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8" d="100"/>
          <a:sy n="48" d="100"/>
        </p:scale>
        <p:origin x="-144" y="-61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08848" y="0"/>
            <a:ext cx="16585883" cy="5026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497" tIns="89748" rIns="179497" bIns="8974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5341" y="5277697"/>
            <a:ext cx="16585883" cy="2513189"/>
          </a:xfrm>
        </p:spPr>
        <p:txBody>
          <a:bodyPr>
            <a:noAutofit/>
          </a:bodyPr>
          <a:lstStyle>
            <a:lvl1pPr>
              <a:defRPr sz="15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5342" y="7790885"/>
            <a:ext cx="15078075" cy="1633573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5500">
                <a:solidFill>
                  <a:schemeClr val="tx2"/>
                </a:solidFill>
              </a:defRPr>
            </a:lvl1pPr>
            <a:lvl2pPr marL="897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94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92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5899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48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3849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282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179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35" smtClean="0">
                <a:latin typeface="Verdana"/>
                <a:cs typeface="Verdana"/>
              </a:rPr>
              <a:t>©</a:t>
            </a:r>
            <a:r>
              <a:rPr lang="en-IN" spc="-254" smtClean="0">
                <a:latin typeface="Verdana"/>
                <a:cs typeface="Verdana"/>
              </a:rPr>
              <a:t> </a:t>
            </a:r>
            <a:r>
              <a:rPr lang="en-IN" spc="15" smtClean="0"/>
              <a:t>luv2</a:t>
            </a:r>
            <a:r>
              <a:rPr lang="en-IN" spc="10" smtClean="0"/>
              <a:t>c</a:t>
            </a:r>
            <a:r>
              <a:rPr lang="en-IN" spc="20" smtClean="0"/>
              <a:t>o</a:t>
            </a:r>
            <a:r>
              <a:rPr lang="en-IN" spc="15" smtClean="0"/>
              <a:t>de</a:t>
            </a:r>
            <a:r>
              <a:rPr lang="en-IN" spc="5" smtClean="0"/>
              <a:t> </a:t>
            </a:r>
            <a:r>
              <a:rPr lang="en-IN" spc="15" smtClean="0"/>
              <a:t>LL</a:t>
            </a:r>
            <a:r>
              <a:rPr lang="en-IN" spc="25" smtClean="0"/>
              <a:t>C</a:t>
            </a:r>
            <a:endParaRPr lang="en-IN" spc="2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708848" y="10178415"/>
            <a:ext cx="16585883" cy="452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497" tIns="89748" rIns="179497" bIns="89748"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10410" y="1130935"/>
            <a:ext cx="15915746" cy="6408632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35" smtClean="0">
                <a:latin typeface="Verdana"/>
                <a:cs typeface="Verdana"/>
              </a:rPr>
              <a:t>©</a:t>
            </a:r>
            <a:r>
              <a:rPr lang="en-IN" spc="-254" smtClean="0">
                <a:latin typeface="Verdana"/>
                <a:cs typeface="Verdana"/>
              </a:rPr>
              <a:t> </a:t>
            </a:r>
            <a:r>
              <a:rPr lang="en-IN" spc="15" smtClean="0"/>
              <a:t>luv2</a:t>
            </a:r>
            <a:r>
              <a:rPr lang="en-IN" spc="10" smtClean="0"/>
              <a:t>c</a:t>
            </a:r>
            <a:r>
              <a:rPr lang="en-IN" spc="20" smtClean="0"/>
              <a:t>o</a:t>
            </a:r>
            <a:r>
              <a:rPr lang="en-IN" spc="15" smtClean="0"/>
              <a:t>de</a:t>
            </a:r>
            <a:r>
              <a:rPr lang="en-IN" spc="5" smtClean="0"/>
              <a:t> </a:t>
            </a:r>
            <a:r>
              <a:rPr lang="en-IN" spc="15" smtClean="0"/>
              <a:t>LL</a:t>
            </a:r>
            <a:r>
              <a:rPr lang="en-IN" spc="25" smtClean="0"/>
              <a:t>C</a:t>
            </a:r>
            <a:endParaRPr lang="en-IN" spc="2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75342" y="1130937"/>
            <a:ext cx="4020820" cy="89218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6161" y="1130937"/>
            <a:ext cx="12565063" cy="8042204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35" smtClean="0">
                <a:latin typeface="Verdana"/>
                <a:cs typeface="Verdana"/>
              </a:rPr>
              <a:t>©</a:t>
            </a:r>
            <a:r>
              <a:rPr lang="en-IN" spc="-254" smtClean="0">
                <a:latin typeface="Verdana"/>
                <a:cs typeface="Verdana"/>
              </a:rPr>
              <a:t> </a:t>
            </a:r>
            <a:r>
              <a:rPr lang="en-IN" spc="15" smtClean="0"/>
              <a:t>luv2</a:t>
            </a:r>
            <a:r>
              <a:rPr lang="en-IN" spc="10" smtClean="0"/>
              <a:t>c</a:t>
            </a:r>
            <a:r>
              <a:rPr lang="en-IN" spc="20" smtClean="0"/>
              <a:t>o</a:t>
            </a:r>
            <a:r>
              <a:rPr lang="en-IN" spc="15" smtClean="0"/>
              <a:t>de</a:t>
            </a:r>
            <a:r>
              <a:rPr lang="en-IN" spc="5" smtClean="0"/>
              <a:t> </a:t>
            </a:r>
            <a:r>
              <a:rPr lang="en-IN" spc="15" smtClean="0"/>
              <a:t>LL</a:t>
            </a:r>
            <a:r>
              <a:rPr lang="en-IN" spc="25" smtClean="0"/>
              <a:t>C</a:t>
            </a:r>
            <a:endParaRPr lang="en-IN" spc="2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35" smtClean="0">
                <a:latin typeface="Verdana"/>
                <a:cs typeface="Verdana"/>
              </a:rPr>
              <a:t>©</a:t>
            </a:r>
            <a:r>
              <a:rPr lang="en-IN" spc="-254" smtClean="0">
                <a:latin typeface="Verdana"/>
                <a:cs typeface="Verdana"/>
              </a:rPr>
              <a:t> </a:t>
            </a:r>
            <a:r>
              <a:rPr lang="en-IN" spc="15" smtClean="0"/>
              <a:t>luv2</a:t>
            </a:r>
            <a:r>
              <a:rPr lang="en-IN" spc="10" smtClean="0"/>
              <a:t>c</a:t>
            </a:r>
            <a:r>
              <a:rPr lang="en-IN" spc="20" smtClean="0"/>
              <a:t>o</a:t>
            </a:r>
            <a:r>
              <a:rPr lang="en-IN" spc="15" smtClean="0"/>
              <a:t>de</a:t>
            </a:r>
            <a:r>
              <a:rPr lang="en-IN" spc="5" smtClean="0"/>
              <a:t> </a:t>
            </a:r>
            <a:r>
              <a:rPr lang="en-IN" spc="15" smtClean="0"/>
              <a:t>LL</a:t>
            </a:r>
            <a:r>
              <a:rPr lang="en-IN" spc="25" smtClean="0"/>
              <a:t>C</a:t>
            </a:r>
            <a:endParaRPr lang="en-IN" spc="2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08848" y="0"/>
            <a:ext cx="16585883" cy="5026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497" tIns="89748" rIns="179497" bIns="8974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341" y="5403356"/>
            <a:ext cx="16585883" cy="2764508"/>
          </a:xfrm>
        </p:spPr>
        <p:txBody>
          <a:bodyPr anchor="b" anchorCtr="0"/>
          <a:lstStyle>
            <a:lvl1pPr algn="l">
              <a:defRPr sz="10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342" y="8167864"/>
            <a:ext cx="15078075" cy="150791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5500">
                <a:solidFill>
                  <a:schemeClr val="tx2"/>
                </a:solidFill>
              </a:defRPr>
            </a:lvl1pPr>
            <a:lvl2pPr marL="897484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2pPr>
            <a:lvl3pPr marL="1794967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3pPr>
            <a:lvl4pPr marL="2692451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4pPr>
            <a:lvl5pPr marL="3589934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5pPr>
            <a:lvl6pPr marL="4487418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6pPr>
            <a:lvl7pPr marL="5384902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7pPr>
            <a:lvl8pPr marL="628238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8pPr>
            <a:lvl9pPr marL="717986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35" smtClean="0">
                <a:latin typeface="Verdana"/>
                <a:cs typeface="Verdana"/>
              </a:rPr>
              <a:t>©</a:t>
            </a:r>
            <a:r>
              <a:rPr lang="en-IN" spc="-254" smtClean="0">
                <a:latin typeface="Verdana"/>
                <a:cs typeface="Verdana"/>
              </a:rPr>
              <a:t> </a:t>
            </a:r>
            <a:r>
              <a:rPr lang="en-IN" spc="15" smtClean="0"/>
              <a:t>luv2</a:t>
            </a:r>
            <a:r>
              <a:rPr lang="en-IN" spc="10" smtClean="0"/>
              <a:t>c</a:t>
            </a:r>
            <a:r>
              <a:rPr lang="en-IN" spc="20" smtClean="0"/>
              <a:t>o</a:t>
            </a:r>
            <a:r>
              <a:rPr lang="en-IN" spc="15" smtClean="0"/>
              <a:t>de</a:t>
            </a:r>
            <a:r>
              <a:rPr lang="en-IN" spc="5" smtClean="0"/>
              <a:t> </a:t>
            </a:r>
            <a:r>
              <a:rPr lang="en-IN" spc="15" smtClean="0"/>
              <a:t>LL</a:t>
            </a:r>
            <a:r>
              <a:rPr lang="en-IN" spc="25" smtClean="0"/>
              <a:t>C</a:t>
            </a:r>
            <a:endParaRPr lang="en-IN" spc="2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708848" y="10178415"/>
            <a:ext cx="16585883" cy="452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497" tIns="89748" rIns="179497" bIns="89748"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5342" y="1005277"/>
            <a:ext cx="8041640" cy="6212603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19584" y="1005277"/>
            <a:ext cx="8041640" cy="6212603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35" smtClean="0">
                <a:latin typeface="Verdana"/>
                <a:cs typeface="Verdana"/>
              </a:rPr>
              <a:t>©</a:t>
            </a:r>
            <a:r>
              <a:rPr lang="en-IN" spc="-254" smtClean="0">
                <a:latin typeface="Verdana"/>
                <a:cs typeface="Verdana"/>
              </a:rPr>
              <a:t> </a:t>
            </a:r>
            <a:r>
              <a:rPr lang="en-IN" spc="15" smtClean="0"/>
              <a:t>luv2</a:t>
            </a:r>
            <a:r>
              <a:rPr lang="en-IN" spc="10" smtClean="0"/>
              <a:t>c</a:t>
            </a:r>
            <a:r>
              <a:rPr lang="en-IN" spc="20" smtClean="0"/>
              <a:t>o</a:t>
            </a:r>
            <a:r>
              <a:rPr lang="en-IN" spc="15" smtClean="0"/>
              <a:t>de</a:t>
            </a:r>
            <a:r>
              <a:rPr lang="en-IN" spc="5" smtClean="0"/>
              <a:t> </a:t>
            </a:r>
            <a:r>
              <a:rPr lang="en-IN" spc="15" smtClean="0"/>
              <a:t>LL</a:t>
            </a:r>
            <a:r>
              <a:rPr lang="en-IN" spc="25" smtClean="0"/>
              <a:t>C</a:t>
            </a:r>
            <a:endParaRPr lang="en-IN" spc="2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8640" y="1005276"/>
            <a:ext cx="8041640" cy="1055015"/>
          </a:xfrm>
        </p:spPr>
        <p:txBody>
          <a:bodyPr anchor="b">
            <a:noAutofit/>
          </a:bodyPr>
          <a:lstStyle>
            <a:lvl1pPr marL="0" indent="0">
              <a:buNone/>
              <a:defRPr sz="5500" b="0">
                <a:latin typeface="+mj-lt"/>
              </a:defRPr>
            </a:lvl1pPr>
            <a:lvl2pPr marL="897484" indent="0">
              <a:buNone/>
              <a:defRPr sz="3900" b="1"/>
            </a:lvl2pPr>
            <a:lvl3pPr marL="1794967" indent="0">
              <a:buNone/>
              <a:defRPr sz="3500" b="1"/>
            </a:lvl3pPr>
            <a:lvl4pPr marL="2692451" indent="0">
              <a:buNone/>
              <a:defRPr sz="3100" b="1"/>
            </a:lvl4pPr>
            <a:lvl5pPr marL="3589934" indent="0">
              <a:buNone/>
              <a:defRPr sz="3100" b="1"/>
            </a:lvl5pPr>
            <a:lvl6pPr marL="4487418" indent="0">
              <a:buNone/>
              <a:defRPr sz="3100" b="1"/>
            </a:lvl6pPr>
            <a:lvl7pPr marL="5384902" indent="0">
              <a:buNone/>
              <a:defRPr sz="3100" b="1"/>
            </a:lvl7pPr>
            <a:lvl8pPr marL="6282385" indent="0">
              <a:buNone/>
              <a:defRPr sz="3100" b="1"/>
            </a:lvl8pPr>
            <a:lvl9pPr marL="7179869" indent="0">
              <a:buNone/>
              <a:defRPr sz="3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8640" y="2192055"/>
            <a:ext cx="8041640" cy="5026378"/>
          </a:xfrm>
        </p:spPr>
        <p:txBody>
          <a:bodyPr anchor="t" anchorCtr="0"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2883" y="1005276"/>
            <a:ext cx="8041640" cy="1055015"/>
          </a:xfrm>
        </p:spPr>
        <p:txBody>
          <a:bodyPr anchor="b">
            <a:noAutofit/>
          </a:bodyPr>
          <a:lstStyle>
            <a:lvl1pPr marL="0" indent="0">
              <a:buNone/>
              <a:defRPr sz="5500" b="0">
                <a:latin typeface="+mj-lt"/>
              </a:defRPr>
            </a:lvl1pPr>
            <a:lvl2pPr marL="897484" indent="0">
              <a:buNone/>
              <a:defRPr sz="3900" b="1"/>
            </a:lvl2pPr>
            <a:lvl3pPr marL="1794967" indent="0">
              <a:buNone/>
              <a:defRPr sz="3500" b="1"/>
            </a:lvl3pPr>
            <a:lvl4pPr marL="2692451" indent="0">
              <a:buNone/>
              <a:defRPr sz="3100" b="1"/>
            </a:lvl4pPr>
            <a:lvl5pPr marL="3589934" indent="0">
              <a:buNone/>
              <a:defRPr sz="3100" b="1"/>
            </a:lvl5pPr>
            <a:lvl6pPr marL="4487418" indent="0">
              <a:buNone/>
              <a:defRPr sz="3100" b="1"/>
            </a:lvl6pPr>
            <a:lvl7pPr marL="5384902" indent="0">
              <a:buNone/>
              <a:defRPr sz="3100" b="1"/>
            </a:lvl7pPr>
            <a:lvl8pPr marL="6282385" indent="0">
              <a:buNone/>
              <a:defRPr sz="3100" b="1"/>
            </a:lvl8pPr>
            <a:lvl9pPr marL="7179869" indent="0">
              <a:buNone/>
              <a:defRPr sz="3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2883" y="2192055"/>
            <a:ext cx="8041640" cy="5026378"/>
          </a:xfrm>
        </p:spPr>
        <p:txBody>
          <a:bodyPr anchor="t" anchorCtr="0"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35" smtClean="0">
                <a:latin typeface="Verdana"/>
                <a:cs typeface="Verdana"/>
              </a:rPr>
              <a:t>©</a:t>
            </a:r>
            <a:r>
              <a:rPr lang="en-IN" spc="-254" smtClean="0">
                <a:latin typeface="Verdana"/>
                <a:cs typeface="Verdana"/>
              </a:rPr>
              <a:t> </a:t>
            </a:r>
            <a:r>
              <a:rPr lang="en-IN" spc="15" smtClean="0"/>
              <a:t>luv2</a:t>
            </a:r>
            <a:r>
              <a:rPr lang="en-IN" spc="10" smtClean="0"/>
              <a:t>c</a:t>
            </a:r>
            <a:r>
              <a:rPr lang="en-IN" spc="20" smtClean="0"/>
              <a:t>o</a:t>
            </a:r>
            <a:r>
              <a:rPr lang="en-IN" spc="15" smtClean="0"/>
              <a:t>de</a:t>
            </a:r>
            <a:r>
              <a:rPr lang="en-IN" spc="5" smtClean="0"/>
              <a:t> </a:t>
            </a:r>
            <a:r>
              <a:rPr lang="en-IN" spc="15" smtClean="0"/>
              <a:t>LL</a:t>
            </a:r>
            <a:r>
              <a:rPr lang="en-IN" spc="25" smtClean="0"/>
              <a:t>C</a:t>
            </a:r>
            <a:endParaRPr lang="en-IN" spc="25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668640" y="2060290"/>
            <a:ext cx="8041640" cy="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212883" y="2060290"/>
            <a:ext cx="8041640" cy="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35" smtClean="0">
                <a:latin typeface="Verdana"/>
                <a:cs typeface="Verdana"/>
              </a:rPr>
              <a:t>©</a:t>
            </a:r>
            <a:r>
              <a:rPr lang="en-IN" spc="-254" smtClean="0">
                <a:latin typeface="Verdana"/>
                <a:cs typeface="Verdana"/>
              </a:rPr>
              <a:t> </a:t>
            </a:r>
            <a:r>
              <a:rPr lang="en-IN" spc="15" smtClean="0"/>
              <a:t>luv2</a:t>
            </a:r>
            <a:r>
              <a:rPr lang="en-IN" spc="10" smtClean="0"/>
              <a:t>c</a:t>
            </a:r>
            <a:r>
              <a:rPr lang="en-IN" spc="20" smtClean="0"/>
              <a:t>o</a:t>
            </a:r>
            <a:r>
              <a:rPr lang="en-IN" spc="15" smtClean="0"/>
              <a:t>de</a:t>
            </a:r>
            <a:r>
              <a:rPr lang="en-IN" spc="5" smtClean="0"/>
              <a:t> </a:t>
            </a:r>
            <a:r>
              <a:rPr lang="en-IN" spc="15" smtClean="0"/>
              <a:t>LL</a:t>
            </a:r>
            <a:r>
              <a:rPr lang="en-IN" spc="25" smtClean="0"/>
              <a:t>C</a:t>
            </a:r>
            <a:endParaRPr lang="en-IN" spc="2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35" smtClean="0">
                <a:latin typeface="Verdana"/>
                <a:cs typeface="Verdana"/>
              </a:rPr>
              <a:t>©</a:t>
            </a:r>
            <a:r>
              <a:rPr lang="en-IN" spc="-254" smtClean="0">
                <a:latin typeface="Verdana"/>
                <a:cs typeface="Verdana"/>
              </a:rPr>
              <a:t> </a:t>
            </a:r>
            <a:r>
              <a:rPr lang="en-IN" spc="15" smtClean="0"/>
              <a:t>luv2</a:t>
            </a:r>
            <a:r>
              <a:rPr lang="en-IN" spc="10" smtClean="0"/>
              <a:t>c</a:t>
            </a:r>
            <a:r>
              <a:rPr lang="en-IN" spc="20" smtClean="0"/>
              <a:t>o</a:t>
            </a:r>
            <a:r>
              <a:rPr lang="en-IN" spc="15" smtClean="0"/>
              <a:t>de</a:t>
            </a:r>
            <a:r>
              <a:rPr lang="en-IN" spc="5" smtClean="0"/>
              <a:t> </a:t>
            </a:r>
            <a:r>
              <a:rPr lang="en-IN" spc="15" smtClean="0"/>
              <a:t>LL</a:t>
            </a:r>
            <a:r>
              <a:rPr lang="en-IN" spc="25" smtClean="0"/>
              <a:t>C</a:t>
            </a:r>
            <a:endParaRPr lang="en-IN" spc="2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342" y="7539567"/>
            <a:ext cx="14917242" cy="2638848"/>
          </a:xfrm>
        </p:spPr>
        <p:txBody>
          <a:bodyPr anchor="b">
            <a:normAutofit/>
          </a:bodyPr>
          <a:lstStyle>
            <a:lvl1pPr algn="l">
              <a:defRPr sz="10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8751" y="753958"/>
            <a:ext cx="10102473" cy="6785608"/>
          </a:xfrm>
        </p:spPr>
        <p:txBody>
          <a:bodyPr/>
          <a:lstStyle>
            <a:lvl1pPr>
              <a:defRPr sz="4700"/>
            </a:lvl1pPr>
            <a:lvl2pPr>
              <a:defRPr sz="43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5345" y="753957"/>
            <a:ext cx="5878332" cy="6785610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2"/>
                </a:solidFill>
              </a:defRPr>
            </a:lvl1pPr>
            <a:lvl2pPr marL="897484" indent="0">
              <a:buNone/>
              <a:defRPr sz="2400"/>
            </a:lvl2pPr>
            <a:lvl3pPr marL="1794967" indent="0">
              <a:buNone/>
              <a:defRPr sz="2000"/>
            </a:lvl3pPr>
            <a:lvl4pPr marL="2692451" indent="0">
              <a:buNone/>
              <a:defRPr sz="1800"/>
            </a:lvl4pPr>
            <a:lvl5pPr marL="3589934" indent="0">
              <a:buNone/>
              <a:defRPr sz="1800"/>
            </a:lvl5pPr>
            <a:lvl6pPr marL="4487418" indent="0">
              <a:buNone/>
              <a:defRPr sz="1800"/>
            </a:lvl6pPr>
            <a:lvl7pPr marL="5384902" indent="0">
              <a:buNone/>
              <a:defRPr sz="1800"/>
            </a:lvl7pPr>
            <a:lvl8pPr marL="6282385" indent="0">
              <a:buNone/>
              <a:defRPr sz="1800"/>
            </a:lvl8pPr>
            <a:lvl9pPr marL="7179869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35" smtClean="0">
                <a:latin typeface="Verdana"/>
                <a:cs typeface="Verdana"/>
              </a:rPr>
              <a:t>©</a:t>
            </a:r>
            <a:r>
              <a:rPr lang="en-IN" spc="-254" smtClean="0">
                <a:latin typeface="Verdana"/>
                <a:cs typeface="Verdana"/>
              </a:rPr>
              <a:t> </a:t>
            </a:r>
            <a:r>
              <a:rPr lang="en-IN" spc="15" smtClean="0"/>
              <a:t>luv2</a:t>
            </a:r>
            <a:r>
              <a:rPr lang="en-IN" spc="10" smtClean="0"/>
              <a:t>c</a:t>
            </a:r>
            <a:r>
              <a:rPr lang="en-IN" spc="20" smtClean="0"/>
              <a:t>o</a:t>
            </a:r>
            <a:r>
              <a:rPr lang="en-IN" spc="15" smtClean="0"/>
              <a:t>de</a:t>
            </a:r>
            <a:r>
              <a:rPr lang="en-IN" spc="5" smtClean="0"/>
              <a:t> </a:t>
            </a:r>
            <a:r>
              <a:rPr lang="en-IN" spc="15" smtClean="0"/>
              <a:t>LL</a:t>
            </a:r>
            <a:r>
              <a:rPr lang="en-IN" spc="25" smtClean="0"/>
              <a:t>C</a:t>
            </a:r>
            <a:endParaRPr lang="en-IN" spc="2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4734366" y="4146326"/>
            <a:ext cx="6282972" cy="3491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8640" y="7539567"/>
            <a:ext cx="14917242" cy="2638848"/>
          </a:xfrm>
        </p:spPr>
        <p:txBody>
          <a:bodyPr anchor="b">
            <a:normAutofit/>
          </a:bodyPr>
          <a:lstStyle>
            <a:lvl1pPr algn="l">
              <a:defRPr sz="10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08848" y="753957"/>
            <a:ext cx="16585883" cy="4775059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6300"/>
            </a:lvl1pPr>
            <a:lvl2pPr marL="897484" indent="0">
              <a:buNone/>
              <a:defRPr sz="5500"/>
            </a:lvl2pPr>
            <a:lvl3pPr marL="1794967" indent="0">
              <a:buNone/>
              <a:defRPr sz="4700"/>
            </a:lvl3pPr>
            <a:lvl4pPr marL="2692451" indent="0">
              <a:buNone/>
              <a:defRPr sz="3900"/>
            </a:lvl4pPr>
            <a:lvl5pPr marL="3589934" indent="0">
              <a:buNone/>
              <a:defRPr sz="3900"/>
            </a:lvl5pPr>
            <a:lvl6pPr marL="4487418" indent="0">
              <a:buNone/>
              <a:defRPr sz="3900"/>
            </a:lvl6pPr>
            <a:lvl7pPr marL="5384902" indent="0">
              <a:buNone/>
              <a:defRPr sz="3900"/>
            </a:lvl7pPr>
            <a:lvl8pPr marL="6282385" indent="0">
              <a:buNone/>
              <a:defRPr sz="3900"/>
            </a:lvl8pPr>
            <a:lvl9pPr marL="7179869" indent="0">
              <a:buNone/>
              <a:defRPr sz="39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69681" y="5780334"/>
            <a:ext cx="16250814" cy="132727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3500"/>
            </a:lvl1pPr>
            <a:lvl2pPr marL="897484" indent="0">
              <a:buNone/>
              <a:defRPr sz="2400"/>
            </a:lvl2pPr>
            <a:lvl3pPr marL="1794967" indent="0">
              <a:buNone/>
              <a:defRPr sz="2000"/>
            </a:lvl3pPr>
            <a:lvl4pPr marL="2692451" indent="0">
              <a:buNone/>
              <a:defRPr sz="1800"/>
            </a:lvl4pPr>
            <a:lvl5pPr marL="3589934" indent="0">
              <a:buNone/>
              <a:defRPr sz="1800"/>
            </a:lvl5pPr>
            <a:lvl6pPr marL="4487418" indent="0">
              <a:buNone/>
              <a:defRPr sz="1800"/>
            </a:lvl6pPr>
            <a:lvl7pPr marL="5384902" indent="0">
              <a:buNone/>
              <a:defRPr sz="1800"/>
            </a:lvl7pPr>
            <a:lvl8pPr marL="6282385" indent="0">
              <a:buNone/>
              <a:defRPr sz="1800"/>
            </a:lvl8pPr>
            <a:lvl9pPr marL="7179869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35" smtClean="0">
                <a:latin typeface="Verdana"/>
                <a:cs typeface="Verdana"/>
              </a:rPr>
              <a:t>©</a:t>
            </a:r>
            <a:r>
              <a:rPr lang="en-IN" spc="-254" smtClean="0">
                <a:latin typeface="Verdana"/>
                <a:cs typeface="Verdana"/>
              </a:rPr>
              <a:t> </a:t>
            </a:r>
            <a:r>
              <a:rPr lang="en-IN" spc="15" smtClean="0"/>
              <a:t>luv2</a:t>
            </a:r>
            <a:r>
              <a:rPr lang="en-IN" spc="10" smtClean="0"/>
              <a:t>c</a:t>
            </a:r>
            <a:r>
              <a:rPr lang="en-IN" spc="20" smtClean="0"/>
              <a:t>o</a:t>
            </a:r>
            <a:r>
              <a:rPr lang="en-IN" spc="15" smtClean="0"/>
              <a:t>de</a:t>
            </a:r>
            <a:r>
              <a:rPr lang="en-IN" spc="5" smtClean="0"/>
              <a:t> </a:t>
            </a:r>
            <a:r>
              <a:rPr lang="en-IN" spc="15" smtClean="0"/>
              <a:t>LL</a:t>
            </a:r>
            <a:r>
              <a:rPr lang="en-IN" spc="25" smtClean="0"/>
              <a:t>C</a:t>
            </a:r>
            <a:endParaRPr lang="en-IN" spc="2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342" y="7539567"/>
            <a:ext cx="14910541" cy="2638848"/>
          </a:xfrm>
          <a:prstGeom prst="rect">
            <a:avLst/>
          </a:prstGeom>
        </p:spPr>
        <p:txBody>
          <a:bodyPr vert="horz" lIns="179497" tIns="89748" rIns="179497" bIns="89748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341" y="1130935"/>
            <a:ext cx="16585883" cy="6408632"/>
          </a:xfrm>
          <a:prstGeom prst="rect">
            <a:avLst/>
          </a:prstGeom>
        </p:spPr>
        <p:txBody>
          <a:bodyPr vert="horz" lIns="179497" tIns="89748" rIns="179497" bIns="89748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37802" y="10238732"/>
            <a:ext cx="469095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r">
              <a:defRPr sz="24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5340" y="10238732"/>
            <a:ext cx="10715743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l">
              <a:defRPr sz="24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35" smtClean="0">
                <a:latin typeface="Verdana"/>
                <a:cs typeface="Verdana"/>
              </a:rPr>
              <a:t>©</a:t>
            </a:r>
            <a:r>
              <a:rPr lang="en-IN" spc="-254" smtClean="0">
                <a:latin typeface="Verdana"/>
                <a:cs typeface="Verdana"/>
              </a:rPr>
              <a:t> </a:t>
            </a:r>
            <a:r>
              <a:rPr lang="en-IN" spc="15" smtClean="0"/>
              <a:t>luv2</a:t>
            </a:r>
            <a:r>
              <a:rPr lang="en-IN" spc="10" smtClean="0"/>
              <a:t>c</a:t>
            </a:r>
            <a:r>
              <a:rPr lang="en-IN" spc="20" smtClean="0"/>
              <a:t>o</a:t>
            </a:r>
            <a:r>
              <a:rPr lang="en-IN" spc="15" smtClean="0"/>
              <a:t>de</a:t>
            </a:r>
            <a:r>
              <a:rPr lang="en-IN" spc="5" smtClean="0"/>
              <a:t> </a:t>
            </a:r>
            <a:r>
              <a:rPr lang="en-IN" spc="15" smtClean="0"/>
              <a:t>LL</a:t>
            </a:r>
            <a:r>
              <a:rPr lang="en-IN" spc="25" smtClean="0"/>
              <a:t>C</a:t>
            </a:r>
            <a:endParaRPr lang="en-IN" spc="2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753417" y="9379222"/>
            <a:ext cx="1675342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r">
              <a:defRPr sz="47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708848" y="0"/>
            <a:ext cx="16585883" cy="628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497" tIns="89748" rIns="179497" bIns="89748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08848" y="10178415"/>
            <a:ext cx="16585883" cy="452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497" tIns="89748" rIns="179497" bIns="89748"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1794967" rtl="0" eaLnBrk="1" latinLnBrk="0" hangingPunct="1">
        <a:spcBef>
          <a:spcPct val="0"/>
        </a:spcBef>
        <a:buNone/>
        <a:defRPr sz="10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38490" indent="-538490" algn="l" defTabSz="179496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4700" kern="1200">
          <a:solidFill>
            <a:schemeClr val="tx2"/>
          </a:solidFill>
          <a:latin typeface="+mn-lt"/>
          <a:ea typeface="+mn-ea"/>
          <a:cs typeface="+mn-cs"/>
        </a:defRPr>
      </a:lvl1pPr>
      <a:lvl2pPr marL="1166729" indent="-538490" algn="l" defTabSz="179496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4300" kern="1200">
          <a:solidFill>
            <a:schemeClr val="tx2"/>
          </a:solidFill>
          <a:latin typeface="+mn-lt"/>
          <a:ea typeface="+mn-ea"/>
          <a:cs typeface="+mn-cs"/>
        </a:defRPr>
      </a:lvl2pPr>
      <a:lvl3pPr marL="1705219" indent="-448742" algn="l" defTabSz="179496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900" kern="1200">
          <a:solidFill>
            <a:schemeClr val="tx2"/>
          </a:solidFill>
          <a:latin typeface="+mn-lt"/>
          <a:ea typeface="+mn-ea"/>
          <a:cs typeface="+mn-cs"/>
        </a:defRPr>
      </a:lvl3pPr>
      <a:lvl4pPr marL="2243709" indent="-448742" algn="l" defTabSz="179496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500" kern="1200">
          <a:solidFill>
            <a:schemeClr val="tx2"/>
          </a:solidFill>
          <a:latin typeface="+mn-lt"/>
          <a:ea typeface="+mn-ea"/>
          <a:cs typeface="+mn-cs"/>
        </a:defRPr>
      </a:lvl4pPr>
      <a:lvl5pPr marL="2692451" indent="-448742" algn="l" defTabSz="179496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5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230941" indent="-448742" algn="l" defTabSz="179496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100" kern="1200">
          <a:solidFill>
            <a:schemeClr val="tx2"/>
          </a:solidFill>
          <a:latin typeface="+mn-lt"/>
          <a:ea typeface="+mn-ea"/>
          <a:cs typeface="+mn-cs"/>
        </a:defRPr>
      </a:lvl6pPr>
      <a:lvl7pPr marL="3733532" indent="-448742" algn="l" defTabSz="179496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100" kern="1200">
          <a:solidFill>
            <a:schemeClr val="tx2"/>
          </a:solidFill>
          <a:latin typeface="+mn-lt"/>
          <a:ea typeface="+mn-ea"/>
          <a:cs typeface="+mn-cs"/>
        </a:defRPr>
      </a:lvl7pPr>
      <a:lvl8pPr marL="4307921" indent="-448742" algn="l" defTabSz="179496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100" kern="1200">
          <a:solidFill>
            <a:schemeClr val="tx2"/>
          </a:solidFill>
          <a:latin typeface="+mn-lt"/>
          <a:ea typeface="+mn-ea"/>
          <a:cs typeface="+mn-cs"/>
        </a:defRPr>
      </a:lvl8pPr>
      <a:lvl9pPr marL="4846411" indent="-448742" algn="l" defTabSz="179496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1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9496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97484" algn="l" defTabSz="179496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794967" algn="l" defTabSz="179496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692451" algn="l" defTabSz="179496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589934" algn="l" defTabSz="179496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487418" algn="l" defTabSz="179496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384902" algn="l" defTabSz="179496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6282385" algn="l" defTabSz="179496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7179869" algn="l" defTabSz="179496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spring.io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2.png"/><Relationship Id="rId7" Type="http://schemas.openxmlformats.org/officeDocument/2006/relationships/image" Target="../media/image6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5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2.png"/><Relationship Id="rId7" Type="http://schemas.openxmlformats.org/officeDocument/2006/relationships/image" Target="../media/image6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2.png"/><Relationship Id="rId10" Type="http://schemas.openxmlformats.org/officeDocument/2006/relationships/image" Target="../media/image79.png"/><Relationship Id="rId4" Type="http://schemas.openxmlformats.org/officeDocument/2006/relationships/image" Target="../media/image61.png"/><Relationship Id="rId9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2.png"/><Relationship Id="rId7" Type="http://schemas.openxmlformats.org/officeDocument/2006/relationships/image" Target="../media/image6.png"/><Relationship Id="rId12" Type="http://schemas.openxmlformats.org/officeDocument/2006/relationships/image" Target="../media/image8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1.png"/><Relationship Id="rId5" Type="http://schemas.openxmlformats.org/officeDocument/2006/relationships/image" Target="../media/image62.png"/><Relationship Id="rId10" Type="http://schemas.openxmlformats.org/officeDocument/2006/relationships/image" Target="../media/image80.png"/><Relationship Id="rId4" Type="http://schemas.openxmlformats.org/officeDocument/2006/relationships/image" Target="../media/image61.png"/><Relationship Id="rId9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2.png"/><Relationship Id="rId7" Type="http://schemas.openxmlformats.org/officeDocument/2006/relationships/image" Target="../media/image86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52.png"/><Relationship Id="rId7" Type="http://schemas.openxmlformats.org/officeDocument/2006/relationships/image" Target="../media/image91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v2code.com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spring.io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spring.io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spring.io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0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hyperlink" Target="http://spring.io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6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5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77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2.png"/><Relationship Id="rId7" Type="http://schemas.openxmlformats.org/officeDocument/2006/relationships/image" Target="../media/image5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03386" y="514037"/>
            <a:ext cx="1070737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-150" dirty="0">
                <a:latin typeface="Arial"/>
                <a:cs typeface="Arial"/>
              </a:rPr>
              <a:t>Inversion</a:t>
            </a:r>
            <a:r>
              <a:rPr sz="9200" spc="-390" dirty="0">
                <a:latin typeface="Arial"/>
                <a:cs typeface="Arial"/>
              </a:rPr>
              <a:t> </a:t>
            </a:r>
            <a:r>
              <a:rPr sz="9200" spc="-80" dirty="0">
                <a:latin typeface="Arial"/>
                <a:cs typeface="Arial"/>
              </a:rPr>
              <a:t>of</a:t>
            </a:r>
            <a:r>
              <a:rPr sz="9200" spc="-385" dirty="0">
                <a:latin typeface="Arial"/>
                <a:cs typeface="Arial"/>
              </a:rPr>
              <a:t> </a:t>
            </a:r>
            <a:r>
              <a:rPr sz="9200" spc="-175" dirty="0">
                <a:latin typeface="Arial"/>
                <a:cs typeface="Arial"/>
              </a:rPr>
              <a:t>Control</a:t>
            </a:r>
            <a:endParaRPr sz="9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40174" y="2475662"/>
            <a:ext cx="16450310" cy="8293100"/>
            <a:chOff x="1840174" y="2475662"/>
            <a:chExt cx="16450310" cy="82931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6766" y="2569907"/>
              <a:ext cx="16151969" cy="79182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0174" y="2475662"/>
              <a:ext cx="167534" cy="82929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22380" y="2475662"/>
              <a:ext cx="167534" cy="82929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440753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75" dirty="0">
                <a:latin typeface="Cambria"/>
                <a:cs typeface="Cambria"/>
              </a:rPr>
              <a:t>Car</a:t>
            </a:r>
            <a:r>
              <a:rPr sz="6500" spc="35" dirty="0">
                <a:latin typeface="Cambria"/>
                <a:cs typeface="Cambria"/>
              </a:rPr>
              <a:t> </a:t>
            </a:r>
            <a:r>
              <a:rPr sz="6500" spc="-70" dirty="0">
                <a:latin typeface="Cambria"/>
                <a:cs typeface="Cambria"/>
              </a:rPr>
              <a:t>Factory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546583" y="2379728"/>
            <a:ext cx="3271520" cy="2974975"/>
          </a:xfrm>
          <a:custGeom>
            <a:avLst/>
            <a:gdLst/>
            <a:ahLst/>
            <a:cxnLst/>
            <a:rect l="l" t="t" r="r" b="b"/>
            <a:pathLst>
              <a:path w="3271519" h="2974975">
                <a:moveTo>
                  <a:pt x="468771" y="0"/>
                </a:moveTo>
                <a:lnTo>
                  <a:pt x="404446" y="106"/>
                </a:lnTo>
                <a:lnTo>
                  <a:pt x="348530" y="850"/>
                </a:lnTo>
                <a:lnTo>
                  <a:pt x="300256" y="2871"/>
                </a:lnTo>
                <a:lnTo>
                  <a:pt x="258861" y="6805"/>
                </a:lnTo>
                <a:lnTo>
                  <a:pt x="193648" y="22969"/>
                </a:lnTo>
                <a:lnTo>
                  <a:pt x="148211" y="44192"/>
                </a:lnTo>
                <a:lnTo>
                  <a:pt x="107619" y="72677"/>
                </a:lnTo>
                <a:lnTo>
                  <a:pt x="72678" y="107618"/>
                </a:lnTo>
                <a:lnTo>
                  <a:pt x="44194" y="148210"/>
                </a:lnTo>
                <a:lnTo>
                  <a:pt x="22973" y="193649"/>
                </a:lnTo>
                <a:lnTo>
                  <a:pt x="6806" y="258863"/>
                </a:lnTo>
                <a:lnTo>
                  <a:pt x="2871" y="300258"/>
                </a:lnTo>
                <a:lnTo>
                  <a:pt x="850" y="348532"/>
                </a:lnTo>
                <a:lnTo>
                  <a:pt x="106" y="404447"/>
                </a:lnTo>
                <a:lnTo>
                  <a:pt x="0" y="468770"/>
                </a:lnTo>
                <a:lnTo>
                  <a:pt x="106" y="2569972"/>
                </a:lnTo>
                <a:lnTo>
                  <a:pt x="850" y="2625887"/>
                </a:lnTo>
                <a:lnTo>
                  <a:pt x="2871" y="2674162"/>
                </a:lnTo>
                <a:lnTo>
                  <a:pt x="6806" y="2715558"/>
                </a:lnTo>
                <a:lnTo>
                  <a:pt x="22973" y="2780773"/>
                </a:lnTo>
                <a:lnTo>
                  <a:pt x="44194" y="2826210"/>
                </a:lnTo>
                <a:lnTo>
                  <a:pt x="72678" y="2866802"/>
                </a:lnTo>
                <a:lnTo>
                  <a:pt x="107619" y="2901743"/>
                </a:lnTo>
                <a:lnTo>
                  <a:pt x="148211" y="2930228"/>
                </a:lnTo>
                <a:lnTo>
                  <a:pt x="193648" y="2951449"/>
                </a:lnTo>
                <a:lnTo>
                  <a:pt x="258861" y="2967615"/>
                </a:lnTo>
                <a:lnTo>
                  <a:pt x="300256" y="2971550"/>
                </a:lnTo>
                <a:lnTo>
                  <a:pt x="348530" y="2973571"/>
                </a:lnTo>
                <a:lnTo>
                  <a:pt x="404446" y="2974316"/>
                </a:lnTo>
                <a:lnTo>
                  <a:pt x="468771" y="2974422"/>
                </a:lnTo>
                <a:lnTo>
                  <a:pt x="2866794" y="2974316"/>
                </a:lnTo>
                <a:lnTo>
                  <a:pt x="2922710" y="2973571"/>
                </a:lnTo>
                <a:lnTo>
                  <a:pt x="2970984" y="2971550"/>
                </a:lnTo>
                <a:lnTo>
                  <a:pt x="3012379" y="2967615"/>
                </a:lnTo>
                <a:lnTo>
                  <a:pt x="3077592" y="2951449"/>
                </a:lnTo>
                <a:lnTo>
                  <a:pt x="3123032" y="2930228"/>
                </a:lnTo>
                <a:lnTo>
                  <a:pt x="3163625" y="2901743"/>
                </a:lnTo>
                <a:lnTo>
                  <a:pt x="3198567" y="2866802"/>
                </a:lnTo>
                <a:lnTo>
                  <a:pt x="3227052" y="2826210"/>
                </a:lnTo>
                <a:lnTo>
                  <a:pt x="3248278" y="2780773"/>
                </a:lnTo>
                <a:lnTo>
                  <a:pt x="3264436" y="2715558"/>
                </a:lnTo>
                <a:lnTo>
                  <a:pt x="3268370" y="2674162"/>
                </a:lnTo>
                <a:lnTo>
                  <a:pt x="3270390" y="2625887"/>
                </a:lnTo>
                <a:lnTo>
                  <a:pt x="3271134" y="2569972"/>
                </a:lnTo>
                <a:lnTo>
                  <a:pt x="3271240" y="2505651"/>
                </a:lnTo>
                <a:lnTo>
                  <a:pt x="3271134" y="404447"/>
                </a:lnTo>
                <a:lnTo>
                  <a:pt x="3270390" y="348532"/>
                </a:lnTo>
                <a:lnTo>
                  <a:pt x="3268370" y="300258"/>
                </a:lnTo>
                <a:lnTo>
                  <a:pt x="3264436" y="258863"/>
                </a:lnTo>
                <a:lnTo>
                  <a:pt x="3248278" y="193649"/>
                </a:lnTo>
                <a:lnTo>
                  <a:pt x="3227052" y="148210"/>
                </a:lnTo>
                <a:lnTo>
                  <a:pt x="3198567" y="107618"/>
                </a:lnTo>
                <a:lnTo>
                  <a:pt x="3163625" y="72677"/>
                </a:lnTo>
                <a:lnTo>
                  <a:pt x="3123032" y="44192"/>
                </a:lnTo>
                <a:lnTo>
                  <a:pt x="3077592" y="22969"/>
                </a:lnTo>
                <a:lnTo>
                  <a:pt x="3012379" y="6805"/>
                </a:lnTo>
                <a:lnTo>
                  <a:pt x="2970984" y="2871"/>
                </a:lnTo>
                <a:lnTo>
                  <a:pt x="2922710" y="850"/>
                </a:lnTo>
                <a:lnTo>
                  <a:pt x="2866794" y="106"/>
                </a:lnTo>
                <a:lnTo>
                  <a:pt x="468771" y="0"/>
                </a:lnTo>
                <a:close/>
              </a:path>
            </a:pathLst>
          </a:custGeom>
          <a:solidFill>
            <a:srgbClr val="729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91226" y="2391917"/>
            <a:ext cx="1492250" cy="1198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23850">
              <a:lnSpc>
                <a:spcPct val="111500"/>
              </a:lnSpc>
              <a:spcBef>
                <a:spcPts val="95"/>
              </a:spcBef>
            </a:pP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Car </a:t>
            </a:r>
            <a:r>
              <a:rPr sz="3450" b="1" spc="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c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tory</a:t>
            </a:r>
            <a:endParaRPr sz="3450">
              <a:latin typeface="Palatino Linotype"/>
              <a:cs typeface="Palatino Linotyp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00159" y="3731876"/>
            <a:ext cx="1564224" cy="15642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57500" y="5409073"/>
            <a:ext cx="249468" cy="1177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89832" y="2964664"/>
            <a:ext cx="7638419" cy="2489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748812" y="2323291"/>
            <a:ext cx="37338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give</a:t>
            </a:r>
            <a:r>
              <a:rPr sz="2950" spc="-10" dirty="0">
                <a:latin typeface="Arial MT"/>
                <a:cs typeface="Arial MT"/>
              </a:rPr>
              <a:t> </a:t>
            </a:r>
            <a:r>
              <a:rPr sz="2950" spc="10" dirty="0">
                <a:latin typeface="Arial MT"/>
                <a:cs typeface="Arial MT"/>
              </a:rPr>
              <a:t>me</a:t>
            </a:r>
            <a:r>
              <a:rPr sz="2950" spc="-5" dirty="0">
                <a:latin typeface="Arial MT"/>
                <a:cs typeface="Arial MT"/>
              </a:rPr>
              <a:t> </a:t>
            </a:r>
            <a:r>
              <a:rPr sz="2950" spc="10" dirty="0">
                <a:latin typeface="Arial MT"/>
                <a:cs typeface="Arial MT"/>
              </a:rPr>
              <a:t>a</a:t>
            </a:r>
            <a:r>
              <a:rPr sz="2950" spc="-5" dirty="0">
                <a:latin typeface="Arial MT"/>
                <a:cs typeface="Arial MT"/>
              </a:rPr>
              <a:t> </a:t>
            </a:r>
            <a:r>
              <a:rPr sz="2950" spc="5" dirty="0">
                <a:latin typeface="Arial MT"/>
                <a:cs typeface="Arial MT"/>
              </a:rPr>
              <a:t>“Car”</a:t>
            </a:r>
            <a:r>
              <a:rPr sz="2950" spc="-15" dirty="0">
                <a:latin typeface="Arial MT"/>
                <a:cs typeface="Arial MT"/>
              </a:rPr>
              <a:t> </a:t>
            </a:r>
            <a:r>
              <a:rPr sz="2950" spc="5" dirty="0">
                <a:latin typeface="Arial MT"/>
                <a:cs typeface="Arial MT"/>
              </a:rPr>
              <a:t>object</a:t>
            </a:r>
            <a:endParaRPr sz="295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59342" y="3881172"/>
            <a:ext cx="7639179" cy="24892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7282500" y="4245943"/>
            <a:ext cx="4666615" cy="2411095"/>
            <a:chOff x="7282500" y="4245943"/>
            <a:chExt cx="4666615" cy="241109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29092" y="4340181"/>
              <a:ext cx="4372872" cy="203369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2500" y="4245943"/>
              <a:ext cx="4666056" cy="2410649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13919995" y="6743176"/>
            <a:ext cx="4525010" cy="2418080"/>
            <a:chOff x="13919995" y="6743176"/>
            <a:chExt cx="4525010" cy="241808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66587" y="6837414"/>
              <a:ext cx="4231211" cy="20406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19995" y="6743176"/>
              <a:ext cx="4524396" cy="2417591"/>
            </a:xfrm>
            <a:prstGeom prst="rect">
              <a:avLst/>
            </a:prstGeom>
          </p:spPr>
        </p:pic>
      </p:grpSp>
      <p:sp>
        <p:nvSpPr>
          <p:cNvPr id="22" name="Smiley Face 21"/>
          <p:cNvSpPr/>
          <p:nvPr/>
        </p:nvSpPr>
        <p:spPr>
          <a:xfrm>
            <a:off x="2508250" y="2953846"/>
            <a:ext cx="2133600" cy="216742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185037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00" dirty="0">
                <a:latin typeface="Cambria"/>
                <a:cs typeface="Cambria"/>
              </a:rPr>
              <a:t>Bea</a:t>
            </a:r>
            <a:r>
              <a:rPr sz="6500" spc="40" dirty="0">
                <a:latin typeface="Cambria"/>
                <a:cs typeface="Cambria"/>
              </a:rPr>
              <a:t>n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40" dirty="0">
                <a:latin typeface="Cambria"/>
                <a:cs typeface="Cambria"/>
              </a:rPr>
              <a:t>Lifecycl</a:t>
            </a:r>
            <a:r>
              <a:rPr sz="6500" spc="114" dirty="0">
                <a:latin typeface="Cambria"/>
                <a:cs typeface="Cambria"/>
              </a:rPr>
              <a:t>e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85" dirty="0">
                <a:latin typeface="Cambria"/>
                <a:cs typeface="Cambria"/>
              </a:rPr>
              <a:t>Method</a:t>
            </a:r>
            <a:r>
              <a:rPr sz="6500" spc="40" dirty="0">
                <a:latin typeface="Cambria"/>
                <a:cs typeface="Cambria"/>
              </a:rPr>
              <a:t>s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355" dirty="0">
                <a:latin typeface="Cambria"/>
                <a:cs typeface="Cambria"/>
              </a:rPr>
              <a:t>/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50" dirty="0">
                <a:latin typeface="Cambria"/>
                <a:cs typeface="Cambria"/>
              </a:rPr>
              <a:t>Hooks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0314" y="1853463"/>
            <a:ext cx="13531850" cy="298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81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spc="-110" dirty="0">
                <a:latin typeface="Palatino Linotype"/>
                <a:cs typeface="Palatino Linotype"/>
              </a:rPr>
              <a:t>You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can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add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custom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code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during </a:t>
            </a:r>
            <a:r>
              <a:rPr sz="4250" b="1" spc="15" dirty="0">
                <a:latin typeface="Palatino Linotype"/>
                <a:cs typeface="Palatino Linotype"/>
              </a:rPr>
              <a:t>bean</a:t>
            </a:r>
            <a:r>
              <a:rPr sz="4250" b="1" spc="5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initialization</a:t>
            </a:r>
            <a:endParaRPr sz="4250" dirty="0">
              <a:latin typeface="Palatino Linotype"/>
              <a:cs typeface="Palatino Linotype"/>
            </a:endParaRPr>
          </a:p>
          <a:p>
            <a:pPr marL="1017269" lvl="1" indent="-57404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1017269" algn="l"/>
                <a:tab pos="10179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Calling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custom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business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logic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methods</a:t>
            </a:r>
            <a:endParaRPr sz="4250" dirty="0">
              <a:latin typeface="Palatino Linotype"/>
              <a:cs typeface="Palatino Linotype"/>
            </a:endParaRPr>
          </a:p>
          <a:p>
            <a:pPr marL="1017269" lvl="1" indent="-57404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1017269" algn="l"/>
                <a:tab pos="10179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Setting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up</a:t>
            </a:r>
            <a:r>
              <a:rPr sz="4250" spc="10" dirty="0">
                <a:latin typeface="Palatino Linotype"/>
                <a:cs typeface="Palatino Linotype"/>
              </a:rPr>
              <a:t> handles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resources</a:t>
            </a:r>
            <a:r>
              <a:rPr sz="4250" spc="10" dirty="0">
                <a:latin typeface="Palatino Linotype"/>
                <a:cs typeface="Palatino Linotype"/>
              </a:rPr>
              <a:t> (db, sockets,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file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etc)</a:t>
            </a:r>
            <a:endParaRPr sz="4250" dirty="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014" y="6137636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6152" y="6020875"/>
            <a:ext cx="122497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110" dirty="0">
                <a:latin typeface="Palatino Linotype"/>
                <a:cs typeface="Palatino Linotype"/>
              </a:rPr>
              <a:t>You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can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add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custom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code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during </a:t>
            </a:r>
            <a:r>
              <a:rPr sz="4250" b="1" spc="15" dirty="0">
                <a:latin typeface="Palatino Linotype"/>
                <a:cs typeface="Palatino Linotype"/>
              </a:rPr>
              <a:t>bean</a:t>
            </a:r>
            <a:r>
              <a:rPr sz="4250" b="1" spc="5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destruction</a:t>
            </a:r>
            <a:endParaRPr sz="4250" dirty="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1853" y="7289434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4988" y="7172673"/>
            <a:ext cx="916241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Calling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custom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business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logic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method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1853" y="8441231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74988" y="8324470"/>
            <a:ext cx="1245933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Clean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up</a:t>
            </a:r>
            <a:r>
              <a:rPr sz="4250" spc="10" dirty="0">
                <a:latin typeface="Palatino Linotype"/>
                <a:cs typeface="Palatino Linotype"/>
              </a:rPr>
              <a:t> handles </a:t>
            </a:r>
            <a:r>
              <a:rPr sz="4250" spc="15" dirty="0">
                <a:latin typeface="Palatino Linotype"/>
                <a:cs typeface="Palatino Linotype"/>
              </a:rPr>
              <a:t>to </a:t>
            </a:r>
            <a:r>
              <a:rPr sz="4250" spc="-5" dirty="0">
                <a:latin typeface="Palatino Linotype"/>
                <a:cs typeface="Palatino Linotype"/>
              </a:rPr>
              <a:t>resources</a:t>
            </a:r>
            <a:r>
              <a:rPr sz="4250" spc="10" dirty="0">
                <a:latin typeface="Palatino Linotype"/>
                <a:cs typeface="Palatino Linotype"/>
              </a:rPr>
              <a:t> (db, sockets,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files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etc)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989012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5" dirty="0">
                <a:latin typeface="Cambria"/>
                <a:cs typeface="Cambria"/>
              </a:rPr>
              <a:t>Init: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-110" dirty="0">
                <a:latin typeface="Cambria"/>
                <a:cs typeface="Cambria"/>
              </a:rPr>
              <a:t>method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-90" dirty="0">
                <a:latin typeface="Cambria"/>
                <a:cs typeface="Cambria"/>
              </a:rPr>
              <a:t>configuration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8428" y="2150458"/>
            <a:ext cx="15832455" cy="7005320"/>
            <a:chOff x="1068428" y="2150458"/>
            <a:chExt cx="15832455" cy="7005320"/>
          </a:xfrm>
        </p:grpSpPr>
        <p:sp>
          <p:nvSpPr>
            <p:cNvPr id="4" name="object 4"/>
            <p:cNvSpPr/>
            <p:nvPr/>
          </p:nvSpPr>
          <p:spPr>
            <a:xfrm>
              <a:off x="1246433" y="2265637"/>
              <a:ext cx="15477490" cy="6547484"/>
            </a:xfrm>
            <a:custGeom>
              <a:avLst/>
              <a:gdLst/>
              <a:ahLst/>
              <a:cxnLst/>
              <a:rect l="l" t="t" r="r" b="b"/>
              <a:pathLst>
                <a:path w="15477490" h="6547484">
                  <a:moveTo>
                    <a:pt x="15477120" y="0"/>
                  </a:moveTo>
                  <a:lnTo>
                    <a:pt x="0" y="0"/>
                  </a:lnTo>
                  <a:lnTo>
                    <a:pt x="0" y="6546921"/>
                  </a:lnTo>
                  <a:lnTo>
                    <a:pt x="15477120" y="6546921"/>
                  </a:lnTo>
                  <a:lnTo>
                    <a:pt x="154771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8428" y="2150458"/>
              <a:ext cx="198946" cy="70050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01481" y="2150458"/>
              <a:ext cx="198946" cy="70050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7375" y="2150458"/>
              <a:ext cx="15434085" cy="1780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7375" y="8757586"/>
              <a:ext cx="15434085" cy="3978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877489" y="2668987"/>
            <a:ext cx="31927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2300" b="1" spc="-4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Coach</a:t>
            </a:r>
            <a:r>
              <a:rPr sz="2300" b="1" spc="-35" dirty="0"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03102" y="2312977"/>
            <a:ext cx="4775835" cy="1445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9E880C"/>
                </a:solidFill>
                <a:latin typeface="Courier New"/>
                <a:cs typeface="Courier New"/>
              </a:rPr>
              <a:t>@Component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300" b="1" spc="-3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2300" b="1" spc="-3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CricketCoach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ourier New"/>
              <a:cs typeface="Courier New"/>
            </a:endParaRPr>
          </a:p>
          <a:p>
            <a:pPr marL="716280">
              <a:lnSpc>
                <a:spcPct val="100000"/>
              </a:lnSpc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300" b="1" spc="-1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627A"/>
                </a:solidFill>
                <a:latin typeface="Courier New"/>
                <a:cs typeface="Courier New"/>
              </a:rPr>
              <a:t>CricketCoach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()</a:t>
            </a:r>
            <a:r>
              <a:rPr sz="2300" b="1" spc="-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06861" y="3737018"/>
            <a:ext cx="12693650" cy="733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1628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Courier New"/>
                <a:cs typeface="Courier New"/>
              </a:rPr>
              <a:t>System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2300" b="1" i="1" dirty="0">
                <a:solidFill>
                  <a:srgbClr val="872094"/>
                </a:solidFill>
                <a:latin typeface="Courier New"/>
                <a:cs typeface="Courier New"/>
              </a:rPr>
              <a:t>out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.println(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"In</a:t>
            </a:r>
            <a:r>
              <a:rPr sz="2300" b="1" spc="-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constructor: </a:t>
            </a:r>
            <a:r>
              <a:rPr sz="2300" b="1" spc="5" dirty="0">
                <a:solidFill>
                  <a:srgbClr val="077D16"/>
                </a:solidFill>
                <a:latin typeface="Courier New"/>
                <a:cs typeface="Courier New"/>
              </a:rPr>
              <a:t>"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+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getClass().getSimpleName());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06834" y="4805048"/>
            <a:ext cx="8118475" cy="1089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9E880C"/>
                </a:solidFill>
                <a:latin typeface="Courier New"/>
                <a:cs typeface="Courier New"/>
              </a:rPr>
              <a:t>@PostConstruct</a:t>
            </a:r>
            <a:endParaRPr sz="2300">
              <a:latin typeface="Courier New"/>
              <a:cs typeface="Courier New"/>
            </a:endParaRPr>
          </a:p>
          <a:p>
            <a:pPr marL="716280" marR="5080" indent="-704215">
              <a:lnSpc>
                <a:spcPct val="101600"/>
              </a:lnSpc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30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void</a:t>
            </a:r>
            <a:r>
              <a:rPr sz="230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627A"/>
                </a:solidFill>
                <a:latin typeface="Courier New"/>
                <a:cs typeface="Courier New"/>
              </a:rPr>
              <a:t>doMyStartupStuff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()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 { </a:t>
            </a:r>
            <a:r>
              <a:rPr sz="2300" b="1" spc="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System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2300" b="1" i="1" dirty="0">
                <a:solidFill>
                  <a:srgbClr val="872094"/>
                </a:solidFill>
                <a:latin typeface="Courier New"/>
                <a:cs typeface="Courier New"/>
              </a:rPr>
              <a:t>out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.println(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"In</a:t>
            </a:r>
            <a:r>
              <a:rPr sz="2300" b="1" spc="-1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doMyStartupStuff():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75275" y="5517068"/>
            <a:ext cx="56565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077D16"/>
                </a:solidFill>
                <a:latin typeface="Courier New"/>
                <a:cs typeface="Courier New"/>
              </a:rPr>
              <a:t>"</a:t>
            </a:r>
            <a:r>
              <a:rPr sz="2300" b="1" spc="-4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+</a:t>
            </a:r>
            <a:r>
              <a:rPr sz="2300" b="1" spc="-4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getClass().getSimpleName());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06861" y="5873078"/>
            <a:ext cx="2019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03102" y="8009139"/>
            <a:ext cx="955675" cy="733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6445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09052" y="4595371"/>
            <a:ext cx="14950550" cy="194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139063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30" dirty="0">
                <a:latin typeface="Cambria"/>
                <a:cs typeface="Cambria"/>
              </a:rPr>
              <a:t>Destroy: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-110" dirty="0">
                <a:latin typeface="Cambria"/>
                <a:cs typeface="Cambria"/>
              </a:rPr>
              <a:t>method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-90" dirty="0">
                <a:latin typeface="Cambria"/>
                <a:cs typeface="Cambria"/>
              </a:rPr>
              <a:t>configuration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8428" y="2150458"/>
            <a:ext cx="15832455" cy="7005320"/>
            <a:chOff x="1068428" y="2150458"/>
            <a:chExt cx="15832455" cy="7005320"/>
          </a:xfrm>
        </p:grpSpPr>
        <p:sp>
          <p:nvSpPr>
            <p:cNvPr id="4" name="object 4"/>
            <p:cNvSpPr/>
            <p:nvPr/>
          </p:nvSpPr>
          <p:spPr>
            <a:xfrm>
              <a:off x="1246433" y="2265637"/>
              <a:ext cx="15477490" cy="6547484"/>
            </a:xfrm>
            <a:custGeom>
              <a:avLst/>
              <a:gdLst/>
              <a:ahLst/>
              <a:cxnLst/>
              <a:rect l="l" t="t" r="r" b="b"/>
              <a:pathLst>
                <a:path w="15477490" h="6547484">
                  <a:moveTo>
                    <a:pt x="15477120" y="0"/>
                  </a:moveTo>
                  <a:lnTo>
                    <a:pt x="0" y="0"/>
                  </a:lnTo>
                  <a:lnTo>
                    <a:pt x="0" y="6546921"/>
                  </a:lnTo>
                  <a:lnTo>
                    <a:pt x="15477120" y="6546921"/>
                  </a:lnTo>
                  <a:lnTo>
                    <a:pt x="154771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8428" y="2150458"/>
              <a:ext cx="198946" cy="70050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01481" y="2150458"/>
              <a:ext cx="198946" cy="70050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7375" y="2150458"/>
              <a:ext cx="15434085" cy="1780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7375" y="8757586"/>
              <a:ext cx="15434085" cy="3978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877489" y="2668987"/>
            <a:ext cx="31927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2300" b="1" spc="-4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Coach</a:t>
            </a:r>
            <a:r>
              <a:rPr sz="2300" b="1" spc="-35" dirty="0"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03102" y="2312977"/>
            <a:ext cx="4775835" cy="1445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9E880C"/>
                </a:solidFill>
                <a:latin typeface="Courier New"/>
                <a:cs typeface="Courier New"/>
              </a:rPr>
              <a:t>@Component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300" b="1" spc="-3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2300" b="1" spc="-3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CricketCoach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ourier New"/>
              <a:cs typeface="Courier New"/>
            </a:endParaRPr>
          </a:p>
          <a:p>
            <a:pPr marL="716280">
              <a:lnSpc>
                <a:spcPct val="100000"/>
              </a:lnSpc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300" b="1" spc="-1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627A"/>
                </a:solidFill>
                <a:latin typeface="Courier New"/>
                <a:cs typeface="Courier New"/>
              </a:rPr>
              <a:t>CricketCoach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()</a:t>
            </a:r>
            <a:r>
              <a:rPr sz="2300" b="1" spc="-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06861" y="3737018"/>
            <a:ext cx="12693650" cy="733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1628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Courier New"/>
                <a:cs typeface="Courier New"/>
              </a:rPr>
              <a:t>System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2300" b="1" i="1" dirty="0">
                <a:solidFill>
                  <a:srgbClr val="872094"/>
                </a:solidFill>
                <a:latin typeface="Courier New"/>
                <a:cs typeface="Courier New"/>
              </a:rPr>
              <a:t>out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.println(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"In</a:t>
            </a:r>
            <a:r>
              <a:rPr sz="2300" b="1" spc="-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constructor: </a:t>
            </a:r>
            <a:r>
              <a:rPr sz="2300" b="1" spc="5" dirty="0">
                <a:solidFill>
                  <a:srgbClr val="077D16"/>
                </a:solidFill>
                <a:latin typeface="Courier New"/>
                <a:cs typeface="Courier New"/>
              </a:rPr>
              <a:t>"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+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getClass().getSimpleName());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06834" y="4805048"/>
            <a:ext cx="8118475" cy="1089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9E880C"/>
                </a:solidFill>
                <a:latin typeface="Courier New"/>
                <a:cs typeface="Courier New"/>
              </a:rPr>
              <a:t>@PostConstruct</a:t>
            </a:r>
            <a:endParaRPr sz="2300">
              <a:latin typeface="Courier New"/>
              <a:cs typeface="Courier New"/>
            </a:endParaRPr>
          </a:p>
          <a:p>
            <a:pPr marL="716280" marR="5080" indent="-704215">
              <a:lnSpc>
                <a:spcPct val="101600"/>
              </a:lnSpc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30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void</a:t>
            </a:r>
            <a:r>
              <a:rPr sz="230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627A"/>
                </a:solidFill>
                <a:latin typeface="Courier New"/>
                <a:cs typeface="Courier New"/>
              </a:rPr>
              <a:t>doMyStartupStuff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()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 { </a:t>
            </a:r>
            <a:r>
              <a:rPr sz="2300" b="1" spc="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System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2300" b="1" i="1" dirty="0">
                <a:solidFill>
                  <a:srgbClr val="872094"/>
                </a:solidFill>
                <a:latin typeface="Courier New"/>
                <a:cs typeface="Courier New"/>
              </a:rPr>
              <a:t>out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.println(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"In</a:t>
            </a:r>
            <a:r>
              <a:rPr sz="2300" b="1" spc="-1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doMyStartupStuff():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75275" y="5517068"/>
            <a:ext cx="56565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077D16"/>
                </a:solidFill>
                <a:latin typeface="Courier New"/>
                <a:cs typeface="Courier New"/>
              </a:rPr>
              <a:t>"</a:t>
            </a:r>
            <a:r>
              <a:rPr sz="2300" b="1" spc="-4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+</a:t>
            </a:r>
            <a:r>
              <a:rPr sz="2300" b="1" spc="-4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getClass().getSimpleName());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03102" y="5873078"/>
            <a:ext cx="14628494" cy="2869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1628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ourier New"/>
              <a:cs typeface="Courier New"/>
            </a:endParaRPr>
          </a:p>
          <a:p>
            <a:pPr marL="716280">
              <a:lnSpc>
                <a:spcPct val="100000"/>
              </a:lnSpc>
            </a:pPr>
            <a:r>
              <a:rPr sz="2300" b="1" spc="5" dirty="0">
                <a:solidFill>
                  <a:srgbClr val="9E880C"/>
                </a:solidFill>
                <a:latin typeface="Courier New"/>
                <a:cs typeface="Courier New"/>
              </a:rPr>
              <a:t>@PreDestroy</a:t>
            </a:r>
            <a:endParaRPr sz="2300">
              <a:latin typeface="Courier New"/>
              <a:cs typeface="Courier New"/>
            </a:endParaRPr>
          </a:p>
          <a:p>
            <a:pPr marL="716280">
              <a:lnSpc>
                <a:spcPct val="100000"/>
              </a:lnSpc>
              <a:spcBef>
                <a:spcPts val="45"/>
              </a:spcBef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30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void</a:t>
            </a:r>
            <a:r>
              <a:rPr sz="230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627A"/>
                </a:solidFill>
                <a:latin typeface="Courier New"/>
                <a:cs typeface="Courier New"/>
              </a:rPr>
              <a:t>doMyCleanupStuff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()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 marL="1419860">
              <a:lnSpc>
                <a:spcPct val="100000"/>
              </a:lnSpc>
              <a:spcBef>
                <a:spcPts val="45"/>
              </a:spcBef>
            </a:pPr>
            <a:r>
              <a:rPr sz="2300" b="1" dirty="0">
                <a:latin typeface="Courier New"/>
                <a:cs typeface="Courier New"/>
              </a:rPr>
              <a:t>System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2300" b="1" i="1" dirty="0">
                <a:solidFill>
                  <a:srgbClr val="872094"/>
                </a:solidFill>
                <a:latin typeface="Courier New"/>
                <a:cs typeface="Courier New"/>
              </a:rPr>
              <a:t>out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.println(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"In</a:t>
            </a:r>
            <a:r>
              <a:rPr sz="2300" b="1" spc="-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doMyCleanupStuff(): </a:t>
            </a:r>
            <a:r>
              <a:rPr sz="2300" b="1" spc="5" dirty="0">
                <a:solidFill>
                  <a:srgbClr val="077D16"/>
                </a:solidFill>
                <a:latin typeface="Courier New"/>
                <a:cs typeface="Courier New"/>
              </a:rPr>
              <a:t>"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+</a:t>
            </a:r>
            <a:r>
              <a:rPr sz="2300" b="1" spc="-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getClass().getSimpleName());</a:t>
            </a:r>
            <a:endParaRPr sz="2300">
              <a:latin typeface="Courier New"/>
              <a:cs typeface="Courier New"/>
            </a:endParaRPr>
          </a:p>
          <a:p>
            <a:pPr marL="716280">
              <a:lnSpc>
                <a:spcPct val="100000"/>
              </a:lnSpc>
              <a:spcBef>
                <a:spcPts val="40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  <a:spcBef>
                <a:spcPts val="45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09048" y="6423022"/>
            <a:ext cx="14950555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91590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25" dirty="0">
                <a:latin typeface="Cambria"/>
                <a:cs typeface="Cambria"/>
              </a:rPr>
              <a:t>Development</a:t>
            </a:r>
            <a:r>
              <a:rPr sz="6500" spc="70" dirty="0">
                <a:latin typeface="Cambria"/>
                <a:cs typeface="Cambria"/>
              </a:rPr>
              <a:t> </a:t>
            </a:r>
            <a:r>
              <a:rPr sz="6500" spc="-200" dirty="0">
                <a:latin typeface="Cambria"/>
                <a:cs typeface="Cambria"/>
              </a:rPr>
              <a:t>Process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3801047"/>
            <a:ext cx="13173075" cy="2543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28980" indent="-716915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dirty="0">
                <a:latin typeface="Palatino Linotype"/>
                <a:cs typeface="Palatino Linotype"/>
              </a:rPr>
              <a:t>Define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methods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init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destroy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Add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annotations: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30" dirty="0">
                <a:latin typeface="Palatino Linotype"/>
                <a:cs typeface="Palatino Linotype"/>
              </a:rPr>
              <a:t>@PostConstruct</a:t>
            </a:r>
            <a:r>
              <a:rPr sz="4250" spc="20" dirty="0">
                <a:latin typeface="Palatino Linotype"/>
                <a:cs typeface="Palatino Linotype"/>
              </a:rPr>
              <a:t> and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@PreDestroy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44535" y="2614855"/>
            <a:ext cx="3731260" cy="2103755"/>
          </a:xfrm>
          <a:custGeom>
            <a:avLst/>
            <a:gdLst/>
            <a:ahLst/>
            <a:cxnLst/>
            <a:rect l="l" t="t" r="r" b="b"/>
            <a:pathLst>
              <a:path w="3731259" h="2103754">
                <a:moveTo>
                  <a:pt x="435968" y="0"/>
                </a:moveTo>
                <a:lnTo>
                  <a:pt x="359342" y="12002"/>
                </a:lnTo>
                <a:lnTo>
                  <a:pt x="320436" y="30965"/>
                </a:lnTo>
                <a:lnTo>
                  <a:pt x="286520" y="57853"/>
                </a:lnTo>
                <a:lnTo>
                  <a:pt x="258917" y="91838"/>
                </a:lnTo>
                <a:lnTo>
                  <a:pt x="228645" y="161504"/>
                </a:lnTo>
                <a:lnTo>
                  <a:pt x="215258" y="212474"/>
                </a:lnTo>
                <a:lnTo>
                  <a:pt x="200541" y="276105"/>
                </a:lnTo>
                <a:lnTo>
                  <a:pt x="28798" y="1031755"/>
                </a:lnTo>
                <a:lnTo>
                  <a:pt x="14572" y="1095497"/>
                </a:lnTo>
                <a:lnTo>
                  <a:pt x="4616" y="1147248"/>
                </a:lnTo>
                <a:lnTo>
                  <a:pt x="0" y="1189102"/>
                </a:lnTo>
                <a:lnTo>
                  <a:pt x="1794" y="1223153"/>
                </a:lnTo>
                <a:lnTo>
                  <a:pt x="12000" y="1265729"/>
                </a:lnTo>
                <a:lnTo>
                  <a:pt x="30963" y="1304636"/>
                </a:lnTo>
                <a:lnTo>
                  <a:pt x="57853" y="1338555"/>
                </a:lnTo>
                <a:lnTo>
                  <a:pt x="91843" y="1366164"/>
                </a:lnTo>
                <a:lnTo>
                  <a:pt x="161505" y="1396426"/>
                </a:lnTo>
                <a:lnTo>
                  <a:pt x="212475" y="1409813"/>
                </a:lnTo>
                <a:lnTo>
                  <a:pt x="276110" y="1424529"/>
                </a:lnTo>
                <a:lnTo>
                  <a:pt x="3137792" y="2074918"/>
                </a:lnTo>
                <a:lnTo>
                  <a:pt x="3201532" y="2089144"/>
                </a:lnTo>
                <a:lnTo>
                  <a:pt x="3253280" y="2099100"/>
                </a:lnTo>
                <a:lnTo>
                  <a:pt x="3295130" y="2103716"/>
                </a:lnTo>
                <a:lnTo>
                  <a:pt x="3329179" y="2101922"/>
                </a:lnTo>
                <a:lnTo>
                  <a:pt x="3371759" y="2091714"/>
                </a:lnTo>
                <a:lnTo>
                  <a:pt x="3410666" y="2072749"/>
                </a:lnTo>
                <a:lnTo>
                  <a:pt x="3444582" y="2045858"/>
                </a:lnTo>
                <a:lnTo>
                  <a:pt x="3472191" y="2011872"/>
                </a:lnTo>
                <a:lnTo>
                  <a:pt x="3502454" y="1942211"/>
                </a:lnTo>
                <a:lnTo>
                  <a:pt x="3515843" y="1891240"/>
                </a:lnTo>
                <a:lnTo>
                  <a:pt x="3530566" y="1827606"/>
                </a:lnTo>
                <a:lnTo>
                  <a:pt x="3702299" y="1071961"/>
                </a:lnTo>
                <a:lnTo>
                  <a:pt x="3716531" y="1008218"/>
                </a:lnTo>
                <a:lnTo>
                  <a:pt x="3726489" y="956468"/>
                </a:lnTo>
                <a:lnTo>
                  <a:pt x="3731103" y="914615"/>
                </a:lnTo>
                <a:lnTo>
                  <a:pt x="3729303" y="880564"/>
                </a:lnTo>
                <a:lnTo>
                  <a:pt x="3719097" y="837985"/>
                </a:lnTo>
                <a:lnTo>
                  <a:pt x="3700135" y="799079"/>
                </a:lnTo>
                <a:lnTo>
                  <a:pt x="3673248" y="765163"/>
                </a:lnTo>
                <a:lnTo>
                  <a:pt x="3639264" y="737555"/>
                </a:lnTo>
                <a:lnTo>
                  <a:pt x="3569599" y="707290"/>
                </a:lnTo>
                <a:lnTo>
                  <a:pt x="3518628" y="693903"/>
                </a:lnTo>
                <a:lnTo>
                  <a:pt x="3454997" y="679183"/>
                </a:lnTo>
                <a:lnTo>
                  <a:pt x="593315" y="28802"/>
                </a:lnTo>
                <a:lnTo>
                  <a:pt x="529573" y="14572"/>
                </a:lnTo>
                <a:lnTo>
                  <a:pt x="477822" y="4615"/>
                </a:lnTo>
                <a:lnTo>
                  <a:pt x="435968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5409390" y="3444186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2056" y="310441"/>
            <a:ext cx="65074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70" dirty="0">
                <a:latin typeface="Cambria"/>
                <a:cs typeface="Cambria"/>
              </a:rPr>
              <a:t>Spring</a:t>
            </a:r>
            <a:r>
              <a:rPr sz="6500" spc="80" dirty="0">
                <a:latin typeface="Cambria"/>
                <a:cs typeface="Cambria"/>
              </a:rPr>
              <a:t> </a:t>
            </a:r>
            <a:r>
              <a:rPr sz="6500" spc="-30" dirty="0">
                <a:latin typeface="Cambria"/>
                <a:cs typeface="Cambria"/>
              </a:rPr>
              <a:t>Container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02510" y="2412523"/>
            <a:ext cx="3271520" cy="2044700"/>
          </a:xfrm>
          <a:custGeom>
            <a:avLst/>
            <a:gdLst/>
            <a:ahLst/>
            <a:cxnLst/>
            <a:rect l="l" t="t" r="r" b="b"/>
            <a:pathLst>
              <a:path w="3271520" h="2044700">
                <a:moveTo>
                  <a:pt x="468771" y="0"/>
                </a:moveTo>
                <a:lnTo>
                  <a:pt x="404446" y="106"/>
                </a:lnTo>
                <a:lnTo>
                  <a:pt x="348530" y="850"/>
                </a:lnTo>
                <a:lnTo>
                  <a:pt x="300256" y="2871"/>
                </a:lnTo>
                <a:lnTo>
                  <a:pt x="258861" y="6806"/>
                </a:lnTo>
                <a:lnTo>
                  <a:pt x="193648" y="22973"/>
                </a:lnTo>
                <a:lnTo>
                  <a:pt x="148207" y="44193"/>
                </a:lnTo>
                <a:lnTo>
                  <a:pt x="107614" y="72675"/>
                </a:lnTo>
                <a:lnTo>
                  <a:pt x="72673" y="107615"/>
                </a:lnTo>
                <a:lnTo>
                  <a:pt x="44187" y="148207"/>
                </a:lnTo>
                <a:lnTo>
                  <a:pt x="22962" y="193648"/>
                </a:lnTo>
                <a:lnTo>
                  <a:pt x="6803" y="258861"/>
                </a:lnTo>
                <a:lnTo>
                  <a:pt x="2870" y="300256"/>
                </a:lnTo>
                <a:lnTo>
                  <a:pt x="850" y="348530"/>
                </a:lnTo>
                <a:lnTo>
                  <a:pt x="106" y="404446"/>
                </a:lnTo>
                <a:lnTo>
                  <a:pt x="0" y="468771"/>
                </a:lnTo>
                <a:lnTo>
                  <a:pt x="106" y="1639906"/>
                </a:lnTo>
                <a:lnTo>
                  <a:pt x="850" y="1695821"/>
                </a:lnTo>
                <a:lnTo>
                  <a:pt x="2870" y="1744096"/>
                </a:lnTo>
                <a:lnTo>
                  <a:pt x="6803" y="1785492"/>
                </a:lnTo>
                <a:lnTo>
                  <a:pt x="22962" y="1850708"/>
                </a:lnTo>
                <a:lnTo>
                  <a:pt x="44187" y="1896144"/>
                </a:lnTo>
                <a:lnTo>
                  <a:pt x="72673" y="1936736"/>
                </a:lnTo>
                <a:lnTo>
                  <a:pt x="107614" y="1971677"/>
                </a:lnTo>
                <a:lnTo>
                  <a:pt x="148207" y="2000162"/>
                </a:lnTo>
                <a:lnTo>
                  <a:pt x="193648" y="2021383"/>
                </a:lnTo>
                <a:lnTo>
                  <a:pt x="258861" y="2037549"/>
                </a:lnTo>
                <a:lnTo>
                  <a:pt x="300256" y="2041484"/>
                </a:lnTo>
                <a:lnTo>
                  <a:pt x="348530" y="2043505"/>
                </a:lnTo>
                <a:lnTo>
                  <a:pt x="404446" y="2044250"/>
                </a:lnTo>
                <a:lnTo>
                  <a:pt x="468771" y="2044356"/>
                </a:lnTo>
                <a:lnTo>
                  <a:pt x="2866794" y="2044250"/>
                </a:lnTo>
                <a:lnTo>
                  <a:pt x="2922710" y="2043505"/>
                </a:lnTo>
                <a:lnTo>
                  <a:pt x="2970984" y="2041484"/>
                </a:lnTo>
                <a:lnTo>
                  <a:pt x="3012379" y="2037549"/>
                </a:lnTo>
                <a:lnTo>
                  <a:pt x="3077592" y="2021383"/>
                </a:lnTo>
                <a:lnTo>
                  <a:pt x="3123028" y="2000162"/>
                </a:lnTo>
                <a:lnTo>
                  <a:pt x="3163620" y="1971677"/>
                </a:lnTo>
                <a:lnTo>
                  <a:pt x="3198562" y="1936736"/>
                </a:lnTo>
                <a:lnTo>
                  <a:pt x="3227046" y="1896144"/>
                </a:lnTo>
                <a:lnTo>
                  <a:pt x="3248267" y="1850708"/>
                </a:lnTo>
                <a:lnTo>
                  <a:pt x="3264433" y="1785492"/>
                </a:lnTo>
                <a:lnTo>
                  <a:pt x="3268369" y="1744096"/>
                </a:lnTo>
                <a:lnTo>
                  <a:pt x="3270389" y="1695821"/>
                </a:lnTo>
                <a:lnTo>
                  <a:pt x="3271134" y="1639906"/>
                </a:lnTo>
                <a:lnTo>
                  <a:pt x="3271240" y="1575585"/>
                </a:lnTo>
                <a:lnTo>
                  <a:pt x="3271134" y="404446"/>
                </a:lnTo>
                <a:lnTo>
                  <a:pt x="3270389" y="348530"/>
                </a:lnTo>
                <a:lnTo>
                  <a:pt x="3268369" y="300256"/>
                </a:lnTo>
                <a:lnTo>
                  <a:pt x="3264433" y="258861"/>
                </a:lnTo>
                <a:lnTo>
                  <a:pt x="3248267" y="193648"/>
                </a:lnTo>
                <a:lnTo>
                  <a:pt x="3227046" y="148207"/>
                </a:lnTo>
                <a:lnTo>
                  <a:pt x="3198562" y="107615"/>
                </a:lnTo>
                <a:lnTo>
                  <a:pt x="3163620" y="72675"/>
                </a:lnTo>
                <a:lnTo>
                  <a:pt x="3123028" y="44193"/>
                </a:lnTo>
                <a:lnTo>
                  <a:pt x="3077592" y="22973"/>
                </a:lnTo>
                <a:lnTo>
                  <a:pt x="3012379" y="6806"/>
                </a:lnTo>
                <a:lnTo>
                  <a:pt x="2970984" y="2871"/>
                </a:lnTo>
                <a:lnTo>
                  <a:pt x="2922710" y="850"/>
                </a:lnTo>
                <a:lnTo>
                  <a:pt x="2866794" y="106"/>
                </a:lnTo>
                <a:lnTo>
                  <a:pt x="468771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12832" y="3152239"/>
            <a:ext cx="165100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5" dirty="0">
                <a:solidFill>
                  <a:srgbClr val="FFFFFF"/>
                </a:solidFill>
                <a:latin typeface="Palatino Linotype"/>
                <a:cs typeface="Palatino Linotype"/>
              </a:rPr>
              <a:t>My</a:t>
            </a:r>
            <a:r>
              <a:rPr sz="3450" spc="-19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App</a:t>
            </a:r>
            <a:endParaRPr sz="3450">
              <a:latin typeface="Palatino Linotype"/>
              <a:cs typeface="Palatino Linotyp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9342" y="3881172"/>
            <a:ext cx="6470863" cy="2489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89832" y="2964664"/>
            <a:ext cx="6470078" cy="2489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201782" y="2323291"/>
            <a:ext cx="42164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give</a:t>
            </a:r>
            <a:r>
              <a:rPr sz="2950" spc="-5" dirty="0">
                <a:latin typeface="Arial MT"/>
                <a:cs typeface="Arial MT"/>
              </a:rPr>
              <a:t> </a:t>
            </a:r>
            <a:r>
              <a:rPr sz="2950" spc="10" dirty="0">
                <a:latin typeface="Arial MT"/>
                <a:cs typeface="Arial MT"/>
              </a:rPr>
              <a:t>me</a:t>
            </a:r>
            <a:r>
              <a:rPr sz="2950" spc="-5" dirty="0">
                <a:latin typeface="Arial MT"/>
                <a:cs typeface="Arial MT"/>
              </a:rPr>
              <a:t> </a:t>
            </a:r>
            <a:r>
              <a:rPr sz="2950" spc="10" dirty="0">
                <a:latin typeface="Arial MT"/>
                <a:cs typeface="Arial MT"/>
              </a:rPr>
              <a:t>a</a:t>
            </a:r>
            <a:r>
              <a:rPr sz="2950" dirty="0">
                <a:latin typeface="Arial MT"/>
                <a:cs typeface="Arial MT"/>
              </a:rPr>
              <a:t> </a:t>
            </a:r>
            <a:r>
              <a:rPr sz="2950" spc="5" dirty="0">
                <a:latin typeface="Arial MT"/>
                <a:cs typeface="Arial MT"/>
              </a:rPr>
              <a:t>“Coach”</a:t>
            </a:r>
            <a:r>
              <a:rPr sz="2950" spc="-10" dirty="0">
                <a:latin typeface="Arial MT"/>
                <a:cs typeface="Arial MT"/>
              </a:rPr>
              <a:t> </a:t>
            </a:r>
            <a:r>
              <a:rPr sz="2950" spc="5" dirty="0">
                <a:latin typeface="Arial MT"/>
                <a:cs typeface="Arial MT"/>
              </a:rPr>
              <a:t>object</a:t>
            </a:r>
            <a:endParaRPr sz="295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845483" y="1947490"/>
            <a:ext cx="3271520" cy="2974975"/>
            <a:chOff x="12845483" y="1947490"/>
            <a:chExt cx="3271520" cy="2974975"/>
          </a:xfrm>
        </p:grpSpPr>
        <p:sp>
          <p:nvSpPr>
            <p:cNvPr id="9" name="object 9"/>
            <p:cNvSpPr/>
            <p:nvPr/>
          </p:nvSpPr>
          <p:spPr>
            <a:xfrm>
              <a:off x="12845483" y="1947490"/>
              <a:ext cx="3271520" cy="2974975"/>
            </a:xfrm>
            <a:custGeom>
              <a:avLst/>
              <a:gdLst/>
              <a:ahLst/>
              <a:cxnLst/>
              <a:rect l="l" t="t" r="r" b="b"/>
              <a:pathLst>
                <a:path w="3271519" h="2974975">
                  <a:moveTo>
                    <a:pt x="468771" y="0"/>
                  </a:moveTo>
                  <a:lnTo>
                    <a:pt x="404450" y="106"/>
                  </a:lnTo>
                  <a:lnTo>
                    <a:pt x="348534" y="850"/>
                  </a:lnTo>
                  <a:lnTo>
                    <a:pt x="300260" y="2871"/>
                  </a:lnTo>
                  <a:lnTo>
                    <a:pt x="258863" y="6805"/>
                  </a:lnTo>
                  <a:lnTo>
                    <a:pt x="193648" y="22969"/>
                  </a:lnTo>
                  <a:lnTo>
                    <a:pt x="148211" y="44192"/>
                  </a:lnTo>
                  <a:lnTo>
                    <a:pt x="107619" y="72676"/>
                  </a:lnTo>
                  <a:lnTo>
                    <a:pt x="72678" y="107618"/>
                  </a:lnTo>
                  <a:lnTo>
                    <a:pt x="44194" y="148210"/>
                  </a:lnTo>
                  <a:lnTo>
                    <a:pt x="22973" y="193649"/>
                  </a:lnTo>
                  <a:lnTo>
                    <a:pt x="6806" y="258863"/>
                  </a:lnTo>
                  <a:lnTo>
                    <a:pt x="2871" y="300259"/>
                  </a:lnTo>
                  <a:lnTo>
                    <a:pt x="850" y="348532"/>
                  </a:lnTo>
                  <a:lnTo>
                    <a:pt x="106" y="404448"/>
                  </a:lnTo>
                  <a:lnTo>
                    <a:pt x="0" y="468771"/>
                  </a:lnTo>
                  <a:lnTo>
                    <a:pt x="106" y="2569972"/>
                  </a:lnTo>
                  <a:lnTo>
                    <a:pt x="850" y="2625887"/>
                  </a:lnTo>
                  <a:lnTo>
                    <a:pt x="2871" y="2674162"/>
                  </a:lnTo>
                  <a:lnTo>
                    <a:pt x="6806" y="2715558"/>
                  </a:lnTo>
                  <a:lnTo>
                    <a:pt x="22973" y="2780773"/>
                  </a:lnTo>
                  <a:lnTo>
                    <a:pt x="44194" y="2826210"/>
                  </a:lnTo>
                  <a:lnTo>
                    <a:pt x="72678" y="2866802"/>
                  </a:lnTo>
                  <a:lnTo>
                    <a:pt x="107619" y="2901743"/>
                  </a:lnTo>
                  <a:lnTo>
                    <a:pt x="148211" y="2930228"/>
                  </a:lnTo>
                  <a:lnTo>
                    <a:pt x="193648" y="2951449"/>
                  </a:lnTo>
                  <a:lnTo>
                    <a:pt x="258863" y="2967615"/>
                  </a:lnTo>
                  <a:lnTo>
                    <a:pt x="300260" y="2971550"/>
                  </a:lnTo>
                  <a:lnTo>
                    <a:pt x="348534" y="2973571"/>
                  </a:lnTo>
                  <a:lnTo>
                    <a:pt x="404450" y="2974316"/>
                  </a:lnTo>
                  <a:lnTo>
                    <a:pt x="468771" y="2974422"/>
                  </a:lnTo>
                  <a:lnTo>
                    <a:pt x="2866794" y="2974316"/>
                  </a:lnTo>
                  <a:lnTo>
                    <a:pt x="2922710" y="2973571"/>
                  </a:lnTo>
                  <a:lnTo>
                    <a:pt x="2970984" y="2971550"/>
                  </a:lnTo>
                  <a:lnTo>
                    <a:pt x="3012379" y="2967615"/>
                  </a:lnTo>
                  <a:lnTo>
                    <a:pt x="3077592" y="2951449"/>
                  </a:lnTo>
                  <a:lnTo>
                    <a:pt x="3123032" y="2930228"/>
                  </a:lnTo>
                  <a:lnTo>
                    <a:pt x="3163625" y="2901743"/>
                  </a:lnTo>
                  <a:lnTo>
                    <a:pt x="3198567" y="2866802"/>
                  </a:lnTo>
                  <a:lnTo>
                    <a:pt x="3227052" y="2826210"/>
                  </a:lnTo>
                  <a:lnTo>
                    <a:pt x="3248278" y="2780773"/>
                  </a:lnTo>
                  <a:lnTo>
                    <a:pt x="3264436" y="2715558"/>
                  </a:lnTo>
                  <a:lnTo>
                    <a:pt x="3268370" y="2674162"/>
                  </a:lnTo>
                  <a:lnTo>
                    <a:pt x="3270390" y="2625887"/>
                  </a:lnTo>
                  <a:lnTo>
                    <a:pt x="3271134" y="2569972"/>
                  </a:lnTo>
                  <a:lnTo>
                    <a:pt x="3271240" y="2505651"/>
                  </a:lnTo>
                  <a:lnTo>
                    <a:pt x="3271134" y="404448"/>
                  </a:lnTo>
                  <a:lnTo>
                    <a:pt x="3270390" y="348532"/>
                  </a:lnTo>
                  <a:lnTo>
                    <a:pt x="3268370" y="300259"/>
                  </a:lnTo>
                  <a:lnTo>
                    <a:pt x="3264436" y="258863"/>
                  </a:lnTo>
                  <a:lnTo>
                    <a:pt x="3248278" y="193649"/>
                  </a:lnTo>
                  <a:lnTo>
                    <a:pt x="3227052" y="148210"/>
                  </a:lnTo>
                  <a:lnTo>
                    <a:pt x="3198567" y="107618"/>
                  </a:lnTo>
                  <a:lnTo>
                    <a:pt x="3163625" y="72676"/>
                  </a:lnTo>
                  <a:lnTo>
                    <a:pt x="3123032" y="44192"/>
                  </a:lnTo>
                  <a:lnTo>
                    <a:pt x="3077592" y="22969"/>
                  </a:lnTo>
                  <a:lnTo>
                    <a:pt x="3012379" y="6805"/>
                  </a:lnTo>
                  <a:lnTo>
                    <a:pt x="2970984" y="2871"/>
                  </a:lnTo>
                  <a:lnTo>
                    <a:pt x="2922710" y="850"/>
                  </a:lnTo>
                  <a:lnTo>
                    <a:pt x="2866794" y="106"/>
                  </a:lnTo>
                  <a:lnTo>
                    <a:pt x="468771" y="0"/>
                  </a:lnTo>
                  <a:close/>
                </a:path>
              </a:pathLst>
            </a:custGeom>
            <a:solidFill>
              <a:srgbClr val="7294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99059" y="3299637"/>
              <a:ext cx="1564224" cy="156422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735164" y="1209472"/>
            <a:ext cx="1492250" cy="1948814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indent="36830" algn="just">
              <a:lnSpc>
                <a:spcPct val="119300"/>
              </a:lnSpc>
              <a:spcBef>
                <a:spcPts val="420"/>
              </a:spcBef>
            </a:pPr>
            <a:r>
              <a:rPr sz="3450" b="1" dirty="0">
                <a:latin typeface="Arial"/>
                <a:cs typeface="Arial"/>
              </a:rPr>
              <a:t>Spring </a:t>
            </a:r>
            <a:r>
              <a:rPr sz="3450" b="1" spc="-950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Object 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c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tory</a:t>
            </a:r>
            <a:endParaRPr sz="345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390467" y="7761187"/>
            <a:ext cx="2755900" cy="1177290"/>
          </a:xfrm>
          <a:custGeom>
            <a:avLst/>
            <a:gdLst/>
            <a:ahLst/>
            <a:cxnLst/>
            <a:rect l="l" t="t" r="r" b="b"/>
            <a:pathLst>
              <a:path w="2755900" h="1177290">
                <a:moveTo>
                  <a:pt x="2356713" y="0"/>
                </a:moveTo>
                <a:lnTo>
                  <a:pt x="398563" y="0"/>
                </a:lnTo>
                <a:lnTo>
                  <a:pt x="333814" y="156"/>
                </a:lnTo>
                <a:lnTo>
                  <a:pt x="279171" y="1250"/>
                </a:lnTo>
                <a:lnTo>
                  <a:pt x="233510" y="4220"/>
                </a:lnTo>
                <a:lnTo>
                  <a:pt x="195708" y="10003"/>
                </a:lnTo>
                <a:lnTo>
                  <a:pt x="116968" y="43083"/>
                </a:lnTo>
                <a:lnTo>
                  <a:pt x="75998" y="76009"/>
                </a:lnTo>
                <a:lnTo>
                  <a:pt x="43072" y="116979"/>
                </a:lnTo>
                <a:lnTo>
                  <a:pt x="19528" y="164654"/>
                </a:lnTo>
                <a:lnTo>
                  <a:pt x="4218" y="233520"/>
                </a:lnTo>
                <a:lnTo>
                  <a:pt x="1249" y="279181"/>
                </a:lnTo>
                <a:lnTo>
                  <a:pt x="156" y="333825"/>
                </a:lnTo>
                <a:lnTo>
                  <a:pt x="0" y="398574"/>
                </a:lnTo>
                <a:lnTo>
                  <a:pt x="0" y="778719"/>
                </a:lnTo>
                <a:lnTo>
                  <a:pt x="156" y="843468"/>
                </a:lnTo>
                <a:lnTo>
                  <a:pt x="1249" y="898112"/>
                </a:lnTo>
                <a:lnTo>
                  <a:pt x="4218" y="943773"/>
                </a:lnTo>
                <a:lnTo>
                  <a:pt x="9998" y="981574"/>
                </a:lnTo>
                <a:lnTo>
                  <a:pt x="43072" y="1060314"/>
                </a:lnTo>
                <a:lnTo>
                  <a:pt x="75998" y="1101284"/>
                </a:lnTo>
                <a:lnTo>
                  <a:pt x="116968" y="1134210"/>
                </a:lnTo>
                <a:lnTo>
                  <a:pt x="164644" y="1157755"/>
                </a:lnTo>
                <a:lnTo>
                  <a:pt x="233510" y="1173065"/>
                </a:lnTo>
                <a:lnTo>
                  <a:pt x="279171" y="1176033"/>
                </a:lnTo>
                <a:lnTo>
                  <a:pt x="333814" y="1177127"/>
                </a:lnTo>
                <a:lnTo>
                  <a:pt x="398563" y="1177283"/>
                </a:lnTo>
                <a:lnTo>
                  <a:pt x="2356713" y="1177283"/>
                </a:lnTo>
                <a:lnTo>
                  <a:pt x="2421460" y="1177127"/>
                </a:lnTo>
                <a:lnTo>
                  <a:pt x="2476100" y="1176033"/>
                </a:lnTo>
                <a:lnTo>
                  <a:pt x="2521758" y="1173065"/>
                </a:lnTo>
                <a:lnTo>
                  <a:pt x="2559560" y="1167285"/>
                </a:lnTo>
                <a:lnTo>
                  <a:pt x="2638311" y="1134210"/>
                </a:lnTo>
                <a:lnTo>
                  <a:pt x="2679295" y="1101284"/>
                </a:lnTo>
                <a:lnTo>
                  <a:pt x="2712229" y="1060314"/>
                </a:lnTo>
                <a:lnTo>
                  <a:pt x="2735759" y="1012639"/>
                </a:lnTo>
                <a:lnTo>
                  <a:pt x="2751110" y="943773"/>
                </a:lnTo>
                <a:lnTo>
                  <a:pt x="2754087" y="898112"/>
                </a:lnTo>
                <a:lnTo>
                  <a:pt x="2755183" y="843468"/>
                </a:lnTo>
                <a:lnTo>
                  <a:pt x="2755340" y="778719"/>
                </a:lnTo>
                <a:lnTo>
                  <a:pt x="2755340" y="398574"/>
                </a:lnTo>
                <a:lnTo>
                  <a:pt x="2755183" y="333825"/>
                </a:lnTo>
                <a:lnTo>
                  <a:pt x="2754087" y="279181"/>
                </a:lnTo>
                <a:lnTo>
                  <a:pt x="2751110" y="233520"/>
                </a:lnTo>
                <a:lnTo>
                  <a:pt x="2745314" y="195719"/>
                </a:lnTo>
                <a:lnTo>
                  <a:pt x="2712229" y="116979"/>
                </a:lnTo>
                <a:lnTo>
                  <a:pt x="2679295" y="76009"/>
                </a:lnTo>
                <a:lnTo>
                  <a:pt x="2638311" y="43083"/>
                </a:lnTo>
                <a:lnTo>
                  <a:pt x="2590633" y="19538"/>
                </a:lnTo>
                <a:lnTo>
                  <a:pt x="2521758" y="4220"/>
                </a:lnTo>
                <a:lnTo>
                  <a:pt x="2476100" y="1250"/>
                </a:lnTo>
                <a:lnTo>
                  <a:pt x="2421460" y="156"/>
                </a:lnTo>
                <a:lnTo>
                  <a:pt x="2356713" y="0"/>
                </a:lnTo>
                <a:close/>
              </a:path>
            </a:pathLst>
          </a:custGeom>
          <a:solidFill>
            <a:srgbClr val="7E649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2857095" y="5006449"/>
            <a:ext cx="2755900" cy="3838575"/>
            <a:chOff x="12857095" y="5006449"/>
            <a:chExt cx="2755900" cy="3838575"/>
          </a:xfrm>
        </p:grpSpPr>
        <p:sp>
          <p:nvSpPr>
            <p:cNvPr id="14" name="object 14"/>
            <p:cNvSpPr/>
            <p:nvPr/>
          </p:nvSpPr>
          <p:spPr>
            <a:xfrm>
              <a:off x="14456411" y="5006449"/>
              <a:ext cx="391160" cy="828040"/>
            </a:xfrm>
            <a:custGeom>
              <a:avLst/>
              <a:gdLst/>
              <a:ahLst/>
              <a:cxnLst/>
              <a:rect l="l" t="t" r="r" b="b"/>
              <a:pathLst>
                <a:path w="391159" h="828039">
                  <a:moveTo>
                    <a:pt x="390895" y="12760"/>
                  </a:moveTo>
                  <a:lnTo>
                    <a:pt x="28703" y="827470"/>
                  </a:lnTo>
                  <a:lnTo>
                    <a:pt x="0" y="814709"/>
                  </a:lnTo>
                  <a:lnTo>
                    <a:pt x="362191" y="0"/>
                  </a:lnTo>
                  <a:lnTo>
                    <a:pt x="390895" y="127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57095" y="7667536"/>
              <a:ext cx="2755308" cy="117728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851732" y="8149983"/>
            <a:ext cx="183324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Palatino Linotype"/>
                <a:cs typeface="Palatino Linotype"/>
              </a:rPr>
              <a:t>CricketCoach</a:t>
            </a:r>
            <a:endParaRPr sz="2300">
              <a:latin typeface="Palatino Linotype"/>
              <a:cs typeface="Palatino Linotyp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93701" y="8056332"/>
            <a:ext cx="18827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Palatino Linotype"/>
                <a:cs typeface="Palatino Linotype"/>
              </a:rPr>
              <a:t>HockeyCoach</a:t>
            </a:r>
            <a:endParaRPr sz="2300">
              <a:latin typeface="Palatino Linotype"/>
              <a:cs typeface="Palatino Linotype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23691" y="7761187"/>
            <a:ext cx="2755308" cy="1177283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6703544" y="8152685"/>
            <a:ext cx="19958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Palatino Linotype"/>
                <a:cs typeface="Palatino Linotype"/>
              </a:rPr>
              <a:t>BaseballCoach</a:t>
            </a:r>
            <a:endParaRPr sz="2300">
              <a:latin typeface="Palatino Linotype"/>
              <a:cs typeface="Palatino Linotype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843348" y="5473341"/>
            <a:ext cx="1570664" cy="157066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5336885" y="6002855"/>
            <a:ext cx="21844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configuration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954207" y="6542969"/>
            <a:ext cx="5447665" cy="1325880"/>
          </a:xfrm>
          <a:custGeom>
            <a:avLst/>
            <a:gdLst/>
            <a:ahLst/>
            <a:cxnLst/>
            <a:rect l="l" t="t" r="r" b="b"/>
            <a:pathLst>
              <a:path w="5447665" h="1325879">
                <a:moveTo>
                  <a:pt x="3078975" y="19608"/>
                </a:moveTo>
                <a:lnTo>
                  <a:pt x="3071647" y="0"/>
                </a:lnTo>
                <a:lnTo>
                  <a:pt x="0" y="1148410"/>
                </a:lnTo>
                <a:lnTo>
                  <a:pt x="7340" y="1168019"/>
                </a:lnTo>
                <a:lnTo>
                  <a:pt x="3078975" y="19608"/>
                </a:lnTo>
                <a:close/>
              </a:path>
              <a:path w="5447665" h="1325879">
                <a:moveTo>
                  <a:pt x="3565182" y="543687"/>
                </a:moveTo>
                <a:lnTo>
                  <a:pt x="3544595" y="539851"/>
                </a:lnTo>
                <a:lnTo>
                  <a:pt x="3442284" y="1090066"/>
                </a:lnTo>
                <a:lnTo>
                  <a:pt x="3462871" y="1093901"/>
                </a:lnTo>
                <a:lnTo>
                  <a:pt x="3565182" y="543687"/>
                </a:lnTo>
                <a:close/>
              </a:path>
              <a:path w="5447665" h="1325879">
                <a:moveTo>
                  <a:pt x="5447462" y="1310868"/>
                </a:moveTo>
                <a:lnTo>
                  <a:pt x="4284980" y="148386"/>
                </a:lnTo>
                <a:lnTo>
                  <a:pt x="4270172" y="163195"/>
                </a:lnTo>
                <a:lnTo>
                  <a:pt x="5432653" y="1325676"/>
                </a:lnTo>
                <a:lnTo>
                  <a:pt x="5447462" y="1310868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041566" y="7697861"/>
            <a:ext cx="2046605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indent="97155">
              <a:lnSpc>
                <a:spcPts val="2640"/>
              </a:lnSpc>
              <a:spcBef>
                <a:spcPts val="295"/>
              </a:spcBef>
            </a:pPr>
            <a:r>
              <a:rPr sz="2300" i="1" dirty="0">
                <a:latin typeface="Arial"/>
                <a:cs typeface="Arial"/>
              </a:rPr>
              <a:t>dependencies </a:t>
            </a:r>
            <a:r>
              <a:rPr sz="2300" i="1" spc="5" dirty="0">
                <a:latin typeface="Arial"/>
                <a:cs typeface="Arial"/>
              </a:rPr>
              <a:t> </a:t>
            </a:r>
            <a:r>
              <a:rPr sz="2300" i="1" dirty="0">
                <a:latin typeface="Arial"/>
                <a:cs typeface="Arial"/>
              </a:rPr>
              <a:t>(helper</a:t>
            </a:r>
            <a:r>
              <a:rPr sz="2300" i="1" spc="-50" dirty="0">
                <a:latin typeface="Arial"/>
                <a:cs typeface="Arial"/>
              </a:rPr>
              <a:t> </a:t>
            </a:r>
            <a:r>
              <a:rPr sz="2300" i="1" dirty="0">
                <a:latin typeface="Arial"/>
                <a:cs typeface="Arial"/>
              </a:rPr>
              <a:t>objects)</a:t>
            </a:r>
            <a:endParaRPr sz="23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211714" y="9814142"/>
            <a:ext cx="2046605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indent="97155">
              <a:lnSpc>
                <a:spcPts val="2640"/>
              </a:lnSpc>
              <a:spcBef>
                <a:spcPts val="295"/>
              </a:spcBef>
            </a:pPr>
            <a:r>
              <a:rPr sz="2300" i="1" dirty="0">
                <a:latin typeface="Arial"/>
                <a:cs typeface="Arial"/>
              </a:rPr>
              <a:t>dependencies </a:t>
            </a:r>
            <a:r>
              <a:rPr sz="2300" i="1" spc="5" dirty="0">
                <a:latin typeface="Arial"/>
                <a:cs typeface="Arial"/>
              </a:rPr>
              <a:t> </a:t>
            </a:r>
            <a:r>
              <a:rPr sz="2300" i="1" dirty="0">
                <a:latin typeface="Arial"/>
                <a:cs typeface="Arial"/>
              </a:rPr>
              <a:t>(helper</a:t>
            </a:r>
            <a:r>
              <a:rPr sz="2300" i="1" spc="-50" dirty="0">
                <a:latin typeface="Arial"/>
                <a:cs typeface="Arial"/>
              </a:rPr>
              <a:t> </a:t>
            </a:r>
            <a:r>
              <a:rPr sz="2300" i="1" dirty="0">
                <a:latin typeface="Arial"/>
                <a:cs typeface="Arial"/>
              </a:rPr>
              <a:t>objects)</a:t>
            </a:r>
            <a:endParaRPr sz="23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964688" y="9814142"/>
            <a:ext cx="2046605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indent="97155">
              <a:lnSpc>
                <a:spcPts val="2640"/>
              </a:lnSpc>
              <a:spcBef>
                <a:spcPts val="295"/>
              </a:spcBef>
            </a:pPr>
            <a:r>
              <a:rPr sz="2300" i="1" dirty="0">
                <a:latin typeface="Arial"/>
                <a:cs typeface="Arial"/>
              </a:rPr>
              <a:t>dependencies </a:t>
            </a:r>
            <a:r>
              <a:rPr sz="2300" i="1" spc="5" dirty="0">
                <a:latin typeface="Arial"/>
                <a:cs typeface="Arial"/>
              </a:rPr>
              <a:t> </a:t>
            </a:r>
            <a:r>
              <a:rPr sz="2300" i="1" dirty="0">
                <a:latin typeface="Arial"/>
                <a:cs typeface="Arial"/>
              </a:rPr>
              <a:t>(helper</a:t>
            </a:r>
            <a:r>
              <a:rPr sz="2300" i="1" spc="-50" dirty="0">
                <a:latin typeface="Arial"/>
                <a:cs typeface="Arial"/>
              </a:rPr>
              <a:t> </a:t>
            </a:r>
            <a:r>
              <a:rPr sz="2300" i="1" dirty="0">
                <a:latin typeface="Arial"/>
                <a:cs typeface="Arial"/>
              </a:rPr>
              <a:t>objects)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287622" y="7892817"/>
            <a:ext cx="954405" cy="849630"/>
            <a:chOff x="8287622" y="7892817"/>
            <a:chExt cx="954405" cy="849630"/>
          </a:xfrm>
        </p:grpSpPr>
        <p:sp>
          <p:nvSpPr>
            <p:cNvPr id="27" name="object 27"/>
            <p:cNvSpPr/>
            <p:nvPr/>
          </p:nvSpPr>
          <p:spPr>
            <a:xfrm>
              <a:off x="8298090" y="7903288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29" h="612775">
                  <a:moveTo>
                    <a:pt x="303992" y="0"/>
                  </a:moveTo>
                  <a:lnTo>
                    <a:pt x="0" y="233894"/>
                  </a:lnTo>
                  <a:lnTo>
                    <a:pt x="116114" y="612343"/>
                  </a:lnTo>
                  <a:lnTo>
                    <a:pt x="491871" y="612343"/>
                  </a:lnTo>
                  <a:lnTo>
                    <a:pt x="607986" y="233894"/>
                  </a:lnTo>
                  <a:lnTo>
                    <a:pt x="303992" y="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298092" y="7903288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29" h="612775">
                  <a:moveTo>
                    <a:pt x="303993" y="0"/>
                  </a:moveTo>
                  <a:lnTo>
                    <a:pt x="607987" y="233894"/>
                  </a:lnTo>
                  <a:lnTo>
                    <a:pt x="491872" y="612343"/>
                  </a:lnTo>
                  <a:lnTo>
                    <a:pt x="116115" y="612343"/>
                  </a:lnTo>
                  <a:lnTo>
                    <a:pt x="0" y="233894"/>
                  </a:lnTo>
                  <a:lnTo>
                    <a:pt x="303993" y="0"/>
                  </a:lnTo>
                  <a:close/>
                </a:path>
              </a:pathLst>
            </a:custGeom>
            <a:ln w="20941">
              <a:solidFill>
                <a:srgbClr val="615F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460409" y="8025734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29" h="612775">
                  <a:moveTo>
                    <a:pt x="303993" y="0"/>
                  </a:moveTo>
                  <a:lnTo>
                    <a:pt x="0" y="233894"/>
                  </a:lnTo>
                  <a:lnTo>
                    <a:pt x="116114" y="612343"/>
                  </a:lnTo>
                  <a:lnTo>
                    <a:pt x="491871" y="612343"/>
                  </a:lnTo>
                  <a:lnTo>
                    <a:pt x="607986" y="233894"/>
                  </a:lnTo>
                  <a:lnTo>
                    <a:pt x="303993" y="0"/>
                  </a:lnTo>
                  <a:close/>
                </a:path>
              </a:pathLst>
            </a:custGeom>
            <a:solidFill>
              <a:srgbClr val="C15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460402" y="8025734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29" h="612775">
                  <a:moveTo>
                    <a:pt x="303993" y="0"/>
                  </a:moveTo>
                  <a:lnTo>
                    <a:pt x="607987" y="233894"/>
                  </a:lnTo>
                  <a:lnTo>
                    <a:pt x="491872" y="612343"/>
                  </a:lnTo>
                  <a:lnTo>
                    <a:pt x="116115" y="612343"/>
                  </a:lnTo>
                  <a:lnTo>
                    <a:pt x="0" y="233894"/>
                  </a:lnTo>
                  <a:lnTo>
                    <a:pt x="303993" y="0"/>
                  </a:lnTo>
                  <a:close/>
                </a:path>
              </a:pathLst>
            </a:custGeom>
            <a:ln w="20941">
              <a:solidFill>
                <a:srgbClr val="615F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623451" y="8119386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29" h="612775">
                  <a:moveTo>
                    <a:pt x="303993" y="0"/>
                  </a:moveTo>
                  <a:lnTo>
                    <a:pt x="0" y="233894"/>
                  </a:lnTo>
                  <a:lnTo>
                    <a:pt x="116115" y="612343"/>
                  </a:lnTo>
                  <a:lnTo>
                    <a:pt x="491871" y="612343"/>
                  </a:lnTo>
                  <a:lnTo>
                    <a:pt x="607987" y="233894"/>
                  </a:lnTo>
                  <a:lnTo>
                    <a:pt x="303993" y="0"/>
                  </a:lnTo>
                  <a:close/>
                </a:path>
              </a:pathLst>
            </a:custGeom>
            <a:solidFill>
              <a:srgbClr val="314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623444" y="8119386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29" h="612775">
                  <a:moveTo>
                    <a:pt x="303993" y="0"/>
                  </a:moveTo>
                  <a:lnTo>
                    <a:pt x="607987" y="233894"/>
                  </a:lnTo>
                  <a:lnTo>
                    <a:pt x="491872" y="612343"/>
                  </a:lnTo>
                  <a:lnTo>
                    <a:pt x="116115" y="612343"/>
                  </a:lnTo>
                  <a:lnTo>
                    <a:pt x="0" y="233894"/>
                  </a:lnTo>
                  <a:lnTo>
                    <a:pt x="303993" y="0"/>
                  </a:lnTo>
                  <a:close/>
                </a:path>
              </a:pathLst>
            </a:custGeom>
            <a:ln w="20941">
              <a:solidFill>
                <a:srgbClr val="615F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3757633" y="8875300"/>
            <a:ext cx="4707255" cy="986155"/>
            <a:chOff x="13757633" y="8875300"/>
            <a:chExt cx="4707255" cy="986155"/>
          </a:xfrm>
        </p:grpSpPr>
        <p:sp>
          <p:nvSpPr>
            <p:cNvPr id="34" name="object 34"/>
            <p:cNvSpPr/>
            <p:nvPr/>
          </p:nvSpPr>
          <p:spPr>
            <a:xfrm>
              <a:off x="13768041" y="8885771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30" h="612775">
                  <a:moveTo>
                    <a:pt x="303990" y="0"/>
                  </a:moveTo>
                  <a:lnTo>
                    <a:pt x="0" y="233894"/>
                  </a:lnTo>
                  <a:lnTo>
                    <a:pt x="116111" y="612343"/>
                  </a:lnTo>
                  <a:lnTo>
                    <a:pt x="491869" y="612343"/>
                  </a:lnTo>
                  <a:lnTo>
                    <a:pt x="607981" y="233894"/>
                  </a:lnTo>
                  <a:lnTo>
                    <a:pt x="303990" y="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768104" y="8885771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30" h="612775">
                  <a:moveTo>
                    <a:pt x="303993" y="0"/>
                  </a:moveTo>
                  <a:lnTo>
                    <a:pt x="607987" y="233894"/>
                  </a:lnTo>
                  <a:lnTo>
                    <a:pt x="491872" y="612343"/>
                  </a:lnTo>
                  <a:lnTo>
                    <a:pt x="116115" y="612343"/>
                  </a:lnTo>
                  <a:lnTo>
                    <a:pt x="0" y="233894"/>
                  </a:lnTo>
                  <a:lnTo>
                    <a:pt x="303993" y="0"/>
                  </a:lnTo>
                  <a:close/>
                </a:path>
              </a:pathLst>
            </a:custGeom>
            <a:ln w="20941">
              <a:solidFill>
                <a:srgbClr val="615F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930444" y="9008217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30" h="612775">
                  <a:moveTo>
                    <a:pt x="303990" y="0"/>
                  </a:moveTo>
                  <a:lnTo>
                    <a:pt x="0" y="233894"/>
                  </a:lnTo>
                  <a:lnTo>
                    <a:pt x="116111" y="612343"/>
                  </a:lnTo>
                  <a:lnTo>
                    <a:pt x="491869" y="612343"/>
                  </a:lnTo>
                  <a:lnTo>
                    <a:pt x="607981" y="233894"/>
                  </a:lnTo>
                  <a:lnTo>
                    <a:pt x="303990" y="0"/>
                  </a:lnTo>
                  <a:close/>
                </a:path>
              </a:pathLst>
            </a:custGeom>
            <a:solidFill>
              <a:srgbClr val="C15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930402" y="9008217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30" h="612775">
                  <a:moveTo>
                    <a:pt x="303993" y="0"/>
                  </a:moveTo>
                  <a:lnTo>
                    <a:pt x="607987" y="233894"/>
                  </a:lnTo>
                  <a:lnTo>
                    <a:pt x="491872" y="612343"/>
                  </a:lnTo>
                  <a:lnTo>
                    <a:pt x="116115" y="612343"/>
                  </a:lnTo>
                  <a:lnTo>
                    <a:pt x="0" y="233894"/>
                  </a:lnTo>
                  <a:lnTo>
                    <a:pt x="303993" y="0"/>
                  </a:lnTo>
                  <a:close/>
                </a:path>
              </a:pathLst>
            </a:custGeom>
            <a:ln w="20941">
              <a:solidFill>
                <a:srgbClr val="615F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093465" y="9101879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30" h="612775">
                  <a:moveTo>
                    <a:pt x="304001" y="0"/>
                  </a:moveTo>
                  <a:lnTo>
                    <a:pt x="0" y="233894"/>
                  </a:lnTo>
                  <a:lnTo>
                    <a:pt x="116122" y="612343"/>
                  </a:lnTo>
                  <a:lnTo>
                    <a:pt x="491880" y="612343"/>
                  </a:lnTo>
                  <a:lnTo>
                    <a:pt x="607991" y="233894"/>
                  </a:lnTo>
                  <a:lnTo>
                    <a:pt x="304001" y="0"/>
                  </a:lnTo>
                  <a:close/>
                </a:path>
              </a:pathLst>
            </a:custGeom>
            <a:solidFill>
              <a:srgbClr val="314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093434" y="9101879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30" h="612775">
                  <a:moveTo>
                    <a:pt x="303993" y="0"/>
                  </a:moveTo>
                  <a:lnTo>
                    <a:pt x="607987" y="233894"/>
                  </a:lnTo>
                  <a:lnTo>
                    <a:pt x="491872" y="612343"/>
                  </a:lnTo>
                  <a:lnTo>
                    <a:pt x="116115" y="612343"/>
                  </a:lnTo>
                  <a:lnTo>
                    <a:pt x="0" y="233894"/>
                  </a:lnTo>
                  <a:lnTo>
                    <a:pt x="303993" y="0"/>
                  </a:lnTo>
                  <a:close/>
                </a:path>
              </a:pathLst>
            </a:custGeom>
            <a:ln w="20941">
              <a:solidFill>
                <a:srgbClr val="615F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521015" y="9022290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30" h="612775">
                  <a:moveTo>
                    <a:pt x="303990" y="0"/>
                  </a:moveTo>
                  <a:lnTo>
                    <a:pt x="0" y="233894"/>
                  </a:lnTo>
                  <a:lnTo>
                    <a:pt x="116111" y="612343"/>
                  </a:lnTo>
                  <a:lnTo>
                    <a:pt x="491869" y="612343"/>
                  </a:lnTo>
                  <a:lnTo>
                    <a:pt x="607981" y="233894"/>
                  </a:lnTo>
                  <a:lnTo>
                    <a:pt x="303990" y="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521078" y="9022290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30" h="612775">
                  <a:moveTo>
                    <a:pt x="303993" y="0"/>
                  </a:moveTo>
                  <a:lnTo>
                    <a:pt x="607987" y="233894"/>
                  </a:lnTo>
                  <a:lnTo>
                    <a:pt x="491872" y="612343"/>
                  </a:lnTo>
                  <a:lnTo>
                    <a:pt x="116115" y="612343"/>
                  </a:lnTo>
                  <a:lnTo>
                    <a:pt x="0" y="233894"/>
                  </a:lnTo>
                  <a:lnTo>
                    <a:pt x="303993" y="0"/>
                  </a:lnTo>
                  <a:close/>
                </a:path>
              </a:pathLst>
            </a:custGeom>
            <a:ln w="20941">
              <a:solidFill>
                <a:srgbClr val="615F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683408" y="9144747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30" h="612775">
                  <a:moveTo>
                    <a:pt x="304001" y="0"/>
                  </a:moveTo>
                  <a:lnTo>
                    <a:pt x="0" y="233894"/>
                  </a:lnTo>
                  <a:lnTo>
                    <a:pt x="116122" y="612343"/>
                  </a:lnTo>
                  <a:lnTo>
                    <a:pt x="491880" y="612343"/>
                  </a:lnTo>
                  <a:lnTo>
                    <a:pt x="607991" y="233894"/>
                  </a:lnTo>
                  <a:lnTo>
                    <a:pt x="304001" y="0"/>
                  </a:lnTo>
                  <a:close/>
                </a:path>
              </a:pathLst>
            </a:custGeom>
            <a:solidFill>
              <a:srgbClr val="C15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683377" y="9144747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30" h="612775">
                  <a:moveTo>
                    <a:pt x="303993" y="0"/>
                  </a:moveTo>
                  <a:lnTo>
                    <a:pt x="607987" y="233894"/>
                  </a:lnTo>
                  <a:lnTo>
                    <a:pt x="491872" y="612343"/>
                  </a:lnTo>
                  <a:lnTo>
                    <a:pt x="116115" y="612343"/>
                  </a:lnTo>
                  <a:lnTo>
                    <a:pt x="0" y="233894"/>
                  </a:lnTo>
                  <a:lnTo>
                    <a:pt x="303993" y="0"/>
                  </a:lnTo>
                  <a:close/>
                </a:path>
              </a:pathLst>
            </a:custGeom>
            <a:ln w="20941">
              <a:solidFill>
                <a:srgbClr val="615F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846440" y="9238399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30" h="612775">
                  <a:moveTo>
                    <a:pt x="304001" y="0"/>
                  </a:moveTo>
                  <a:lnTo>
                    <a:pt x="0" y="233894"/>
                  </a:lnTo>
                  <a:lnTo>
                    <a:pt x="116122" y="612343"/>
                  </a:lnTo>
                  <a:lnTo>
                    <a:pt x="491869" y="612343"/>
                  </a:lnTo>
                  <a:lnTo>
                    <a:pt x="607991" y="233894"/>
                  </a:lnTo>
                  <a:lnTo>
                    <a:pt x="304001" y="0"/>
                  </a:lnTo>
                  <a:close/>
                </a:path>
              </a:pathLst>
            </a:custGeom>
            <a:solidFill>
              <a:srgbClr val="314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7846409" y="9238399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30" h="612775">
                  <a:moveTo>
                    <a:pt x="303993" y="0"/>
                  </a:moveTo>
                  <a:lnTo>
                    <a:pt x="607987" y="233894"/>
                  </a:lnTo>
                  <a:lnTo>
                    <a:pt x="491872" y="612343"/>
                  </a:lnTo>
                  <a:lnTo>
                    <a:pt x="116115" y="612343"/>
                  </a:lnTo>
                  <a:lnTo>
                    <a:pt x="0" y="233894"/>
                  </a:lnTo>
                  <a:lnTo>
                    <a:pt x="303993" y="0"/>
                  </a:lnTo>
                  <a:close/>
                </a:path>
              </a:pathLst>
            </a:custGeom>
            <a:ln w="20941">
              <a:solidFill>
                <a:srgbClr val="615F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65074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70" dirty="0">
                <a:latin typeface="Cambria"/>
                <a:cs typeface="Cambria"/>
              </a:rPr>
              <a:t>Spring</a:t>
            </a:r>
            <a:r>
              <a:rPr sz="6500" spc="80" dirty="0">
                <a:latin typeface="Cambria"/>
                <a:cs typeface="Cambria"/>
              </a:rPr>
              <a:t> </a:t>
            </a:r>
            <a:r>
              <a:rPr sz="6500" spc="-30" dirty="0">
                <a:latin typeface="Cambria"/>
                <a:cs typeface="Cambria"/>
              </a:rPr>
              <a:t>Container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3026401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6152" y="2909651"/>
            <a:ext cx="438404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Primary</a:t>
            </a:r>
            <a:r>
              <a:rPr sz="4250" spc="-5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functions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1853" y="417819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4988" y="4061448"/>
            <a:ext cx="1139761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manage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objects </a:t>
            </a:r>
            <a:r>
              <a:rPr sz="4250" i="1" spc="10" dirty="0">
                <a:latin typeface="Palatino Linotype"/>
                <a:cs typeface="Palatino Linotype"/>
              </a:rPr>
              <a:t>(Inversion</a:t>
            </a:r>
            <a:r>
              <a:rPr sz="4250" i="1" spc="15" dirty="0">
                <a:latin typeface="Palatino Linotype"/>
                <a:cs typeface="Palatino Linotype"/>
              </a:rPr>
              <a:t> </a:t>
            </a:r>
            <a:r>
              <a:rPr sz="4250" i="1" spc="10" dirty="0">
                <a:latin typeface="Palatino Linotype"/>
                <a:cs typeface="Palatino Linotype"/>
              </a:rPr>
              <a:t>of</a:t>
            </a:r>
            <a:r>
              <a:rPr sz="4250" i="1" spc="15" dirty="0">
                <a:latin typeface="Palatino Linotype"/>
                <a:cs typeface="Palatino Linotype"/>
              </a:rPr>
              <a:t> </a:t>
            </a:r>
            <a:r>
              <a:rPr sz="4250" i="1" dirty="0">
                <a:latin typeface="Palatino Linotype"/>
                <a:cs typeface="Palatino Linotype"/>
              </a:rPr>
              <a:t>Control)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1853" y="532999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4988" y="5213245"/>
            <a:ext cx="1197864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Inject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object’s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dependencies </a:t>
            </a:r>
            <a:r>
              <a:rPr sz="4250" i="1" spc="15" dirty="0">
                <a:latin typeface="Palatino Linotype"/>
                <a:cs typeface="Palatino Linotype"/>
              </a:rPr>
              <a:t>(Dependency</a:t>
            </a:r>
            <a:r>
              <a:rPr sz="4250" i="1" spc="5" dirty="0">
                <a:latin typeface="Palatino Linotype"/>
                <a:cs typeface="Palatino Linotype"/>
              </a:rPr>
              <a:t> </a:t>
            </a:r>
            <a:r>
              <a:rPr sz="4250" i="1" spc="10" dirty="0">
                <a:latin typeface="Palatino Linotype"/>
                <a:cs typeface="Palatino Linotype"/>
              </a:rPr>
              <a:t>Injection)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9804" y="3060514"/>
            <a:ext cx="3271520" cy="2974975"/>
          </a:xfrm>
          <a:custGeom>
            <a:avLst/>
            <a:gdLst/>
            <a:ahLst/>
            <a:cxnLst/>
            <a:rect l="l" t="t" r="r" b="b"/>
            <a:pathLst>
              <a:path w="3271519" h="2974975">
                <a:moveTo>
                  <a:pt x="468771" y="0"/>
                </a:moveTo>
                <a:lnTo>
                  <a:pt x="404446" y="106"/>
                </a:lnTo>
                <a:lnTo>
                  <a:pt x="348530" y="850"/>
                </a:lnTo>
                <a:lnTo>
                  <a:pt x="300256" y="2871"/>
                </a:lnTo>
                <a:lnTo>
                  <a:pt x="258861" y="6806"/>
                </a:lnTo>
                <a:lnTo>
                  <a:pt x="193648" y="22972"/>
                </a:lnTo>
                <a:lnTo>
                  <a:pt x="148207" y="44193"/>
                </a:lnTo>
                <a:lnTo>
                  <a:pt x="107614" y="72678"/>
                </a:lnTo>
                <a:lnTo>
                  <a:pt x="72673" y="107619"/>
                </a:lnTo>
                <a:lnTo>
                  <a:pt x="44187" y="148211"/>
                </a:lnTo>
                <a:lnTo>
                  <a:pt x="22962" y="193650"/>
                </a:lnTo>
                <a:lnTo>
                  <a:pt x="6803" y="258864"/>
                </a:lnTo>
                <a:lnTo>
                  <a:pt x="2870" y="300259"/>
                </a:lnTo>
                <a:lnTo>
                  <a:pt x="850" y="348533"/>
                </a:lnTo>
                <a:lnTo>
                  <a:pt x="106" y="404448"/>
                </a:lnTo>
                <a:lnTo>
                  <a:pt x="0" y="468771"/>
                </a:lnTo>
                <a:lnTo>
                  <a:pt x="106" y="2569972"/>
                </a:lnTo>
                <a:lnTo>
                  <a:pt x="850" y="2625887"/>
                </a:lnTo>
                <a:lnTo>
                  <a:pt x="2870" y="2674162"/>
                </a:lnTo>
                <a:lnTo>
                  <a:pt x="6803" y="2715558"/>
                </a:lnTo>
                <a:lnTo>
                  <a:pt x="22962" y="2780773"/>
                </a:lnTo>
                <a:lnTo>
                  <a:pt x="44187" y="2826210"/>
                </a:lnTo>
                <a:lnTo>
                  <a:pt x="72673" y="2866802"/>
                </a:lnTo>
                <a:lnTo>
                  <a:pt x="107614" y="2901743"/>
                </a:lnTo>
                <a:lnTo>
                  <a:pt x="148207" y="2930228"/>
                </a:lnTo>
                <a:lnTo>
                  <a:pt x="193648" y="2951449"/>
                </a:lnTo>
                <a:lnTo>
                  <a:pt x="258861" y="2967615"/>
                </a:lnTo>
                <a:lnTo>
                  <a:pt x="300256" y="2971550"/>
                </a:lnTo>
                <a:lnTo>
                  <a:pt x="348530" y="2973571"/>
                </a:lnTo>
                <a:lnTo>
                  <a:pt x="404446" y="2974316"/>
                </a:lnTo>
                <a:lnTo>
                  <a:pt x="468771" y="2974422"/>
                </a:lnTo>
                <a:lnTo>
                  <a:pt x="2866790" y="2974316"/>
                </a:lnTo>
                <a:lnTo>
                  <a:pt x="2922706" y="2973571"/>
                </a:lnTo>
                <a:lnTo>
                  <a:pt x="2970980" y="2971550"/>
                </a:lnTo>
                <a:lnTo>
                  <a:pt x="3012376" y="2967615"/>
                </a:lnTo>
                <a:lnTo>
                  <a:pt x="3077592" y="2951449"/>
                </a:lnTo>
                <a:lnTo>
                  <a:pt x="3123028" y="2930228"/>
                </a:lnTo>
                <a:lnTo>
                  <a:pt x="3163620" y="2901743"/>
                </a:lnTo>
                <a:lnTo>
                  <a:pt x="3198562" y="2866802"/>
                </a:lnTo>
                <a:lnTo>
                  <a:pt x="3227046" y="2826210"/>
                </a:lnTo>
                <a:lnTo>
                  <a:pt x="3248267" y="2780773"/>
                </a:lnTo>
                <a:lnTo>
                  <a:pt x="3264433" y="2715558"/>
                </a:lnTo>
                <a:lnTo>
                  <a:pt x="3268369" y="2674162"/>
                </a:lnTo>
                <a:lnTo>
                  <a:pt x="3270389" y="2625887"/>
                </a:lnTo>
                <a:lnTo>
                  <a:pt x="3271134" y="2569972"/>
                </a:lnTo>
                <a:lnTo>
                  <a:pt x="3271240" y="2505651"/>
                </a:lnTo>
                <a:lnTo>
                  <a:pt x="3271134" y="404448"/>
                </a:lnTo>
                <a:lnTo>
                  <a:pt x="3270389" y="348533"/>
                </a:lnTo>
                <a:lnTo>
                  <a:pt x="3268369" y="300259"/>
                </a:lnTo>
                <a:lnTo>
                  <a:pt x="3264433" y="258864"/>
                </a:lnTo>
                <a:lnTo>
                  <a:pt x="3248267" y="193650"/>
                </a:lnTo>
                <a:lnTo>
                  <a:pt x="3227046" y="148211"/>
                </a:lnTo>
                <a:lnTo>
                  <a:pt x="3198562" y="107619"/>
                </a:lnTo>
                <a:lnTo>
                  <a:pt x="3163620" y="72678"/>
                </a:lnTo>
                <a:lnTo>
                  <a:pt x="3123028" y="44193"/>
                </a:lnTo>
                <a:lnTo>
                  <a:pt x="3077592" y="22972"/>
                </a:lnTo>
                <a:lnTo>
                  <a:pt x="3012376" y="6806"/>
                </a:lnTo>
                <a:lnTo>
                  <a:pt x="2970980" y="2871"/>
                </a:lnTo>
                <a:lnTo>
                  <a:pt x="2922706" y="850"/>
                </a:lnTo>
                <a:lnTo>
                  <a:pt x="2866790" y="106"/>
                </a:lnTo>
                <a:lnTo>
                  <a:pt x="468771" y="0"/>
                </a:lnTo>
                <a:close/>
              </a:path>
            </a:pathLst>
          </a:custGeom>
          <a:solidFill>
            <a:srgbClr val="729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239486" y="3072718"/>
            <a:ext cx="1492250" cy="1198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1594">
              <a:lnSpc>
                <a:spcPct val="111500"/>
              </a:lnSpc>
              <a:spcBef>
                <a:spcPts val="95"/>
              </a:spcBef>
            </a:pP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Object </a:t>
            </a:r>
            <a:r>
              <a:rPr sz="3450" b="1" spc="-8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c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tory</a:t>
            </a:r>
            <a:endParaRPr sz="3450">
              <a:latin typeface="Palatino Linotype"/>
              <a:cs typeface="Palatino Linotyp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03276" y="4412672"/>
            <a:ext cx="1564224" cy="15642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6276437" y="2245503"/>
            <a:ext cx="141795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latin typeface="Arial"/>
                <a:cs typeface="Arial"/>
              </a:rPr>
              <a:t>Spring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56984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5" dirty="0">
                <a:latin typeface="Cambria"/>
                <a:cs typeface="Cambria"/>
              </a:rPr>
              <a:t>Demo</a:t>
            </a:r>
            <a:r>
              <a:rPr sz="6500" spc="35" dirty="0">
                <a:latin typeface="Cambria"/>
                <a:cs typeface="Cambria"/>
              </a:rPr>
              <a:t> </a:t>
            </a:r>
            <a:r>
              <a:rPr sz="6500" spc="-50" dirty="0">
                <a:latin typeface="Cambria"/>
                <a:cs typeface="Cambria"/>
              </a:rPr>
              <a:t>Example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2055" y="2534301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203" y="2417540"/>
            <a:ext cx="845947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b="1" spc="20" dirty="0">
                <a:latin typeface="Palatino Linotype"/>
                <a:cs typeface="Palatino Linotype"/>
              </a:rPr>
              <a:t>Coach</a:t>
            </a:r>
            <a:r>
              <a:rPr sz="4250" b="1" spc="-1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provide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daily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workouts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2055" y="439811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203" y="4281357"/>
            <a:ext cx="1021969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DemoController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wants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use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Coach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0894" y="554991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54038" y="5433155"/>
            <a:ext cx="468312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5" dirty="0">
                <a:latin typeface="Palatino Linotype"/>
                <a:cs typeface="Palatino Linotype"/>
              </a:rPr>
              <a:t>New</a:t>
            </a:r>
            <a:r>
              <a:rPr sz="4250" spc="-3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helper:</a:t>
            </a:r>
            <a:r>
              <a:rPr sz="4250" spc="-25" dirty="0">
                <a:latin typeface="Palatino Linotype"/>
                <a:cs typeface="Palatino Linotype"/>
              </a:rPr>
              <a:t> </a:t>
            </a:r>
            <a:r>
              <a:rPr sz="4250" b="1" spc="20" dirty="0">
                <a:latin typeface="Palatino Linotype"/>
                <a:cs typeface="Palatino Linotype"/>
              </a:rPr>
              <a:t>Coach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0894" y="6701713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54038" y="6584952"/>
            <a:ext cx="491934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This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is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b="1" i="1" spc="15" dirty="0">
                <a:latin typeface="Palatino Linotype"/>
                <a:cs typeface="Palatino Linotype"/>
              </a:rPr>
              <a:t>dependency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2055" y="8565530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35203" y="8448770"/>
            <a:ext cx="7007859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Need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i="1" spc="10" dirty="0">
                <a:latin typeface="Palatino Linotype"/>
                <a:cs typeface="Palatino Linotype"/>
              </a:rPr>
              <a:t>inject</a:t>
            </a:r>
            <a:r>
              <a:rPr sz="4250" i="1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this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i="1" spc="15" dirty="0">
                <a:latin typeface="Palatino Linotype"/>
                <a:cs typeface="Palatino Linotype"/>
              </a:rPr>
              <a:t>dependency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5630" y="5431907"/>
            <a:ext cx="6822944" cy="249918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361090" y="5823394"/>
            <a:ext cx="222504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Palatino Linotype"/>
                <a:cs typeface="Palatino Linotype"/>
              </a:rPr>
              <a:t>DemoController</a:t>
            </a:r>
            <a:endParaRPr sz="2300">
              <a:latin typeface="Palatino Linotype"/>
              <a:cs typeface="Palatino Linotyp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112987" y="7142590"/>
            <a:ext cx="8559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Coa</a:t>
            </a:r>
            <a:r>
              <a:rPr sz="230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c</a:t>
            </a:r>
            <a:r>
              <a:rPr sz="230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h</a:t>
            </a:r>
            <a:endParaRPr sz="23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575564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25" dirty="0">
                <a:latin typeface="Cambria"/>
                <a:cs typeface="Cambria"/>
              </a:rPr>
              <a:t>Injection</a:t>
            </a:r>
            <a:r>
              <a:rPr sz="6500" spc="60" dirty="0">
                <a:latin typeface="Cambria"/>
                <a:cs typeface="Cambria"/>
              </a:rPr>
              <a:t> </a:t>
            </a:r>
            <a:r>
              <a:rPr sz="6500" spc="-190" dirty="0">
                <a:latin typeface="Cambria"/>
                <a:cs typeface="Cambria"/>
              </a:rPr>
              <a:t>Types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2055" y="2534301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203" y="2417540"/>
            <a:ext cx="116909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Palatino Linotype"/>
                <a:cs typeface="Palatino Linotype"/>
              </a:rPr>
              <a:t>There </a:t>
            </a:r>
            <a:r>
              <a:rPr sz="4250" spc="-10" dirty="0">
                <a:latin typeface="Palatino Linotype"/>
                <a:cs typeface="Palatino Linotype"/>
              </a:rPr>
              <a:t>are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multiple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types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injection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with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2055" y="439811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203" y="4281357"/>
            <a:ext cx="131095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170" dirty="0">
                <a:latin typeface="Palatino Linotype"/>
                <a:cs typeface="Palatino Linotype"/>
              </a:rPr>
              <a:t>We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cover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two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recommended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types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injection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0894" y="554991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54038" y="5433155"/>
            <a:ext cx="51212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Constructor</a:t>
            </a:r>
            <a:r>
              <a:rPr sz="4250" spc="-3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Injection</a:t>
            </a:r>
            <a:endParaRPr sz="4250" dirty="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0894" y="6701713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54038" y="6584952"/>
            <a:ext cx="361950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Setter</a:t>
            </a:r>
            <a:r>
              <a:rPr sz="4250" spc="-6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Injection</a:t>
            </a:r>
            <a:endParaRPr sz="425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325753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25" dirty="0">
                <a:latin typeface="Cambria"/>
                <a:cs typeface="Cambria"/>
              </a:rPr>
              <a:t>Injection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160" dirty="0">
                <a:latin typeface="Cambria"/>
                <a:cs typeface="Cambria"/>
              </a:rPr>
              <a:t>Types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225" dirty="0">
                <a:latin typeface="Cambria"/>
                <a:cs typeface="Cambria"/>
              </a:rPr>
              <a:t>-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110" dirty="0">
                <a:latin typeface="Cambria"/>
                <a:cs typeface="Cambria"/>
              </a:rPr>
              <a:t>Which </a:t>
            </a:r>
            <a:r>
              <a:rPr sz="6500" spc="-114" dirty="0">
                <a:latin typeface="Cambria"/>
                <a:cs typeface="Cambria"/>
              </a:rPr>
              <a:t>one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85" dirty="0">
                <a:latin typeface="Cambria"/>
                <a:cs typeface="Cambria"/>
              </a:rPr>
              <a:t>to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215" dirty="0">
                <a:latin typeface="Cambria"/>
                <a:cs typeface="Cambria"/>
              </a:rPr>
              <a:t>use?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2055" y="2521400"/>
            <a:ext cx="14033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4954" y="2420671"/>
            <a:ext cx="4408170" cy="587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50" spc="10" dirty="0">
                <a:latin typeface="Palatino Linotype"/>
                <a:cs typeface="Palatino Linotype"/>
              </a:rPr>
              <a:t>Constructor</a:t>
            </a:r>
            <a:r>
              <a:rPr sz="3650" spc="-35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Injection</a:t>
            </a:r>
            <a:endParaRPr sz="36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0894" y="3517391"/>
            <a:ext cx="14033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73790" y="3416661"/>
            <a:ext cx="9836150" cy="587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50" spc="15" dirty="0">
                <a:latin typeface="Palatino Linotype"/>
                <a:cs typeface="Palatino Linotype"/>
              </a:rPr>
              <a:t>Use</a:t>
            </a:r>
            <a:r>
              <a:rPr sz="3650" spc="-5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this</a:t>
            </a:r>
            <a:r>
              <a:rPr sz="3650" dirty="0">
                <a:latin typeface="Palatino Linotype"/>
                <a:cs typeface="Palatino Linotype"/>
              </a:rPr>
              <a:t> </a:t>
            </a:r>
            <a:r>
              <a:rPr sz="3650" spc="20" dirty="0">
                <a:latin typeface="Palatino Linotype"/>
                <a:cs typeface="Palatino Linotype"/>
              </a:rPr>
              <a:t>when</a:t>
            </a:r>
            <a:r>
              <a:rPr sz="3650" dirty="0">
                <a:latin typeface="Palatino Linotype"/>
                <a:cs typeface="Palatino Linotype"/>
              </a:rPr>
              <a:t> </a:t>
            </a:r>
            <a:r>
              <a:rPr sz="3650" spc="20" dirty="0">
                <a:latin typeface="Palatino Linotype"/>
                <a:cs typeface="Palatino Linotype"/>
              </a:rPr>
              <a:t>you</a:t>
            </a:r>
            <a:r>
              <a:rPr sz="3650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have</a:t>
            </a:r>
            <a:r>
              <a:rPr sz="3650" spc="-5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required </a:t>
            </a:r>
            <a:r>
              <a:rPr sz="3650" spc="15" dirty="0">
                <a:latin typeface="Palatino Linotype"/>
                <a:cs typeface="Palatino Linotype"/>
              </a:rPr>
              <a:t>dependencies</a:t>
            </a:r>
            <a:endParaRPr sz="36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0894" y="4513381"/>
            <a:ext cx="14033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3790" y="4412652"/>
            <a:ext cx="15422880" cy="587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50" spc="15" dirty="0">
                <a:latin typeface="Palatino Linotype"/>
                <a:cs typeface="Palatino Linotype"/>
              </a:rPr>
              <a:t>Generally </a:t>
            </a:r>
            <a:r>
              <a:rPr sz="3650" spc="10" dirty="0">
                <a:latin typeface="Palatino Linotype"/>
                <a:cs typeface="Palatino Linotype"/>
              </a:rPr>
              <a:t>recommended</a:t>
            </a:r>
            <a:r>
              <a:rPr sz="3650" spc="15" dirty="0">
                <a:latin typeface="Palatino Linotype"/>
                <a:cs typeface="Palatino Linotype"/>
              </a:rPr>
              <a:t> by the</a:t>
            </a:r>
            <a:r>
              <a:rPr sz="3650" spc="20" dirty="0">
                <a:latin typeface="Palatino Linotype"/>
                <a:cs typeface="Palatino Linotype"/>
              </a:rPr>
              <a:t> </a:t>
            </a:r>
            <a:r>
              <a:rPr sz="3650" u="heavy" spc="1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  <a:hlinkClick r:id="rId2"/>
              </a:rPr>
              <a:t>spring.io</a:t>
            </a:r>
            <a:r>
              <a:rPr sz="3650" spc="15" dirty="0">
                <a:latin typeface="Palatino Linotype"/>
                <a:cs typeface="Palatino Linotype"/>
                <a:hlinkClick r:id="rId2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development</a:t>
            </a:r>
            <a:r>
              <a:rPr sz="3650" spc="20" dirty="0">
                <a:latin typeface="Palatino Linotype"/>
                <a:cs typeface="Palatino Linotype"/>
              </a:rPr>
              <a:t> team</a:t>
            </a:r>
            <a:r>
              <a:rPr sz="3650" spc="15" dirty="0">
                <a:latin typeface="Palatino Linotype"/>
                <a:cs typeface="Palatino Linotype"/>
              </a:rPr>
              <a:t> as</a:t>
            </a:r>
            <a:r>
              <a:rPr sz="3650" spc="20" dirty="0">
                <a:latin typeface="Palatino Linotype"/>
                <a:cs typeface="Palatino Linotype"/>
              </a:rPr>
              <a:t> </a:t>
            </a:r>
            <a:r>
              <a:rPr sz="3650" spc="-5" dirty="0">
                <a:latin typeface="Palatino Linotype"/>
                <a:cs typeface="Palatino Linotype"/>
              </a:rPr>
              <a:t>first</a:t>
            </a:r>
            <a:r>
              <a:rPr sz="3650" spc="10" dirty="0">
                <a:latin typeface="Palatino Linotype"/>
                <a:cs typeface="Palatino Linotype"/>
              </a:rPr>
              <a:t> choice</a:t>
            </a:r>
            <a:endParaRPr sz="36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2055" y="6127154"/>
            <a:ext cx="14033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4954" y="6026425"/>
            <a:ext cx="3116580" cy="587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50" spc="15" dirty="0">
                <a:latin typeface="Palatino Linotype"/>
                <a:cs typeface="Palatino Linotype"/>
              </a:rPr>
              <a:t>Setter</a:t>
            </a:r>
            <a:r>
              <a:rPr sz="3650" spc="-60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Injection</a:t>
            </a:r>
            <a:endParaRPr sz="365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80894" y="7123145"/>
            <a:ext cx="14033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73790" y="7022415"/>
            <a:ext cx="9791700" cy="587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50" spc="15" dirty="0">
                <a:latin typeface="Palatino Linotype"/>
                <a:cs typeface="Palatino Linotype"/>
              </a:rPr>
              <a:t>Use</a:t>
            </a:r>
            <a:r>
              <a:rPr sz="3650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this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20" dirty="0">
                <a:latin typeface="Palatino Linotype"/>
                <a:cs typeface="Palatino Linotype"/>
              </a:rPr>
              <a:t>when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20" dirty="0">
                <a:latin typeface="Palatino Linotype"/>
                <a:cs typeface="Palatino Linotype"/>
              </a:rPr>
              <a:t>you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have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optional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dependencies</a:t>
            </a:r>
            <a:endParaRPr sz="365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80894" y="8119136"/>
            <a:ext cx="14033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73790" y="8018406"/>
            <a:ext cx="16013430" cy="587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50" spc="5" dirty="0">
                <a:latin typeface="Palatino Linotype"/>
                <a:cs typeface="Palatino Linotype"/>
              </a:rPr>
              <a:t>If</a:t>
            </a:r>
            <a:r>
              <a:rPr sz="3650" spc="10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dependency </a:t>
            </a:r>
            <a:r>
              <a:rPr sz="3650" spc="10" dirty="0">
                <a:latin typeface="Palatino Linotype"/>
                <a:cs typeface="Palatino Linotype"/>
              </a:rPr>
              <a:t>is not</a:t>
            </a:r>
            <a:r>
              <a:rPr sz="3650" spc="15" dirty="0">
                <a:latin typeface="Palatino Linotype"/>
                <a:cs typeface="Palatino Linotype"/>
              </a:rPr>
              <a:t> </a:t>
            </a:r>
            <a:r>
              <a:rPr sz="3650" spc="5" dirty="0">
                <a:latin typeface="Palatino Linotype"/>
                <a:cs typeface="Palatino Linotype"/>
              </a:rPr>
              <a:t>provided,</a:t>
            </a:r>
            <a:r>
              <a:rPr sz="3650" spc="10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your </a:t>
            </a:r>
            <a:r>
              <a:rPr sz="3650" spc="20" dirty="0">
                <a:latin typeface="Palatino Linotype"/>
                <a:cs typeface="Palatino Linotype"/>
              </a:rPr>
              <a:t>app</a:t>
            </a:r>
            <a:r>
              <a:rPr sz="3650" spc="10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can </a:t>
            </a:r>
            <a:r>
              <a:rPr sz="3650" spc="5" dirty="0">
                <a:latin typeface="Palatino Linotype"/>
                <a:cs typeface="Palatino Linotype"/>
              </a:rPr>
              <a:t>provide</a:t>
            </a:r>
            <a:r>
              <a:rPr sz="3650" spc="10" dirty="0">
                <a:latin typeface="Palatino Linotype"/>
                <a:cs typeface="Palatino Linotype"/>
              </a:rPr>
              <a:t> </a:t>
            </a:r>
            <a:r>
              <a:rPr sz="3650" spc="5" dirty="0">
                <a:latin typeface="Palatino Linotype"/>
                <a:cs typeface="Palatino Linotype"/>
              </a:rPr>
              <a:t>reasonable</a:t>
            </a:r>
            <a:r>
              <a:rPr sz="3650" spc="15" dirty="0">
                <a:latin typeface="Palatino Linotype"/>
                <a:cs typeface="Palatino Linotype"/>
              </a:rPr>
              <a:t> default </a:t>
            </a:r>
            <a:r>
              <a:rPr sz="3650" spc="10" dirty="0">
                <a:latin typeface="Palatino Linotype"/>
                <a:cs typeface="Palatino Linotype"/>
              </a:rPr>
              <a:t>logic</a:t>
            </a:r>
            <a:endParaRPr sz="365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028954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75" dirty="0">
                <a:latin typeface="Cambria"/>
                <a:cs typeface="Cambria"/>
              </a:rPr>
              <a:t>What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-165" dirty="0">
                <a:latin typeface="Cambria"/>
                <a:cs typeface="Cambria"/>
              </a:rPr>
              <a:t>is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70" dirty="0">
                <a:latin typeface="Cambria"/>
                <a:cs typeface="Cambria"/>
              </a:rPr>
              <a:t>Spring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20" dirty="0">
                <a:latin typeface="Cambria"/>
                <a:cs typeface="Cambria"/>
              </a:rPr>
              <a:t>AutoWiring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2055" y="2534301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203" y="2417540"/>
            <a:ext cx="1274000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dependency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injection,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 can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use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autowiring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2055" y="439811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203" y="4281357"/>
            <a:ext cx="959485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look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class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that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matches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0894" y="554991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54038" y="5433155"/>
            <a:ext cx="779970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i="1" spc="15" dirty="0">
                <a:latin typeface="Palatino Linotype"/>
                <a:cs typeface="Palatino Linotype"/>
              </a:rPr>
              <a:t>matches</a:t>
            </a:r>
            <a:r>
              <a:rPr sz="4250" i="1" dirty="0">
                <a:latin typeface="Palatino Linotype"/>
                <a:cs typeface="Palatino Linotype"/>
              </a:rPr>
              <a:t> </a:t>
            </a:r>
            <a:r>
              <a:rPr sz="4250" i="1" spc="15" dirty="0">
                <a:latin typeface="Palatino Linotype"/>
                <a:cs typeface="Palatino Linotype"/>
              </a:rPr>
              <a:t>by</a:t>
            </a:r>
            <a:r>
              <a:rPr sz="4250" i="1" dirty="0">
                <a:latin typeface="Palatino Linotype"/>
                <a:cs typeface="Palatino Linotype"/>
              </a:rPr>
              <a:t> </a:t>
            </a:r>
            <a:r>
              <a:rPr sz="4250" i="1" spc="10" dirty="0">
                <a:latin typeface="Palatino Linotype"/>
                <a:cs typeface="Palatino Linotype"/>
              </a:rPr>
              <a:t>type</a:t>
            </a:r>
            <a:r>
              <a:rPr sz="4250" spc="10" dirty="0">
                <a:latin typeface="Palatino Linotype"/>
                <a:cs typeface="Palatino Linotype"/>
              </a:rPr>
              <a:t>: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class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interface</a:t>
            </a:r>
            <a:endParaRPr sz="4250" dirty="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2055" y="7413733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5203" y="7296973"/>
            <a:ext cx="1385760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inject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it </a:t>
            </a:r>
            <a:r>
              <a:rPr sz="4250" spc="15" dirty="0">
                <a:latin typeface="Palatino Linotype"/>
                <a:cs typeface="Palatino Linotype"/>
              </a:rPr>
              <a:t>automatically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hence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it </a:t>
            </a:r>
            <a:r>
              <a:rPr sz="4250" spc="10" dirty="0">
                <a:latin typeface="Palatino Linotype"/>
                <a:cs typeface="Palatino Linotype"/>
              </a:rPr>
              <a:t>is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autowired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1800" y="500089"/>
            <a:ext cx="6071019" cy="222371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3535263" y="830583"/>
            <a:ext cx="222504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Palatino Linotype"/>
                <a:cs typeface="Palatino Linotype"/>
              </a:rPr>
              <a:t>DemoController</a:t>
            </a:r>
            <a:endParaRPr sz="230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839007" y="2011269"/>
            <a:ext cx="8559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Coa</a:t>
            </a:r>
            <a:r>
              <a:rPr sz="230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c</a:t>
            </a:r>
            <a:r>
              <a:rPr sz="230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h</a:t>
            </a:r>
            <a:endParaRPr sz="23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68730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55" dirty="0">
                <a:latin typeface="Cambria"/>
                <a:cs typeface="Cambria"/>
              </a:rPr>
              <a:t>Autowiring</a:t>
            </a:r>
            <a:r>
              <a:rPr sz="6500" spc="55" dirty="0">
                <a:latin typeface="Cambria"/>
                <a:cs typeface="Cambria"/>
              </a:rPr>
              <a:t> </a:t>
            </a:r>
            <a:r>
              <a:rPr sz="6500" spc="-50" dirty="0">
                <a:latin typeface="Cambria"/>
                <a:cs typeface="Cambria"/>
              </a:rPr>
              <a:t>Example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2055" y="2534301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203" y="2417540"/>
            <a:ext cx="815022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Injecting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Coach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implementation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2055" y="439811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203" y="4281357"/>
            <a:ext cx="83597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scan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40" dirty="0">
                <a:latin typeface="Palatino Linotype"/>
                <a:cs typeface="Palatino Linotype"/>
              </a:rPr>
              <a:t>@Components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2055" y="626193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5203" y="6145175"/>
            <a:ext cx="1055560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Any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one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implements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Coach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interface???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2055" y="8125753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5203" y="8008993"/>
            <a:ext cx="1155700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If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so,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let’s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inject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them.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example: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i="1" spc="10" dirty="0">
                <a:latin typeface="Palatino Linotype"/>
                <a:cs typeface="Palatino Linotype"/>
              </a:rPr>
              <a:t>CricketCoach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1800" y="500089"/>
            <a:ext cx="6071019" cy="222371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3535263" y="830583"/>
            <a:ext cx="222504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Palatino Linotype"/>
                <a:cs typeface="Palatino Linotype"/>
              </a:rPr>
              <a:t>DemoController</a:t>
            </a:r>
            <a:endParaRPr sz="230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839007" y="2011269"/>
            <a:ext cx="8559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Coa</a:t>
            </a:r>
            <a:r>
              <a:rPr sz="230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c</a:t>
            </a:r>
            <a:r>
              <a:rPr sz="230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h</a:t>
            </a:r>
            <a:endParaRPr sz="23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80986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35" dirty="0">
                <a:latin typeface="Cambria"/>
                <a:cs typeface="Cambria"/>
              </a:rPr>
              <a:t>Example</a:t>
            </a:r>
            <a:r>
              <a:rPr sz="6500" spc="65" dirty="0">
                <a:latin typeface="Cambria"/>
                <a:cs typeface="Cambria"/>
              </a:rPr>
              <a:t> </a:t>
            </a:r>
            <a:r>
              <a:rPr sz="6500" spc="-50" dirty="0">
                <a:latin typeface="Cambria"/>
                <a:cs typeface="Cambria"/>
              </a:rPr>
              <a:t>Application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805266" y="4185778"/>
            <a:ext cx="2755900" cy="1684655"/>
          </a:xfrm>
          <a:custGeom>
            <a:avLst/>
            <a:gdLst/>
            <a:ahLst/>
            <a:cxnLst/>
            <a:rect l="l" t="t" r="r" b="b"/>
            <a:pathLst>
              <a:path w="2755900" h="1684654">
                <a:moveTo>
                  <a:pt x="2356734" y="0"/>
                </a:moveTo>
                <a:lnTo>
                  <a:pt x="398563" y="0"/>
                </a:lnTo>
                <a:lnTo>
                  <a:pt x="333814" y="156"/>
                </a:lnTo>
                <a:lnTo>
                  <a:pt x="279171" y="1250"/>
                </a:lnTo>
                <a:lnTo>
                  <a:pt x="233510" y="4218"/>
                </a:lnTo>
                <a:lnTo>
                  <a:pt x="195708" y="10000"/>
                </a:lnTo>
                <a:lnTo>
                  <a:pt x="116968" y="43076"/>
                </a:lnTo>
                <a:lnTo>
                  <a:pt x="75998" y="76003"/>
                </a:lnTo>
                <a:lnTo>
                  <a:pt x="43072" y="116972"/>
                </a:lnTo>
                <a:lnTo>
                  <a:pt x="19528" y="164648"/>
                </a:lnTo>
                <a:lnTo>
                  <a:pt x="4218" y="233513"/>
                </a:lnTo>
                <a:lnTo>
                  <a:pt x="1249" y="279174"/>
                </a:lnTo>
                <a:lnTo>
                  <a:pt x="156" y="333817"/>
                </a:lnTo>
                <a:lnTo>
                  <a:pt x="0" y="398565"/>
                </a:lnTo>
                <a:lnTo>
                  <a:pt x="0" y="1285657"/>
                </a:lnTo>
                <a:lnTo>
                  <a:pt x="156" y="1350406"/>
                </a:lnTo>
                <a:lnTo>
                  <a:pt x="1249" y="1405049"/>
                </a:lnTo>
                <a:lnTo>
                  <a:pt x="4218" y="1450710"/>
                </a:lnTo>
                <a:lnTo>
                  <a:pt x="9998" y="1488512"/>
                </a:lnTo>
                <a:lnTo>
                  <a:pt x="43072" y="1567250"/>
                </a:lnTo>
                <a:lnTo>
                  <a:pt x="75998" y="1608218"/>
                </a:lnTo>
                <a:lnTo>
                  <a:pt x="116968" y="1641143"/>
                </a:lnTo>
                <a:lnTo>
                  <a:pt x="164644" y="1664692"/>
                </a:lnTo>
                <a:lnTo>
                  <a:pt x="233510" y="1680002"/>
                </a:lnTo>
                <a:lnTo>
                  <a:pt x="279171" y="1682971"/>
                </a:lnTo>
                <a:lnTo>
                  <a:pt x="333814" y="1684064"/>
                </a:lnTo>
                <a:lnTo>
                  <a:pt x="398563" y="1684220"/>
                </a:lnTo>
                <a:lnTo>
                  <a:pt x="2356734" y="1684220"/>
                </a:lnTo>
                <a:lnTo>
                  <a:pt x="2421483" y="1684064"/>
                </a:lnTo>
                <a:lnTo>
                  <a:pt x="2476127" y="1682971"/>
                </a:lnTo>
                <a:lnTo>
                  <a:pt x="2521788" y="1680002"/>
                </a:lnTo>
                <a:lnTo>
                  <a:pt x="2559589" y="1674222"/>
                </a:lnTo>
                <a:lnTo>
                  <a:pt x="2638329" y="1641143"/>
                </a:lnTo>
                <a:lnTo>
                  <a:pt x="2679299" y="1608218"/>
                </a:lnTo>
                <a:lnTo>
                  <a:pt x="2712225" y="1567250"/>
                </a:lnTo>
                <a:lnTo>
                  <a:pt x="2735770" y="1519576"/>
                </a:lnTo>
                <a:lnTo>
                  <a:pt x="2751088" y="1450710"/>
                </a:lnTo>
                <a:lnTo>
                  <a:pt x="2754058" y="1405049"/>
                </a:lnTo>
                <a:lnTo>
                  <a:pt x="2755152" y="1350406"/>
                </a:lnTo>
                <a:lnTo>
                  <a:pt x="2755308" y="1285657"/>
                </a:lnTo>
                <a:lnTo>
                  <a:pt x="2755308" y="398565"/>
                </a:lnTo>
                <a:lnTo>
                  <a:pt x="2755152" y="333817"/>
                </a:lnTo>
                <a:lnTo>
                  <a:pt x="2754058" y="279174"/>
                </a:lnTo>
                <a:lnTo>
                  <a:pt x="2751088" y="233513"/>
                </a:lnTo>
                <a:lnTo>
                  <a:pt x="2745304" y="195712"/>
                </a:lnTo>
                <a:lnTo>
                  <a:pt x="2712225" y="116972"/>
                </a:lnTo>
                <a:lnTo>
                  <a:pt x="2679299" y="76003"/>
                </a:lnTo>
                <a:lnTo>
                  <a:pt x="2638329" y="43076"/>
                </a:lnTo>
                <a:lnTo>
                  <a:pt x="2590654" y="19531"/>
                </a:lnTo>
                <a:lnTo>
                  <a:pt x="2521788" y="4218"/>
                </a:lnTo>
                <a:lnTo>
                  <a:pt x="2476127" y="1250"/>
                </a:lnTo>
                <a:lnTo>
                  <a:pt x="2421483" y="156"/>
                </a:lnTo>
                <a:lnTo>
                  <a:pt x="2356734" y="0"/>
                </a:lnTo>
                <a:close/>
              </a:path>
            </a:pathLst>
          </a:custGeom>
          <a:solidFill>
            <a:srgbClr val="BB4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754883" y="4832901"/>
            <a:ext cx="8559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Coa</a:t>
            </a:r>
            <a:r>
              <a:rPr sz="230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c</a:t>
            </a:r>
            <a:r>
              <a:rPr sz="230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h</a:t>
            </a:r>
            <a:endParaRPr sz="23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69643" y="4185778"/>
            <a:ext cx="2755900" cy="1684655"/>
          </a:xfrm>
          <a:custGeom>
            <a:avLst/>
            <a:gdLst/>
            <a:ahLst/>
            <a:cxnLst/>
            <a:rect l="l" t="t" r="r" b="b"/>
            <a:pathLst>
              <a:path w="2755900" h="1684654">
                <a:moveTo>
                  <a:pt x="2356734" y="0"/>
                </a:moveTo>
                <a:lnTo>
                  <a:pt x="398574" y="0"/>
                </a:lnTo>
                <a:lnTo>
                  <a:pt x="333825" y="156"/>
                </a:lnTo>
                <a:lnTo>
                  <a:pt x="279181" y="1249"/>
                </a:lnTo>
                <a:lnTo>
                  <a:pt x="233520" y="4218"/>
                </a:lnTo>
                <a:lnTo>
                  <a:pt x="195719" y="9998"/>
                </a:lnTo>
                <a:lnTo>
                  <a:pt x="116979" y="43072"/>
                </a:lnTo>
                <a:lnTo>
                  <a:pt x="76009" y="75998"/>
                </a:lnTo>
                <a:lnTo>
                  <a:pt x="43083" y="116968"/>
                </a:lnTo>
                <a:lnTo>
                  <a:pt x="19538" y="164644"/>
                </a:lnTo>
                <a:lnTo>
                  <a:pt x="4220" y="233510"/>
                </a:lnTo>
                <a:lnTo>
                  <a:pt x="1250" y="279171"/>
                </a:lnTo>
                <a:lnTo>
                  <a:pt x="156" y="333814"/>
                </a:lnTo>
                <a:lnTo>
                  <a:pt x="0" y="398563"/>
                </a:lnTo>
                <a:lnTo>
                  <a:pt x="0" y="1285657"/>
                </a:lnTo>
                <a:lnTo>
                  <a:pt x="156" y="1350405"/>
                </a:lnTo>
                <a:lnTo>
                  <a:pt x="1250" y="1405046"/>
                </a:lnTo>
                <a:lnTo>
                  <a:pt x="4220" y="1450704"/>
                </a:lnTo>
                <a:lnTo>
                  <a:pt x="10003" y="1488502"/>
                </a:lnTo>
                <a:lnTo>
                  <a:pt x="43083" y="1567241"/>
                </a:lnTo>
                <a:lnTo>
                  <a:pt x="76009" y="1608212"/>
                </a:lnTo>
                <a:lnTo>
                  <a:pt x="116979" y="1641142"/>
                </a:lnTo>
                <a:lnTo>
                  <a:pt x="164654" y="1664692"/>
                </a:lnTo>
                <a:lnTo>
                  <a:pt x="233520" y="1680002"/>
                </a:lnTo>
                <a:lnTo>
                  <a:pt x="279181" y="1682971"/>
                </a:lnTo>
                <a:lnTo>
                  <a:pt x="333825" y="1684064"/>
                </a:lnTo>
                <a:lnTo>
                  <a:pt x="398574" y="1684220"/>
                </a:lnTo>
                <a:lnTo>
                  <a:pt x="2356734" y="1684220"/>
                </a:lnTo>
                <a:lnTo>
                  <a:pt x="2421481" y="1684064"/>
                </a:lnTo>
                <a:lnTo>
                  <a:pt x="2476121" y="1682971"/>
                </a:lnTo>
                <a:lnTo>
                  <a:pt x="2521779" y="1680002"/>
                </a:lnTo>
                <a:lnTo>
                  <a:pt x="2559581" y="1674222"/>
                </a:lnTo>
                <a:lnTo>
                  <a:pt x="2638332" y="1641142"/>
                </a:lnTo>
                <a:lnTo>
                  <a:pt x="2679316" y="1608212"/>
                </a:lnTo>
                <a:lnTo>
                  <a:pt x="2712250" y="1567241"/>
                </a:lnTo>
                <a:lnTo>
                  <a:pt x="2735780" y="1519566"/>
                </a:lnTo>
                <a:lnTo>
                  <a:pt x="2751131" y="1450704"/>
                </a:lnTo>
                <a:lnTo>
                  <a:pt x="2754107" y="1405046"/>
                </a:lnTo>
                <a:lnTo>
                  <a:pt x="2755204" y="1350405"/>
                </a:lnTo>
                <a:lnTo>
                  <a:pt x="2755361" y="1285657"/>
                </a:lnTo>
                <a:lnTo>
                  <a:pt x="2755361" y="398563"/>
                </a:lnTo>
                <a:lnTo>
                  <a:pt x="2755204" y="333814"/>
                </a:lnTo>
                <a:lnTo>
                  <a:pt x="2754107" y="279171"/>
                </a:lnTo>
                <a:lnTo>
                  <a:pt x="2751131" y="233510"/>
                </a:lnTo>
                <a:lnTo>
                  <a:pt x="2745335" y="195708"/>
                </a:lnTo>
                <a:lnTo>
                  <a:pt x="2712250" y="116968"/>
                </a:lnTo>
                <a:lnTo>
                  <a:pt x="2679316" y="75998"/>
                </a:lnTo>
                <a:lnTo>
                  <a:pt x="2638332" y="43072"/>
                </a:lnTo>
                <a:lnTo>
                  <a:pt x="2590654" y="19528"/>
                </a:lnTo>
                <a:lnTo>
                  <a:pt x="2521779" y="4218"/>
                </a:lnTo>
                <a:lnTo>
                  <a:pt x="2476121" y="1249"/>
                </a:lnTo>
                <a:lnTo>
                  <a:pt x="2421481" y="156"/>
                </a:lnTo>
                <a:lnTo>
                  <a:pt x="2356734" y="0"/>
                </a:lnTo>
                <a:close/>
              </a:path>
            </a:pathLst>
          </a:custGeom>
          <a:solidFill>
            <a:srgbClr val="436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34934" y="4835361"/>
            <a:ext cx="222504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Palatino Linotype"/>
                <a:cs typeface="Palatino Linotype"/>
              </a:rPr>
              <a:t>DemoController</a:t>
            </a:r>
            <a:endParaRPr sz="2300">
              <a:latin typeface="Palatino Linotype"/>
              <a:cs typeface="Palatino Linotype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2639" y="4578710"/>
            <a:ext cx="3695725" cy="2489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64378" y="4215485"/>
            <a:ext cx="161480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0" dirty="0">
                <a:latin typeface="Arial MT"/>
                <a:cs typeface="Arial MT"/>
              </a:rPr>
              <a:t>/</a:t>
            </a:r>
            <a:r>
              <a:rPr sz="2150" spc="-5" dirty="0">
                <a:latin typeface="Arial MT"/>
                <a:cs typeface="Arial MT"/>
              </a:rPr>
              <a:t>dailyworkout</a:t>
            </a:r>
            <a:endParaRPr sz="215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96676" y="4552187"/>
            <a:ext cx="3267372" cy="24892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698671" y="4215485"/>
            <a:ext cx="2199640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0" dirty="0">
                <a:latin typeface="Arial MT"/>
                <a:cs typeface="Arial MT"/>
              </a:rPr>
              <a:t>getDailyWorkout()</a:t>
            </a:r>
            <a:endParaRPr sz="215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66275" y="5201875"/>
            <a:ext cx="3268010" cy="24892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608726" y="5438578"/>
            <a:ext cx="2613025" cy="67691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98145" marR="5080" indent="-386080">
              <a:lnSpc>
                <a:spcPts val="2560"/>
              </a:lnSpc>
              <a:spcBef>
                <a:spcPts val="195"/>
              </a:spcBef>
            </a:pPr>
            <a:r>
              <a:rPr sz="2150" spc="-5" dirty="0">
                <a:latin typeface="Arial MT"/>
                <a:cs typeface="Arial MT"/>
              </a:rPr>
              <a:t>“Practice</a:t>
            </a:r>
            <a:r>
              <a:rPr sz="2150" spc="-40" dirty="0">
                <a:latin typeface="Arial MT"/>
                <a:cs typeface="Arial MT"/>
              </a:rPr>
              <a:t> </a:t>
            </a:r>
            <a:r>
              <a:rPr sz="2150" spc="-5" dirty="0">
                <a:latin typeface="Arial MT"/>
                <a:cs typeface="Arial MT"/>
              </a:rPr>
              <a:t>fast</a:t>
            </a:r>
            <a:r>
              <a:rPr sz="2150" spc="-40" dirty="0">
                <a:latin typeface="Arial MT"/>
                <a:cs typeface="Arial MT"/>
              </a:rPr>
              <a:t> </a:t>
            </a:r>
            <a:r>
              <a:rPr sz="2150" spc="-5" dirty="0">
                <a:latin typeface="Arial MT"/>
                <a:cs typeface="Arial MT"/>
              </a:rPr>
              <a:t>bowling </a:t>
            </a:r>
            <a:r>
              <a:rPr sz="2150" spc="-580" dirty="0">
                <a:latin typeface="Arial MT"/>
                <a:cs typeface="Arial MT"/>
              </a:rPr>
              <a:t> </a:t>
            </a:r>
            <a:r>
              <a:rPr sz="2150" spc="-5" dirty="0">
                <a:latin typeface="Arial MT"/>
                <a:cs typeface="Arial MT"/>
              </a:rPr>
              <a:t>for</a:t>
            </a:r>
            <a:r>
              <a:rPr sz="2150" spc="-20" dirty="0">
                <a:latin typeface="Arial MT"/>
                <a:cs typeface="Arial MT"/>
              </a:rPr>
              <a:t> </a:t>
            </a:r>
            <a:r>
              <a:rPr sz="2150" spc="-5" dirty="0">
                <a:latin typeface="Arial MT"/>
                <a:cs typeface="Arial MT"/>
              </a:rPr>
              <a:t>15</a:t>
            </a:r>
            <a:r>
              <a:rPr sz="2150" spc="-15" dirty="0">
                <a:latin typeface="Arial MT"/>
                <a:cs typeface="Arial MT"/>
              </a:rPr>
              <a:t> </a:t>
            </a:r>
            <a:r>
              <a:rPr sz="2150" spc="-5" dirty="0">
                <a:latin typeface="Arial MT"/>
                <a:cs typeface="Arial MT"/>
              </a:rPr>
              <a:t>minutes”</a:t>
            </a:r>
            <a:endParaRPr sz="215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02161" y="5228407"/>
            <a:ext cx="3696506" cy="24892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858879" y="5438578"/>
            <a:ext cx="2613025" cy="67691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98145" marR="5080" indent="-386080">
              <a:lnSpc>
                <a:spcPts val="2560"/>
              </a:lnSpc>
              <a:spcBef>
                <a:spcPts val="195"/>
              </a:spcBef>
            </a:pPr>
            <a:r>
              <a:rPr sz="2150" spc="-5" dirty="0">
                <a:latin typeface="Arial MT"/>
                <a:cs typeface="Arial MT"/>
              </a:rPr>
              <a:t>“Practice</a:t>
            </a:r>
            <a:r>
              <a:rPr sz="2150" spc="-40" dirty="0">
                <a:latin typeface="Arial MT"/>
                <a:cs typeface="Arial MT"/>
              </a:rPr>
              <a:t> </a:t>
            </a:r>
            <a:r>
              <a:rPr sz="2150" spc="-5" dirty="0">
                <a:latin typeface="Arial MT"/>
                <a:cs typeface="Arial MT"/>
              </a:rPr>
              <a:t>fast</a:t>
            </a:r>
            <a:r>
              <a:rPr sz="2150" spc="-40" dirty="0">
                <a:latin typeface="Arial MT"/>
                <a:cs typeface="Arial MT"/>
              </a:rPr>
              <a:t> </a:t>
            </a:r>
            <a:r>
              <a:rPr sz="2150" spc="-5" dirty="0">
                <a:latin typeface="Arial MT"/>
                <a:cs typeface="Arial MT"/>
              </a:rPr>
              <a:t>bowling </a:t>
            </a:r>
            <a:r>
              <a:rPr sz="2150" spc="-580" dirty="0">
                <a:latin typeface="Arial MT"/>
                <a:cs typeface="Arial MT"/>
              </a:rPr>
              <a:t> </a:t>
            </a:r>
            <a:r>
              <a:rPr sz="2150" spc="-5" dirty="0">
                <a:latin typeface="Arial MT"/>
                <a:cs typeface="Arial MT"/>
              </a:rPr>
              <a:t>for</a:t>
            </a:r>
            <a:r>
              <a:rPr sz="2150" spc="-20" dirty="0">
                <a:latin typeface="Arial MT"/>
                <a:cs typeface="Arial MT"/>
              </a:rPr>
              <a:t> </a:t>
            </a:r>
            <a:r>
              <a:rPr sz="2150" spc="-5" dirty="0">
                <a:latin typeface="Arial MT"/>
                <a:cs typeface="Arial MT"/>
              </a:rPr>
              <a:t>15</a:t>
            </a:r>
            <a:r>
              <a:rPr sz="2150" spc="-15" dirty="0">
                <a:latin typeface="Arial MT"/>
                <a:cs typeface="Arial MT"/>
              </a:rPr>
              <a:t> </a:t>
            </a:r>
            <a:r>
              <a:rPr sz="2150" spc="-5" dirty="0">
                <a:latin typeface="Arial MT"/>
                <a:cs typeface="Arial MT"/>
              </a:rPr>
              <a:t>minutes”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05572" y="4185778"/>
            <a:ext cx="2755900" cy="1684655"/>
          </a:xfrm>
          <a:custGeom>
            <a:avLst/>
            <a:gdLst/>
            <a:ahLst/>
            <a:cxnLst/>
            <a:rect l="l" t="t" r="r" b="b"/>
            <a:pathLst>
              <a:path w="2755900" h="1684654">
                <a:moveTo>
                  <a:pt x="2356734" y="0"/>
                </a:moveTo>
                <a:lnTo>
                  <a:pt x="398563" y="0"/>
                </a:lnTo>
                <a:lnTo>
                  <a:pt x="333814" y="156"/>
                </a:lnTo>
                <a:lnTo>
                  <a:pt x="279171" y="1249"/>
                </a:lnTo>
                <a:lnTo>
                  <a:pt x="233510" y="4218"/>
                </a:lnTo>
                <a:lnTo>
                  <a:pt x="195708" y="9998"/>
                </a:lnTo>
                <a:lnTo>
                  <a:pt x="116968" y="43072"/>
                </a:lnTo>
                <a:lnTo>
                  <a:pt x="75998" y="75998"/>
                </a:lnTo>
                <a:lnTo>
                  <a:pt x="43072" y="116968"/>
                </a:lnTo>
                <a:lnTo>
                  <a:pt x="19528" y="164644"/>
                </a:lnTo>
                <a:lnTo>
                  <a:pt x="4218" y="233510"/>
                </a:lnTo>
                <a:lnTo>
                  <a:pt x="1249" y="279171"/>
                </a:lnTo>
                <a:lnTo>
                  <a:pt x="156" y="333814"/>
                </a:lnTo>
                <a:lnTo>
                  <a:pt x="0" y="398563"/>
                </a:lnTo>
                <a:lnTo>
                  <a:pt x="0" y="1285657"/>
                </a:lnTo>
                <a:lnTo>
                  <a:pt x="156" y="1350405"/>
                </a:lnTo>
                <a:lnTo>
                  <a:pt x="1249" y="1405046"/>
                </a:lnTo>
                <a:lnTo>
                  <a:pt x="4218" y="1450704"/>
                </a:lnTo>
                <a:lnTo>
                  <a:pt x="9998" y="1488502"/>
                </a:lnTo>
                <a:lnTo>
                  <a:pt x="43072" y="1567241"/>
                </a:lnTo>
                <a:lnTo>
                  <a:pt x="75998" y="1608212"/>
                </a:lnTo>
                <a:lnTo>
                  <a:pt x="116968" y="1641142"/>
                </a:lnTo>
                <a:lnTo>
                  <a:pt x="164644" y="1664692"/>
                </a:lnTo>
                <a:lnTo>
                  <a:pt x="233510" y="1680002"/>
                </a:lnTo>
                <a:lnTo>
                  <a:pt x="279171" y="1682971"/>
                </a:lnTo>
                <a:lnTo>
                  <a:pt x="333814" y="1684064"/>
                </a:lnTo>
                <a:lnTo>
                  <a:pt x="398563" y="1684220"/>
                </a:lnTo>
                <a:lnTo>
                  <a:pt x="2356734" y="1684220"/>
                </a:lnTo>
                <a:lnTo>
                  <a:pt x="2421483" y="1684064"/>
                </a:lnTo>
                <a:lnTo>
                  <a:pt x="2476127" y="1682971"/>
                </a:lnTo>
                <a:lnTo>
                  <a:pt x="2521788" y="1680002"/>
                </a:lnTo>
                <a:lnTo>
                  <a:pt x="2559589" y="1674222"/>
                </a:lnTo>
                <a:lnTo>
                  <a:pt x="2638329" y="1641142"/>
                </a:lnTo>
                <a:lnTo>
                  <a:pt x="2679299" y="1608212"/>
                </a:lnTo>
                <a:lnTo>
                  <a:pt x="2712225" y="1567241"/>
                </a:lnTo>
                <a:lnTo>
                  <a:pt x="2735770" y="1519566"/>
                </a:lnTo>
                <a:lnTo>
                  <a:pt x="2751088" y="1450704"/>
                </a:lnTo>
                <a:lnTo>
                  <a:pt x="2754058" y="1405046"/>
                </a:lnTo>
                <a:lnTo>
                  <a:pt x="2755152" y="1350405"/>
                </a:lnTo>
                <a:lnTo>
                  <a:pt x="2755308" y="1285657"/>
                </a:lnTo>
                <a:lnTo>
                  <a:pt x="2755308" y="398563"/>
                </a:lnTo>
                <a:lnTo>
                  <a:pt x="2755152" y="333814"/>
                </a:lnTo>
                <a:lnTo>
                  <a:pt x="2754058" y="279171"/>
                </a:lnTo>
                <a:lnTo>
                  <a:pt x="2751088" y="233510"/>
                </a:lnTo>
                <a:lnTo>
                  <a:pt x="2745304" y="195708"/>
                </a:lnTo>
                <a:lnTo>
                  <a:pt x="2712225" y="116968"/>
                </a:lnTo>
                <a:lnTo>
                  <a:pt x="2679299" y="75998"/>
                </a:lnTo>
                <a:lnTo>
                  <a:pt x="2638329" y="43072"/>
                </a:lnTo>
                <a:lnTo>
                  <a:pt x="2590654" y="19528"/>
                </a:lnTo>
                <a:lnTo>
                  <a:pt x="2521788" y="4218"/>
                </a:lnTo>
                <a:lnTo>
                  <a:pt x="2476127" y="1249"/>
                </a:lnTo>
                <a:lnTo>
                  <a:pt x="2421483" y="156"/>
                </a:lnTo>
                <a:lnTo>
                  <a:pt x="2356734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781297" y="4832901"/>
            <a:ext cx="180403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55" dirty="0">
                <a:solidFill>
                  <a:srgbClr val="FFFFFF"/>
                </a:solidFill>
                <a:latin typeface="Palatino Linotype"/>
                <a:cs typeface="Palatino Linotype"/>
              </a:rPr>
              <a:t>Web</a:t>
            </a:r>
            <a:r>
              <a:rPr sz="2300" b="1" spc="-7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Browser</a:t>
            </a:r>
            <a:endParaRPr sz="23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667001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25" dirty="0">
                <a:latin typeface="Cambria"/>
                <a:cs typeface="Cambria"/>
              </a:rPr>
              <a:t>Development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180" dirty="0">
                <a:latin typeface="Cambria"/>
                <a:cs typeface="Cambria"/>
              </a:rPr>
              <a:t>Process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225" dirty="0">
                <a:latin typeface="Cambria"/>
                <a:cs typeface="Cambria"/>
              </a:rPr>
              <a:t>-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40" dirty="0">
                <a:latin typeface="Cambria"/>
                <a:cs typeface="Cambria"/>
              </a:rPr>
              <a:t>Constructor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40" dirty="0">
                <a:latin typeface="Cambria"/>
                <a:cs typeface="Cambria"/>
              </a:rPr>
              <a:t>Injection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1842992"/>
            <a:ext cx="11997055" cy="62706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28980" indent="-716915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dirty="0">
                <a:latin typeface="Palatino Linotype"/>
                <a:cs typeface="Palatino Linotype"/>
              </a:rPr>
              <a:t>Define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dependency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interface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class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Demo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REST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Controller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constructor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class 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injections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Add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45" dirty="0">
                <a:latin typeface="Palatino Linotype"/>
                <a:cs typeface="Palatino Linotype"/>
              </a:rPr>
              <a:t>@GetMapping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10" dirty="0">
                <a:latin typeface="Palatino Linotype"/>
                <a:cs typeface="Palatino Linotype"/>
              </a:rPr>
              <a:t>/dailyworkout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78028" y="1961169"/>
            <a:ext cx="3731260" cy="2103755"/>
          </a:xfrm>
          <a:custGeom>
            <a:avLst/>
            <a:gdLst/>
            <a:ahLst/>
            <a:cxnLst/>
            <a:rect l="l" t="t" r="r" b="b"/>
            <a:pathLst>
              <a:path w="3731259" h="2103754">
                <a:moveTo>
                  <a:pt x="435973" y="0"/>
                </a:moveTo>
                <a:lnTo>
                  <a:pt x="359343" y="12002"/>
                </a:lnTo>
                <a:lnTo>
                  <a:pt x="320436" y="30965"/>
                </a:lnTo>
                <a:lnTo>
                  <a:pt x="286520" y="57853"/>
                </a:lnTo>
                <a:lnTo>
                  <a:pt x="258912" y="91838"/>
                </a:lnTo>
                <a:lnTo>
                  <a:pt x="228649" y="161504"/>
                </a:lnTo>
                <a:lnTo>
                  <a:pt x="215259" y="212474"/>
                </a:lnTo>
                <a:lnTo>
                  <a:pt x="200537" y="276106"/>
                </a:lnTo>
                <a:lnTo>
                  <a:pt x="28804" y="1031754"/>
                </a:lnTo>
                <a:lnTo>
                  <a:pt x="14572" y="1095496"/>
                </a:lnTo>
                <a:lnTo>
                  <a:pt x="4614" y="1147248"/>
                </a:lnTo>
                <a:lnTo>
                  <a:pt x="0" y="1189102"/>
                </a:lnTo>
                <a:lnTo>
                  <a:pt x="1800" y="1223152"/>
                </a:lnTo>
                <a:lnTo>
                  <a:pt x="12006" y="1265733"/>
                </a:lnTo>
                <a:lnTo>
                  <a:pt x="30967" y="1304640"/>
                </a:lnTo>
                <a:lnTo>
                  <a:pt x="57855" y="1338556"/>
                </a:lnTo>
                <a:lnTo>
                  <a:pt x="91839" y="1366164"/>
                </a:lnTo>
                <a:lnTo>
                  <a:pt x="161504" y="1396426"/>
                </a:lnTo>
                <a:lnTo>
                  <a:pt x="212475" y="1409812"/>
                </a:lnTo>
                <a:lnTo>
                  <a:pt x="276105" y="1424529"/>
                </a:lnTo>
                <a:lnTo>
                  <a:pt x="3137788" y="2074917"/>
                </a:lnTo>
                <a:lnTo>
                  <a:pt x="3201529" y="2089143"/>
                </a:lnTo>
                <a:lnTo>
                  <a:pt x="3253280" y="2099100"/>
                </a:lnTo>
                <a:lnTo>
                  <a:pt x="3295134" y="2103716"/>
                </a:lnTo>
                <a:lnTo>
                  <a:pt x="3329185" y="2101922"/>
                </a:lnTo>
                <a:lnTo>
                  <a:pt x="3371761" y="2091714"/>
                </a:lnTo>
                <a:lnTo>
                  <a:pt x="3410667" y="2072748"/>
                </a:lnTo>
                <a:lnTo>
                  <a:pt x="3444582" y="2045857"/>
                </a:lnTo>
                <a:lnTo>
                  <a:pt x="3472186" y="2011872"/>
                </a:lnTo>
                <a:lnTo>
                  <a:pt x="3502457" y="1942210"/>
                </a:lnTo>
                <a:lnTo>
                  <a:pt x="3515845" y="1891240"/>
                </a:lnTo>
                <a:lnTo>
                  <a:pt x="3530561" y="1827605"/>
                </a:lnTo>
                <a:lnTo>
                  <a:pt x="3702305" y="1071960"/>
                </a:lnTo>
                <a:lnTo>
                  <a:pt x="3716531" y="1008218"/>
                </a:lnTo>
                <a:lnTo>
                  <a:pt x="3726487" y="956468"/>
                </a:lnTo>
                <a:lnTo>
                  <a:pt x="3731103" y="914615"/>
                </a:lnTo>
                <a:lnTo>
                  <a:pt x="3729309" y="880564"/>
                </a:lnTo>
                <a:lnTo>
                  <a:pt x="3719103" y="837985"/>
                </a:lnTo>
                <a:lnTo>
                  <a:pt x="3700140" y="799079"/>
                </a:lnTo>
                <a:lnTo>
                  <a:pt x="3673249" y="765163"/>
                </a:lnTo>
                <a:lnTo>
                  <a:pt x="3639259" y="737556"/>
                </a:lnTo>
                <a:lnTo>
                  <a:pt x="3569598" y="707291"/>
                </a:lnTo>
                <a:lnTo>
                  <a:pt x="3518627" y="693902"/>
                </a:lnTo>
                <a:lnTo>
                  <a:pt x="3454993" y="679183"/>
                </a:lnTo>
                <a:lnTo>
                  <a:pt x="593321" y="28801"/>
                </a:lnTo>
                <a:lnTo>
                  <a:pt x="529575" y="14572"/>
                </a:lnTo>
                <a:lnTo>
                  <a:pt x="477824" y="4615"/>
                </a:lnTo>
                <a:lnTo>
                  <a:pt x="435973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5742888" y="2790510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94742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65" dirty="0"/>
              <a:t>Inversion</a:t>
            </a:r>
            <a:r>
              <a:rPr sz="6500" spc="65" dirty="0"/>
              <a:t> </a:t>
            </a:r>
            <a:r>
              <a:rPr sz="6500" spc="120" dirty="0"/>
              <a:t>of</a:t>
            </a:r>
            <a:r>
              <a:rPr sz="6500" spc="70" dirty="0"/>
              <a:t> </a:t>
            </a:r>
            <a:r>
              <a:rPr sz="6500" spc="365" dirty="0"/>
              <a:t>Control</a:t>
            </a:r>
            <a:r>
              <a:rPr sz="6500" spc="70" dirty="0"/>
              <a:t> </a:t>
            </a:r>
            <a:r>
              <a:rPr sz="6500" spc="195" dirty="0"/>
              <a:t>(IoC)</a:t>
            </a:r>
            <a:endParaRPr sz="65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200948" y="3297020"/>
            <a:ext cx="15706725" cy="4942840"/>
            <a:chOff x="2200948" y="3297020"/>
            <a:chExt cx="15706725" cy="4942840"/>
          </a:xfrm>
        </p:grpSpPr>
        <p:sp>
          <p:nvSpPr>
            <p:cNvPr id="4" name="object 4"/>
            <p:cNvSpPr/>
            <p:nvPr/>
          </p:nvSpPr>
          <p:spPr>
            <a:xfrm>
              <a:off x="2378953" y="3412199"/>
              <a:ext cx="15346680" cy="4484370"/>
            </a:xfrm>
            <a:custGeom>
              <a:avLst/>
              <a:gdLst/>
              <a:ahLst/>
              <a:cxnLst/>
              <a:rect l="l" t="t" r="r" b="b"/>
              <a:pathLst>
                <a:path w="15346680" h="4484370">
                  <a:moveTo>
                    <a:pt x="15346234" y="0"/>
                  </a:moveTo>
                  <a:lnTo>
                    <a:pt x="0" y="0"/>
                  </a:lnTo>
                  <a:lnTo>
                    <a:pt x="0" y="4484156"/>
                  </a:lnTo>
                  <a:lnTo>
                    <a:pt x="15346234" y="4484156"/>
                  </a:lnTo>
                  <a:lnTo>
                    <a:pt x="153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0948" y="3297020"/>
              <a:ext cx="198946" cy="494225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08361" y="3297020"/>
              <a:ext cx="198946" cy="49422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9895" y="3297020"/>
              <a:ext cx="15308434" cy="1780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9895" y="7841384"/>
              <a:ext cx="15308434" cy="3978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440858" y="4294101"/>
            <a:ext cx="15222855" cy="2668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5900" spc="190" dirty="0">
                <a:solidFill>
                  <a:srgbClr val="0433FF"/>
                </a:solidFill>
                <a:latin typeface="Arial MT"/>
                <a:cs typeface="Arial MT"/>
              </a:rPr>
              <a:t>The</a:t>
            </a:r>
            <a:r>
              <a:rPr sz="5900" spc="-16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335" dirty="0">
                <a:solidFill>
                  <a:srgbClr val="0433FF"/>
                </a:solidFill>
                <a:latin typeface="Arial MT"/>
                <a:cs typeface="Arial MT"/>
              </a:rPr>
              <a:t>approach</a:t>
            </a:r>
            <a:r>
              <a:rPr sz="5900" spc="-16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320" dirty="0">
                <a:solidFill>
                  <a:srgbClr val="0433FF"/>
                </a:solidFill>
                <a:latin typeface="Arial MT"/>
                <a:cs typeface="Arial MT"/>
              </a:rPr>
              <a:t>of</a:t>
            </a:r>
            <a:r>
              <a:rPr sz="5900" spc="49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365" dirty="0">
                <a:solidFill>
                  <a:srgbClr val="0433FF"/>
                </a:solidFill>
                <a:latin typeface="Arial MT"/>
                <a:cs typeface="Arial MT"/>
              </a:rPr>
              <a:t>outsourcing</a:t>
            </a:r>
            <a:r>
              <a:rPr sz="5900" spc="-16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335" dirty="0">
                <a:solidFill>
                  <a:srgbClr val="0433FF"/>
                </a:solidFill>
                <a:latin typeface="Arial MT"/>
                <a:cs typeface="Arial MT"/>
              </a:rPr>
              <a:t>the</a:t>
            </a:r>
            <a:endParaRPr sz="5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700" dirty="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5900" spc="385" dirty="0">
                <a:solidFill>
                  <a:srgbClr val="0433FF"/>
                </a:solidFill>
                <a:latin typeface="Arial MT"/>
                <a:cs typeface="Arial MT"/>
              </a:rPr>
              <a:t>construction</a:t>
            </a:r>
            <a:r>
              <a:rPr sz="5900" spc="-17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320" dirty="0">
                <a:solidFill>
                  <a:srgbClr val="0433FF"/>
                </a:solidFill>
                <a:latin typeface="Arial MT"/>
                <a:cs typeface="Arial MT"/>
              </a:rPr>
              <a:t>and</a:t>
            </a:r>
            <a:r>
              <a:rPr sz="5900" spc="-16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290" dirty="0">
                <a:solidFill>
                  <a:srgbClr val="0433FF"/>
                </a:solidFill>
                <a:latin typeface="Arial MT"/>
                <a:cs typeface="Arial MT"/>
              </a:rPr>
              <a:t>management</a:t>
            </a:r>
            <a:r>
              <a:rPr sz="5900" spc="-16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320" dirty="0">
                <a:solidFill>
                  <a:srgbClr val="0433FF"/>
                </a:solidFill>
                <a:latin typeface="Arial MT"/>
                <a:cs typeface="Arial MT"/>
              </a:rPr>
              <a:t>of</a:t>
            </a:r>
            <a:r>
              <a:rPr sz="5900" spc="50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310" dirty="0">
                <a:solidFill>
                  <a:srgbClr val="0433FF"/>
                </a:solidFill>
                <a:latin typeface="Arial MT"/>
                <a:cs typeface="Arial MT"/>
              </a:rPr>
              <a:t>objects.</a:t>
            </a:r>
            <a:endParaRPr sz="5900" dirty="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83108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0" dirty="0">
                <a:latin typeface="Cambria"/>
                <a:cs typeface="Cambria"/>
              </a:rPr>
              <a:t>Step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80" dirty="0">
                <a:latin typeface="Cambria"/>
                <a:cs typeface="Cambria"/>
              </a:rPr>
              <a:t>1: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10" dirty="0">
                <a:latin typeface="Cambria"/>
                <a:cs typeface="Cambria"/>
              </a:rPr>
              <a:t>Define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60" dirty="0">
                <a:latin typeface="Cambria"/>
                <a:cs typeface="Cambria"/>
              </a:rPr>
              <a:t>the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65" dirty="0">
                <a:latin typeface="Cambria"/>
                <a:cs typeface="Cambria"/>
              </a:rPr>
              <a:t>dependency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25" dirty="0">
                <a:latin typeface="Cambria"/>
                <a:cs typeface="Cambria"/>
              </a:rPr>
              <a:t>interface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60" dirty="0">
                <a:latin typeface="Cambria"/>
                <a:cs typeface="Cambria"/>
              </a:rPr>
              <a:t>and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204" dirty="0">
                <a:latin typeface="Cambria"/>
                <a:cs typeface="Cambria"/>
              </a:rPr>
              <a:t>class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95737" y="2516499"/>
            <a:ext cx="7903845" cy="2735580"/>
            <a:chOff x="695737" y="2516499"/>
            <a:chExt cx="7903845" cy="2735580"/>
          </a:xfrm>
        </p:grpSpPr>
        <p:sp>
          <p:nvSpPr>
            <p:cNvPr id="4" name="object 4"/>
            <p:cNvSpPr/>
            <p:nvPr/>
          </p:nvSpPr>
          <p:spPr>
            <a:xfrm>
              <a:off x="873743" y="2631679"/>
              <a:ext cx="7548245" cy="2275205"/>
            </a:xfrm>
            <a:custGeom>
              <a:avLst/>
              <a:gdLst/>
              <a:ahLst/>
              <a:cxnLst/>
              <a:rect l="l" t="t" r="r" b="b"/>
              <a:pathLst>
                <a:path w="7548245" h="2275204">
                  <a:moveTo>
                    <a:pt x="7547749" y="0"/>
                  </a:moveTo>
                  <a:lnTo>
                    <a:pt x="0" y="0"/>
                  </a:lnTo>
                  <a:lnTo>
                    <a:pt x="0" y="2274799"/>
                  </a:lnTo>
                  <a:lnTo>
                    <a:pt x="7547749" y="2274799"/>
                  </a:lnTo>
                  <a:lnTo>
                    <a:pt x="75477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737" y="2516499"/>
              <a:ext cx="7903759" cy="273551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34144" y="4103070"/>
            <a:ext cx="442404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Courier New"/>
                <a:cs typeface="Courier New"/>
              </a:rPr>
              <a:t>String</a:t>
            </a:r>
            <a:r>
              <a:rPr sz="2300" b="1" spc="-5" dirty="0"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627A"/>
                </a:solidFill>
                <a:latin typeface="Courier New"/>
                <a:cs typeface="Courier New"/>
              </a:rPr>
              <a:t>getDailyWorkout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();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0412" y="4459080"/>
            <a:ext cx="2019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1794" y="2057655"/>
            <a:ext cx="6508115" cy="17106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3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Coach.java</a:t>
            </a:r>
            <a:endParaRPr sz="2300">
              <a:latin typeface="Arial"/>
              <a:cs typeface="Arial"/>
            </a:endParaRPr>
          </a:p>
          <a:p>
            <a:pPr marL="161290">
              <a:lnSpc>
                <a:spcPct val="100000"/>
              </a:lnSpc>
              <a:spcBef>
                <a:spcPts val="2135"/>
              </a:spcBef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package</a:t>
            </a:r>
            <a:r>
              <a:rPr sz="2300" b="1" spc="-8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latin typeface="Courier New"/>
                <a:cs typeface="Courier New"/>
              </a:rPr>
              <a:t>com.luv2code.springcoredemo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ourier New"/>
              <a:cs typeface="Courier New"/>
            </a:endParaRPr>
          </a:p>
          <a:p>
            <a:pPr marL="161290">
              <a:lnSpc>
                <a:spcPct val="100000"/>
              </a:lnSpc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300" b="1" spc="-2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interface</a:t>
            </a:r>
            <a:r>
              <a:rPr sz="2300" b="1" spc="-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Coach</a:t>
            </a:r>
            <a:r>
              <a:rPr sz="2300" b="1" spc="-15" dirty="0"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204945" y="4159527"/>
            <a:ext cx="10046970" cy="4871720"/>
            <a:chOff x="9204945" y="4159527"/>
            <a:chExt cx="10046970" cy="4871720"/>
          </a:xfrm>
        </p:grpSpPr>
        <p:sp>
          <p:nvSpPr>
            <p:cNvPr id="10" name="object 10"/>
            <p:cNvSpPr/>
            <p:nvPr/>
          </p:nvSpPr>
          <p:spPr>
            <a:xfrm>
              <a:off x="9382950" y="4274707"/>
              <a:ext cx="9691370" cy="4411345"/>
            </a:xfrm>
            <a:custGeom>
              <a:avLst/>
              <a:gdLst/>
              <a:ahLst/>
              <a:cxnLst/>
              <a:rect l="l" t="t" r="r" b="b"/>
              <a:pathLst>
                <a:path w="9691369" h="4411345">
                  <a:moveTo>
                    <a:pt x="9690877" y="0"/>
                  </a:moveTo>
                  <a:lnTo>
                    <a:pt x="0" y="0"/>
                  </a:lnTo>
                  <a:lnTo>
                    <a:pt x="0" y="4410860"/>
                  </a:lnTo>
                  <a:lnTo>
                    <a:pt x="9690877" y="4410860"/>
                  </a:lnTo>
                  <a:lnTo>
                    <a:pt x="96908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4945" y="4159527"/>
              <a:ext cx="10046887" cy="487157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143378" y="7882149"/>
            <a:ext cx="2019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39619" y="8238159"/>
            <a:ext cx="2019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80951" y="3749876"/>
            <a:ext cx="9585325" cy="41535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2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CricketCoach.java</a:t>
            </a:r>
            <a:endParaRPr sz="2300">
              <a:latin typeface="Arial"/>
              <a:cs typeface="Arial"/>
            </a:endParaRPr>
          </a:p>
          <a:p>
            <a:pPr marL="71120">
              <a:lnSpc>
                <a:spcPct val="100000"/>
              </a:lnSpc>
              <a:spcBef>
                <a:spcPts val="1745"/>
              </a:spcBef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package</a:t>
            </a:r>
            <a:r>
              <a:rPr sz="2300" b="1" spc="-5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latin typeface="Courier New"/>
                <a:cs typeface="Courier New"/>
              </a:rPr>
              <a:t>com.luv2code.springcoredemo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  <a:p>
            <a:pPr marL="71120" marR="1060450">
              <a:lnSpc>
                <a:spcPct val="203100"/>
              </a:lnSpc>
              <a:spcBef>
                <a:spcPts val="5"/>
              </a:spcBef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import</a:t>
            </a:r>
            <a:r>
              <a:rPr sz="2300" b="1" spc="-9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latin typeface="Courier New"/>
                <a:cs typeface="Courier New"/>
              </a:rPr>
              <a:t>org.springframework.stereotype.</a:t>
            </a:r>
            <a:r>
              <a:rPr sz="2300" b="1" spc="5" dirty="0">
                <a:solidFill>
                  <a:srgbClr val="9E880C"/>
                </a:solidFill>
                <a:latin typeface="Courier New"/>
                <a:cs typeface="Courier New"/>
              </a:rPr>
              <a:t>Component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2300" b="1" spc="-136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9E880C"/>
                </a:solidFill>
                <a:latin typeface="Courier New"/>
                <a:cs typeface="Courier New"/>
              </a:rPr>
              <a:t>@Component</a:t>
            </a:r>
            <a:endParaRPr sz="2300">
              <a:latin typeface="Courier New"/>
              <a:cs typeface="Courier New"/>
            </a:endParaRPr>
          </a:p>
          <a:p>
            <a:pPr marL="71120">
              <a:lnSpc>
                <a:spcPct val="100000"/>
              </a:lnSpc>
              <a:spcBef>
                <a:spcPts val="40"/>
              </a:spcBef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300" b="1" spc="-1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2300" b="1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CricketCoach</a:t>
            </a:r>
            <a:r>
              <a:rPr sz="2300" b="1" spc="-5" dirty="0"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2300" b="1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Coach</a:t>
            </a:r>
            <a:r>
              <a:rPr sz="2300" b="1" spc="-5" dirty="0"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ourier New"/>
              <a:cs typeface="Courier New"/>
            </a:endParaRPr>
          </a:p>
          <a:p>
            <a:pPr marL="774700">
              <a:lnSpc>
                <a:spcPct val="100000"/>
              </a:lnSpc>
            </a:pPr>
            <a:r>
              <a:rPr sz="2300" b="1" spc="5" dirty="0">
                <a:solidFill>
                  <a:srgbClr val="9E880C"/>
                </a:solidFill>
                <a:latin typeface="Courier New"/>
                <a:cs typeface="Courier New"/>
              </a:rPr>
              <a:t>@Override</a:t>
            </a:r>
            <a:endParaRPr sz="2300">
              <a:latin typeface="Courier New"/>
              <a:cs typeface="Courier New"/>
            </a:endParaRPr>
          </a:p>
          <a:p>
            <a:pPr marL="774700">
              <a:lnSpc>
                <a:spcPct val="100000"/>
              </a:lnSpc>
              <a:spcBef>
                <a:spcPts val="45"/>
              </a:spcBef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2300" b="1" dirty="0">
                <a:latin typeface="Courier New"/>
                <a:cs typeface="Courier New"/>
              </a:rPr>
              <a:t>String </a:t>
            </a:r>
            <a:r>
              <a:rPr sz="2300" b="1" dirty="0">
                <a:solidFill>
                  <a:srgbClr val="00627A"/>
                </a:solidFill>
                <a:latin typeface="Courier New"/>
                <a:cs typeface="Courier New"/>
              </a:rPr>
              <a:t>getDailyWorkout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()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 {</a:t>
            </a:r>
            <a:endParaRPr sz="2300">
              <a:latin typeface="Courier New"/>
              <a:cs typeface="Courier New"/>
            </a:endParaRPr>
          </a:p>
          <a:p>
            <a:pPr marL="1478280">
              <a:lnSpc>
                <a:spcPct val="100000"/>
              </a:lnSpc>
              <a:spcBef>
                <a:spcPts val="40"/>
              </a:spcBef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return</a:t>
            </a:r>
            <a:r>
              <a:rPr sz="230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"Practice</a:t>
            </a:r>
            <a:r>
              <a:rPr sz="2300" b="1" spc="-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fast</a:t>
            </a:r>
            <a:r>
              <a:rPr sz="2300" b="1" spc="-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bowling</a:t>
            </a:r>
            <a:r>
              <a:rPr sz="2300" b="1" spc="-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for</a:t>
            </a:r>
            <a:r>
              <a:rPr sz="2300" b="1" spc="-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15</a:t>
            </a:r>
            <a:r>
              <a:rPr sz="2300" b="1" spc="-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77D16"/>
                </a:solidFill>
                <a:latin typeface="Courier New"/>
                <a:cs typeface="Courier New"/>
              </a:rPr>
              <a:t>minutes"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77793" y="6009335"/>
            <a:ext cx="6751320" cy="2527935"/>
          </a:xfrm>
          <a:custGeom>
            <a:avLst/>
            <a:gdLst/>
            <a:ahLst/>
            <a:cxnLst/>
            <a:rect l="l" t="t" r="r" b="b"/>
            <a:pathLst>
              <a:path w="6751320" h="2527934">
                <a:moveTo>
                  <a:pt x="6751103" y="0"/>
                </a:moveTo>
                <a:lnTo>
                  <a:pt x="5314958" y="391673"/>
                </a:lnTo>
                <a:lnTo>
                  <a:pt x="52354" y="391673"/>
                </a:lnTo>
                <a:lnTo>
                  <a:pt x="31977" y="395788"/>
                </a:lnTo>
                <a:lnTo>
                  <a:pt x="15335" y="407009"/>
                </a:lnTo>
                <a:lnTo>
                  <a:pt x="4114" y="423651"/>
                </a:lnTo>
                <a:lnTo>
                  <a:pt x="0" y="444028"/>
                </a:lnTo>
                <a:lnTo>
                  <a:pt x="0" y="2475380"/>
                </a:lnTo>
                <a:lnTo>
                  <a:pt x="4114" y="2495761"/>
                </a:lnTo>
                <a:lnTo>
                  <a:pt x="15335" y="2512402"/>
                </a:lnTo>
                <a:lnTo>
                  <a:pt x="31977" y="2523621"/>
                </a:lnTo>
                <a:lnTo>
                  <a:pt x="52354" y="2527734"/>
                </a:lnTo>
                <a:lnTo>
                  <a:pt x="5536815" y="2527734"/>
                </a:lnTo>
                <a:lnTo>
                  <a:pt x="5557192" y="2523621"/>
                </a:lnTo>
                <a:lnTo>
                  <a:pt x="5573834" y="2512402"/>
                </a:lnTo>
                <a:lnTo>
                  <a:pt x="5585055" y="2495761"/>
                </a:lnTo>
                <a:lnTo>
                  <a:pt x="5589170" y="2475380"/>
                </a:lnTo>
                <a:lnTo>
                  <a:pt x="5589170" y="539910"/>
                </a:lnTo>
                <a:lnTo>
                  <a:pt x="6751103" y="0"/>
                </a:lnTo>
                <a:close/>
              </a:path>
            </a:pathLst>
          </a:custGeom>
          <a:solidFill>
            <a:srgbClr val="436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333814" y="6539355"/>
            <a:ext cx="4877435" cy="1784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1500"/>
              </a:lnSpc>
              <a:spcBef>
                <a:spcPts val="95"/>
              </a:spcBef>
            </a:pPr>
            <a:r>
              <a:rPr sz="3450" spc="25" dirty="0">
                <a:solidFill>
                  <a:srgbClr val="FFFFFF"/>
                </a:solidFill>
                <a:latin typeface="Palatino Linotype"/>
                <a:cs typeface="Palatino Linotype"/>
              </a:rPr>
              <a:t>@Component</a:t>
            </a:r>
            <a:r>
              <a:rPr sz="345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annotation </a:t>
            </a:r>
            <a:r>
              <a:rPr sz="3450" spc="-8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spc="5" dirty="0">
                <a:solidFill>
                  <a:srgbClr val="FFFFFF"/>
                </a:solidFill>
                <a:latin typeface="Palatino Linotype"/>
                <a:cs typeface="Palatino Linotype"/>
              </a:rPr>
              <a:t>marks</a:t>
            </a:r>
            <a:r>
              <a:rPr sz="34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the</a:t>
            </a:r>
            <a:r>
              <a:rPr sz="34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class</a:t>
            </a:r>
            <a:endParaRPr sz="345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sz="3450" spc="5" dirty="0">
                <a:solidFill>
                  <a:srgbClr val="FFFFFF"/>
                </a:solidFill>
                <a:latin typeface="Palatino Linotype"/>
                <a:cs typeface="Palatino Linotype"/>
              </a:rPr>
              <a:t>as</a:t>
            </a:r>
            <a:r>
              <a:rPr sz="3450" spc="-2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spc="5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34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Spring</a:t>
            </a:r>
            <a:r>
              <a:rPr sz="34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spc="5" dirty="0">
                <a:solidFill>
                  <a:srgbClr val="FFFFFF"/>
                </a:solidFill>
                <a:latin typeface="Palatino Linotype"/>
                <a:cs typeface="Palatino Linotype"/>
              </a:rPr>
              <a:t>Bean</a:t>
            </a:r>
            <a:endParaRPr sz="345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934402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70" dirty="0">
                <a:latin typeface="Cambria"/>
                <a:cs typeface="Cambria"/>
              </a:rPr>
              <a:t>@Component</a:t>
            </a:r>
            <a:r>
              <a:rPr sz="6500" spc="60" dirty="0">
                <a:latin typeface="Cambria"/>
                <a:cs typeface="Cambria"/>
              </a:rPr>
              <a:t> </a:t>
            </a:r>
            <a:r>
              <a:rPr sz="6500" spc="-100" dirty="0">
                <a:latin typeface="Cambria"/>
                <a:cs typeface="Cambria"/>
              </a:rPr>
              <a:t>annotation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0314" y="1842992"/>
            <a:ext cx="17212945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81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spc="45" dirty="0">
                <a:latin typeface="Palatino Linotype"/>
                <a:cs typeface="Palatino Linotype"/>
              </a:rPr>
              <a:t>@Component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marks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class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</a:t>
            </a:r>
            <a:endParaRPr sz="4250">
              <a:latin typeface="Palatino Linotype"/>
              <a:cs typeface="Palatino Linotype"/>
            </a:endParaRPr>
          </a:p>
          <a:p>
            <a:pPr marL="1017269" lvl="1" indent="-57404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1017269" algn="l"/>
                <a:tab pos="1017905" algn="l"/>
              </a:tabLst>
            </a:pPr>
            <a:r>
              <a:rPr sz="4250" spc="25" dirty="0">
                <a:latin typeface="Palatino Linotype"/>
                <a:cs typeface="Palatino Linotype"/>
              </a:rPr>
              <a:t>A</a:t>
            </a:r>
            <a:r>
              <a:rPr sz="4250" spc="-229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just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regular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Java</a:t>
            </a:r>
            <a:r>
              <a:rPr sz="4250" spc="10" dirty="0">
                <a:latin typeface="Palatino Linotype"/>
                <a:cs typeface="Palatino Linotype"/>
              </a:rPr>
              <a:t> class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that is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managed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014" y="497536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6152" y="4858606"/>
            <a:ext cx="166579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45" dirty="0">
                <a:latin typeface="Palatino Linotype"/>
                <a:cs typeface="Palatino Linotype"/>
              </a:rPr>
              <a:t>@Component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also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makes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available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dependency</a:t>
            </a:r>
            <a:r>
              <a:rPr sz="4250" spc="10" dirty="0">
                <a:latin typeface="Palatino Linotype"/>
                <a:cs typeface="Palatino Linotype"/>
              </a:rPr>
              <a:t> injection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4209394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0" dirty="0">
                <a:latin typeface="Cambria"/>
                <a:cs typeface="Cambria"/>
              </a:rPr>
              <a:t>Step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-180" dirty="0">
                <a:latin typeface="Cambria"/>
                <a:cs typeface="Cambria"/>
              </a:rPr>
              <a:t>2: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35" dirty="0">
                <a:latin typeface="Cambria"/>
                <a:cs typeface="Cambria"/>
              </a:rPr>
              <a:t>Create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25" dirty="0">
                <a:latin typeface="Cambria"/>
                <a:cs typeface="Cambria"/>
              </a:rPr>
              <a:t>Demo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575" dirty="0">
                <a:latin typeface="Cambria"/>
                <a:cs typeface="Cambria"/>
              </a:rPr>
              <a:t>REST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55" dirty="0">
                <a:latin typeface="Cambria"/>
                <a:cs typeface="Cambria"/>
              </a:rPr>
              <a:t>Controller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54133" y="2701268"/>
            <a:ext cx="10046970" cy="3332479"/>
            <a:chOff x="1454133" y="2701268"/>
            <a:chExt cx="10046970" cy="3332479"/>
          </a:xfrm>
        </p:grpSpPr>
        <p:sp>
          <p:nvSpPr>
            <p:cNvPr id="4" name="object 4"/>
            <p:cNvSpPr/>
            <p:nvPr/>
          </p:nvSpPr>
          <p:spPr>
            <a:xfrm>
              <a:off x="1632138" y="2816458"/>
              <a:ext cx="9691370" cy="2872105"/>
            </a:xfrm>
            <a:custGeom>
              <a:avLst/>
              <a:gdLst/>
              <a:ahLst/>
              <a:cxnLst/>
              <a:rect l="l" t="t" r="r" b="b"/>
              <a:pathLst>
                <a:path w="9691370" h="2872104">
                  <a:moveTo>
                    <a:pt x="9690877" y="0"/>
                  </a:moveTo>
                  <a:lnTo>
                    <a:pt x="0" y="0"/>
                  </a:lnTo>
                  <a:lnTo>
                    <a:pt x="0" y="2871640"/>
                  </a:lnTo>
                  <a:lnTo>
                    <a:pt x="9690877" y="2871640"/>
                  </a:lnTo>
                  <a:lnTo>
                    <a:pt x="96908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4133" y="2701268"/>
              <a:ext cx="10046887" cy="33323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28949" y="2202384"/>
            <a:ext cx="9535795" cy="3417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4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DemoController.java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00">
              <a:latin typeface="Arial"/>
              <a:cs typeface="Arial"/>
            </a:endParaRPr>
          </a:p>
          <a:p>
            <a:pPr marL="172085">
              <a:lnSpc>
                <a:spcPct val="100000"/>
              </a:lnSpc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package</a:t>
            </a:r>
            <a:r>
              <a:rPr sz="1950" b="1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com.luv2code.springcoredemo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  <a:p>
            <a:pPr marL="172085" marR="5080">
              <a:lnSpc>
                <a:spcPct val="204400"/>
              </a:lnSpc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import</a:t>
            </a:r>
            <a:r>
              <a:rPr sz="1950" b="1" spc="5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org.springframework.web.bind.annotation.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RestController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950" b="1" spc="-11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@RestController</a:t>
            </a:r>
            <a:endParaRPr sz="1950">
              <a:latin typeface="Courier New"/>
              <a:cs typeface="Courier New"/>
            </a:endParaRPr>
          </a:p>
          <a:p>
            <a:pPr marL="172085">
              <a:lnSpc>
                <a:spcPct val="100000"/>
              </a:lnSpc>
              <a:spcBef>
                <a:spcPts val="50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class </a:t>
            </a:r>
            <a:r>
              <a:rPr sz="1950" b="1" spc="10" dirty="0">
                <a:latin typeface="Courier New"/>
                <a:cs typeface="Courier New"/>
              </a:rPr>
              <a:t>DemoController</a:t>
            </a:r>
            <a:r>
              <a:rPr sz="1950" b="1" spc="5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Courier New"/>
              <a:cs typeface="Courier New"/>
            </a:endParaRPr>
          </a:p>
          <a:p>
            <a:pPr marL="172085">
              <a:lnSpc>
                <a:spcPct val="100000"/>
              </a:lnSpc>
              <a:spcBef>
                <a:spcPts val="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548927"/>
            <a:ext cx="18164810" cy="9188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850" spc="65" dirty="0">
                <a:latin typeface="Cambria"/>
                <a:cs typeface="Cambria"/>
              </a:rPr>
              <a:t>Step</a:t>
            </a:r>
            <a:r>
              <a:rPr sz="5850" spc="100" dirty="0">
                <a:latin typeface="Cambria"/>
                <a:cs typeface="Cambria"/>
              </a:rPr>
              <a:t> </a:t>
            </a:r>
            <a:r>
              <a:rPr sz="5850" spc="-170" dirty="0">
                <a:latin typeface="Cambria"/>
                <a:cs typeface="Cambria"/>
              </a:rPr>
              <a:t>3:</a:t>
            </a:r>
            <a:r>
              <a:rPr sz="5850" spc="105" dirty="0">
                <a:latin typeface="Cambria"/>
                <a:cs typeface="Cambria"/>
              </a:rPr>
              <a:t> </a:t>
            </a:r>
            <a:r>
              <a:rPr sz="5850" spc="-40" dirty="0">
                <a:latin typeface="Cambria"/>
                <a:cs typeface="Cambria"/>
              </a:rPr>
              <a:t>Create</a:t>
            </a:r>
            <a:r>
              <a:rPr sz="5850" spc="105" dirty="0">
                <a:latin typeface="Cambria"/>
                <a:cs typeface="Cambria"/>
              </a:rPr>
              <a:t> </a:t>
            </a:r>
            <a:r>
              <a:rPr sz="5850" spc="-90" dirty="0">
                <a:latin typeface="Cambria"/>
                <a:cs typeface="Cambria"/>
              </a:rPr>
              <a:t>a</a:t>
            </a:r>
            <a:r>
              <a:rPr sz="5850" spc="100" dirty="0">
                <a:latin typeface="Cambria"/>
                <a:cs typeface="Cambria"/>
              </a:rPr>
              <a:t> </a:t>
            </a:r>
            <a:r>
              <a:rPr sz="5850" spc="-114" dirty="0">
                <a:latin typeface="Cambria"/>
                <a:cs typeface="Cambria"/>
              </a:rPr>
              <a:t>constructor</a:t>
            </a:r>
            <a:r>
              <a:rPr sz="5850" spc="105" dirty="0">
                <a:latin typeface="Cambria"/>
                <a:cs typeface="Cambria"/>
              </a:rPr>
              <a:t> </a:t>
            </a:r>
            <a:r>
              <a:rPr sz="5850" spc="20" dirty="0">
                <a:latin typeface="Cambria"/>
                <a:cs typeface="Cambria"/>
              </a:rPr>
              <a:t>in</a:t>
            </a:r>
            <a:r>
              <a:rPr sz="5850" spc="105" dirty="0">
                <a:latin typeface="Cambria"/>
                <a:cs typeface="Cambria"/>
              </a:rPr>
              <a:t> </a:t>
            </a:r>
            <a:r>
              <a:rPr sz="5850" spc="-185" dirty="0">
                <a:latin typeface="Cambria"/>
                <a:cs typeface="Cambria"/>
              </a:rPr>
              <a:t>your</a:t>
            </a:r>
            <a:r>
              <a:rPr sz="5850" spc="100" dirty="0">
                <a:latin typeface="Cambria"/>
                <a:cs typeface="Cambria"/>
              </a:rPr>
              <a:t> </a:t>
            </a:r>
            <a:r>
              <a:rPr sz="5850" spc="-165" dirty="0">
                <a:latin typeface="Cambria"/>
                <a:cs typeface="Cambria"/>
              </a:rPr>
              <a:t>class</a:t>
            </a:r>
            <a:r>
              <a:rPr sz="5850" spc="105" dirty="0">
                <a:latin typeface="Cambria"/>
                <a:cs typeface="Cambria"/>
              </a:rPr>
              <a:t> </a:t>
            </a:r>
            <a:r>
              <a:rPr sz="5850" spc="-85" dirty="0">
                <a:latin typeface="Cambria"/>
                <a:cs typeface="Cambria"/>
              </a:rPr>
              <a:t>for</a:t>
            </a:r>
            <a:r>
              <a:rPr sz="5850" spc="105" dirty="0">
                <a:latin typeface="Cambria"/>
                <a:cs typeface="Cambria"/>
              </a:rPr>
              <a:t> </a:t>
            </a:r>
            <a:r>
              <a:rPr sz="5850" spc="-100" dirty="0">
                <a:latin typeface="Cambria"/>
                <a:cs typeface="Cambria"/>
              </a:rPr>
              <a:t>injections</a:t>
            </a:r>
            <a:endParaRPr sz="585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98083" y="2338933"/>
            <a:ext cx="10714990" cy="5458460"/>
            <a:chOff x="1398083" y="2338933"/>
            <a:chExt cx="10714990" cy="5458460"/>
          </a:xfrm>
        </p:grpSpPr>
        <p:sp>
          <p:nvSpPr>
            <p:cNvPr id="4" name="object 4"/>
            <p:cNvSpPr/>
            <p:nvPr/>
          </p:nvSpPr>
          <p:spPr>
            <a:xfrm>
              <a:off x="1576088" y="2454113"/>
              <a:ext cx="10358755" cy="4997450"/>
            </a:xfrm>
            <a:custGeom>
              <a:avLst/>
              <a:gdLst/>
              <a:ahLst/>
              <a:cxnLst/>
              <a:rect l="l" t="t" r="r" b="b"/>
              <a:pathLst>
                <a:path w="10358755" h="4997450">
                  <a:moveTo>
                    <a:pt x="10358407" y="0"/>
                  </a:moveTo>
                  <a:lnTo>
                    <a:pt x="0" y="0"/>
                  </a:lnTo>
                  <a:lnTo>
                    <a:pt x="0" y="4997230"/>
                  </a:lnTo>
                  <a:lnTo>
                    <a:pt x="10358407" y="4997230"/>
                  </a:lnTo>
                  <a:lnTo>
                    <a:pt x="103584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8083" y="2338933"/>
              <a:ext cx="10714438" cy="545794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32757" y="2501296"/>
            <a:ext cx="54546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package</a:t>
            </a:r>
            <a:r>
              <a:rPr sz="1950" b="1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com.luv2code.springcoredemo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32757" y="3108608"/>
            <a:ext cx="9375775" cy="6311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import</a:t>
            </a:r>
            <a:r>
              <a:rPr sz="1950" b="1" spc="4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org.springframework.beans.factory.annotation.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Autowired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950" b="1" spc="-11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import</a:t>
            </a:r>
            <a:r>
              <a:rPr sz="1950" b="1" spc="5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org.springframework.web.bind.annotation.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RestController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32757" y="4019575"/>
            <a:ext cx="4399280" cy="631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@RestController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9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DemoController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35956" y="4930542"/>
            <a:ext cx="334327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private</a:t>
            </a:r>
            <a:r>
              <a:rPr sz="1950" b="1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Coach</a:t>
            </a:r>
            <a:r>
              <a:rPr sz="1950" b="1" spc="-5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98185" y="5537853"/>
            <a:ext cx="5944870" cy="1238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@Autowired</a:t>
            </a:r>
            <a:endParaRPr sz="1950">
              <a:latin typeface="Courier New"/>
              <a:cs typeface="Courier New"/>
            </a:endParaRPr>
          </a:p>
          <a:p>
            <a:pPr marL="653415" marR="5080" indent="-603250">
              <a:lnSpc>
                <a:spcPct val="102200"/>
              </a:lnSpc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1950" b="1" spc="15" dirty="0">
                <a:solidFill>
                  <a:srgbClr val="00627A"/>
                </a:solidFill>
                <a:latin typeface="Courier New"/>
                <a:cs typeface="Courier New"/>
              </a:rPr>
              <a:t>DemoController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950" b="1" spc="15" dirty="0">
                <a:latin typeface="Courier New"/>
                <a:cs typeface="Courier New"/>
              </a:rPr>
              <a:t>Coach </a:t>
            </a:r>
            <a:r>
              <a:rPr sz="1950" b="1" spc="10" dirty="0">
                <a:solidFill>
                  <a:srgbClr val="080808"/>
                </a:solidFill>
                <a:latin typeface="Courier New"/>
                <a:cs typeface="Courier New"/>
              </a:rPr>
              <a:t>theCoach)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 </a:t>
            </a:r>
            <a:r>
              <a:rPr sz="1950" b="1" spc="-116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872094"/>
                </a:solidFill>
                <a:latin typeface="Courier New"/>
                <a:cs typeface="Courier New"/>
              </a:rPr>
              <a:t>myCoach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1950" b="1" spc="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theCoach;</a:t>
            </a:r>
            <a:endParaRPr sz="1950">
              <a:latin typeface="Courier New"/>
              <a:cs typeface="Courier New"/>
            </a:endParaRPr>
          </a:p>
          <a:p>
            <a:pPr marL="50165">
              <a:lnSpc>
                <a:spcPct val="100000"/>
              </a:lnSpc>
              <a:spcBef>
                <a:spcPts val="5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32757" y="7056132"/>
            <a:ext cx="176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68364" y="1855525"/>
            <a:ext cx="3561079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7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DemoController.java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51096" y="3075539"/>
            <a:ext cx="10182225" cy="3570604"/>
            <a:chOff x="3551096" y="3075539"/>
            <a:chExt cx="10182225" cy="3570604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51096" y="3075539"/>
              <a:ext cx="10181627" cy="35700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969931" y="3999721"/>
              <a:ext cx="9344025" cy="1708150"/>
            </a:xfrm>
            <a:custGeom>
              <a:avLst/>
              <a:gdLst/>
              <a:ahLst/>
              <a:cxnLst/>
              <a:rect l="l" t="t" r="r" b="b"/>
              <a:pathLst>
                <a:path w="9344025" h="1708150">
                  <a:moveTo>
                    <a:pt x="9291654" y="0"/>
                  </a:moveTo>
                  <a:lnTo>
                    <a:pt x="4076776" y="0"/>
                  </a:lnTo>
                  <a:lnTo>
                    <a:pt x="4056395" y="4114"/>
                  </a:lnTo>
                  <a:lnTo>
                    <a:pt x="4039753" y="15335"/>
                  </a:lnTo>
                  <a:lnTo>
                    <a:pt x="4028535" y="31977"/>
                  </a:lnTo>
                  <a:lnTo>
                    <a:pt x="4024421" y="52354"/>
                  </a:lnTo>
                  <a:lnTo>
                    <a:pt x="4024421" y="1177650"/>
                  </a:lnTo>
                  <a:lnTo>
                    <a:pt x="0" y="1707738"/>
                  </a:lnTo>
                  <a:lnTo>
                    <a:pt x="4755090" y="1330137"/>
                  </a:lnTo>
                  <a:lnTo>
                    <a:pt x="9291654" y="1330137"/>
                  </a:lnTo>
                  <a:lnTo>
                    <a:pt x="9312026" y="1326022"/>
                  </a:lnTo>
                  <a:lnTo>
                    <a:pt x="9328668" y="1314801"/>
                  </a:lnTo>
                  <a:lnTo>
                    <a:pt x="9339892" y="1298159"/>
                  </a:lnTo>
                  <a:lnTo>
                    <a:pt x="9344008" y="1277783"/>
                  </a:lnTo>
                  <a:lnTo>
                    <a:pt x="9344008" y="52354"/>
                  </a:lnTo>
                  <a:lnTo>
                    <a:pt x="9339892" y="31977"/>
                  </a:lnTo>
                  <a:lnTo>
                    <a:pt x="9328668" y="15335"/>
                  </a:lnTo>
                  <a:lnTo>
                    <a:pt x="9312026" y="4114"/>
                  </a:lnTo>
                  <a:lnTo>
                    <a:pt x="9291654" y="0"/>
                  </a:lnTo>
                  <a:close/>
                </a:path>
              </a:pathLst>
            </a:custGeom>
            <a:solidFill>
              <a:srgbClr val="436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446368" y="4190449"/>
            <a:ext cx="4415790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9850">
              <a:lnSpc>
                <a:spcPct val="111000"/>
              </a:lnSpc>
              <a:spcBef>
                <a:spcPts val="90"/>
              </a:spcBef>
            </a:pPr>
            <a:r>
              <a:rPr sz="26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@Autowired </a:t>
            </a:r>
            <a:r>
              <a:rPr sz="2600" spc="15" dirty="0">
                <a:solidFill>
                  <a:srgbClr val="FFFFFF"/>
                </a:solidFill>
                <a:latin typeface="Palatino Linotype"/>
                <a:cs typeface="Palatino Linotype"/>
              </a:rPr>
              <a:t>annotation </a:t>
            </a:r>
            <a:r>
              <a:rPr sz="2600" spc="10" dirty="0">
                <a:solidFill>
                  <a:srgbClr val="FFFFFF"/>
                </a:solidFill>
                <a:latin typeface="Palatino Linotype"/>
                <a:cs typeface="Palatino Linotype"/>
              </a:rPr>
              <a:t>tells </a:t>
            </a:r>
            <a:r>
              <a:rPr sz="2600" spc="-63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600" spc="15" dirty="0">
                <a:solidFill>
                  <a:srgbClr val="FFFFFF"/>
                </a:solidFill>
                <a:latin typeface="Palatino Linotype"/>
                <a:cs typeface="Palatino Linotype"/>
              </a:rPr>
              <a:t>Spring</a:t>
            </a:r>
            <a:r>
              <a:rPr sz="260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600" spc="15" dirty="0">
                <a:solidFill>
                  <a:srgbClr val="FFFFFF"/>
                </a:solidFill>
                <a:latin typeface="Palatino Linotype"/>
                <a:cs typeface="Palatino Linotype"/>
              </a:rPr>
              <a:t>to</a:t>
            </a:r>
            <a:r>
              <a:rPr sz="260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Palatino Linotype"/>
                <a:cs typeface="Palatino Linotype"/>
              </a:rPr>
              <a:t>inject</a:t>
            </a:r>
            <a:r>
              <a:rPr sz="260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600" spc="15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260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600" spc="15" dirty="0">
                <a:solidFill>
                  <a:srgbClr val="FFFFFF"/>
                </a:solidFill>
                <a:latin typeface="Palatino Linotype"/>
                <a:cs typeface="Palatino Linotype"/>
              </a:rPr>
              <a:t>dependency</a:t>
            </a:r>
            <a:endParaRPr sz="2600">
              <a:latin typeface="Palatino Linotype"/>
              <a:cs typeface="Palatino Linotyp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961176" y="1181723"/>
            <a:ext cx="7143115" cy="3198495"/>
            <a:chOff x="12961176" y="1181723"/>
            <a:chExt cx="7143115" cy="319849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1176" y="1181723"/>
              <a:ext cx="7142923" cy="319838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3380011" y="2036231"/>
              <a:ext cx="6336665" cy="1475740"/>
            </a:xfrm>
            <a:custGeom>
              <a:avLst/>
              <a:gdLst/>
              <a:ahLst/>
              <a:cxnLst/>
              <a:rect l="l" t="t" r="r" b="b"/>
              <a:pathLst>
                <a:path w="6336665" h="1475739">
                  <a:moveTo>
                    <a:pt x="6284290" y="0"/>
                  </a:moveTo>
                  <a:lnTo>
                    <a:pt x="52354" y="0"/>
                  </a:lnTo>
                  <a:lnTo>
                    <a:pt x="31977" y="4113"/>
                  </a:lnTo>
                  <a:lnTo>
                    <a:pt x="15335" y="15331"/>
                  </a:lnTo>
                  <a:lnTo>
                    <a:pt x="4114" y="31973"/>
                  </a:lnTo>
                  <a:lnTo>
                    <a:pt x="0" y="52354"/>
                  </a:lnTo>
                  <a:lnTo>
                    <a:pt x="0" y="1423087"/>
                  </a:lnTo>
                  <a:lnTo>
                    <a:pt x="4114" y="1443466"/>
                  </a:lnTo>
                  <a:lnTo>
                    <a:pt x="15335" y="1460107"/>
                  </a:lnTo>
                  <a:lnTo>
                    <a:pt x="31977" y="1471327"/>
                  </a:lnTo>
                  <a:lnTo>
                    <a:pt x="52354" y="1475441"/>
                  </a:lnTo>
                  <a:lnTo>
                    <a:pt x="6284290" y="1475441"/>
                  </a:lnTo>
                  <a:lnTo>
                    <a:pt x="6304667" y="1471327"/>
                  </a:lnTo>
                  <a:lnTo>
                    <a:pt x="6321308" y="1460107"/>
                  </a:lnTo>
                  <a:lnTo>
                    <a:pt x="6332529" y="1443466"/>
                  </a:lnTo>
                  <a:lnTo>
                    <a:pt x="6336644" y="1423087"/>
                  </a:lnTo>
                  <a:lnTo>
                    <a:pt x="6336644" y="52354"/>
                  </a:lnTo>
                  <a:lnTo>
                    <a:pt x="6332529" y="31973"/>
                  </a:lnTo>
                  <a:lnTo>
                    <a:pt x="6321308" y="15331"/>
                  </a:lnTo>
                  <a:lnTo>
                    <a:pt x="6304667" y="4113"/>
                  </a:lnTo>
                  <a:lnTo>
                    <a:pt x="6284290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3663921" y="2300633"/>
            <a:ext cx="576897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94615">
              <a:lnSpc>
                <a:spcPct val="111000"/>
              </a:lnSpc>
              <a:spcBef>
                <a:spcPts val="90"/>
              </a:spcBef>
            </a:pPr>
            <a:r>
              <a:rPr sz="2600" spc="10" dirty="0">
                <a:solidFill>
                  <a:srgbClr val="FFFFFF"/>
                </a:solidFill>
                <a:latin typeface="Palatino Linotype"/>
                <a:cs typeface="Palatino Linotype"/>
              </a:rPr>
              <a:t>If </a:t>
            </a:r>
            <a:r>
              <a:rPr sz="2600" spc="20" dirty="0">
                <a:solidFill>
                  <a:srgbClr val="FFFFFF"/>
                </a:solidFill>
                <a:latin typeface="Palatino Linotype"/>
                <a:cs typeface="Palatino Linotype"/>
              </a:rPr>
              <a:t>you </a:t>
            </a:r>
            <a:r>
              <a:rPr sz="2600" spc="15" dirty="0">
                <a:solidFill>
                  <a:srgbClr val="FFFFFF"/>
                </a:solidFill>
                <a:latin typeface="Palatino Linotype"/>
                <a:cs typeface="Palatino Linotype"/>
              </a:rPr>
              <a:t>only have one </a:t>
            </a:r>
            <a:r>
              <a:rPr sz="2600" spc="10" dirty="0">
                <a:solidFill>
                  <a:srgbClr val="FFFFFF"/>
                </a:solidFill>
                <a:latin typeface="Palatino Linotype"/>
                <a:cs typeface="Palatino Linotype"/>
              </a:rPr>
              <a:t>constructor </a:t>
            </a:r>
            <a:r>
              <a:rPr sz="2600" spc="15" dirty="0">
                <a:solidFill>
                  <a:srgbClr val="FFFFFF"/>
                </a:solidFill>
                <a:latin typeface="Palatino Linotype"/>
                <a:cs typeface="Palatino Linotype"/>
              </a:rPr>
              <a:t>then </a:t>
            </a:r>
            <a:r>
              <a:rPr sz="2600" spc="2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Palatino Linotype"/>
                <a:cs typeface="Palatino Linotype"/>
              </a:rPr>
              <a:t>@Autowired</a:t>
            </a:r>
            <a:r>
              <a:rPr sz="26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600" spc="20" dirty="0">
                <a:solidFill>
                  <a:srgbClr val="FFFFFF"/>
                </a:solidFill>
                <a:latin typeface="Palatino Linotype"/>
                <a:cs typeface="Palatino Linotype"/>
              </a:rPr>
              <a:t>on</a:t>
            </a:r>
            <a:r>
              <a:rPr sz="26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Palatino Linotype"/>
                <a:cs typeface="Palatino Linotype"/>
              </a:rPr>
              <a:t>constructor</a:t>
            </a:r>
            <a:r>
              <a:rPr sz="260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600" spc="10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r>
              <a:rPr sz="26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600" spc="15" dirty="0">
                <a:solidFill>
                  <a:srgbClr val="FFFFFF"/>
                </a:solidFill>
                <a:latin typeface="Palatino Linotype"/>
                <a:cs typeface="Palatino Linotype"/>
              </a:rPr>
              <a:t>optional</a:t>
            </a:r>
            <a:endParaRPr sz="2600">
              <a:latin typeface="Palatino Linotype"/>
              <a:cs typeface="Palatino Linotyp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699801" y="5874715"/>
            <a:ext cx="9583420" cy="4768215"/>
            <a:chOff x="1699801" y="5874715"/>
            <a:chExt cx="9583420" cy="4768215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9801" y="5874715"/>
              <a:ext cx="9583404" cy="476816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118637" y="7023555"/>
              <a:ext cx="8745855" cy="2456815"/>
            </a:xfrm>
            <a:custGeom>
              <a:avLst/>
              <a:gdLst/>
              <a:ahLst/>
              <a:cxnLst/>
              <a:rect l="l" t="t" r="r" b="b"/>
              <a:pathLst>
                <a:path w="8745855" h="2456815">
                  <a:moveTo>
                    <a:pt x="8676112" y="0"/>
                  </a:moveTo>
                  <a:lnTo>
                    <a:pt x="69641" y="0"/>
                  </a:lnTo>
                  <a:lnTo>
                    <a:pt x="42535" y="5473"/>
                  </a:lnTo>
                  <a:lnTo>
                    <a:pt x="20398" y="20398"/>
                  </a:lnTo>
                  <a:lnTo>
                    <a:pt x="5473" y="42535"/>
                  </a:lnTo>
                  <a:lnTo>
                    <a:pt x="0" y="69641"/>
                  </a:lnTo>
                  <a:lnTo>
                    <a:pt x="0" y="2386901"/>
                  </a:lnTo>
                  <a:lnTo>
                    <a:pt x="5473" y="2414013"/>
                  </a:lnTo>
                  <a:lnTo>
                    <a:pt x="20398" y="2436153"/>
                  </a:lnTo>
                  <a:lnTo>
                    <a:pt x="42535" y="2451080"/>
                  </a:lnTo>
                  <a:lnTo>
                    <a:pt x="69641" y="2456553"/>
                  </a:lnTo>
                  <a:lnTo>
                    <a:pt x="8676112" y="2456553"/>
                  </a:lnTo>
                  <a:lnTo>
                    <a:pt x="8703204" y="2451080"/>
                  </a:lnTo>
                  <a:lnTo>
                    <a:pt x="8725339" y="2436153"/>
                  </a:lnTo>
                  <a:lnTo>
                    <a:pt x="8740268" y="2414013"/>
                  </a:lnTo>
                  <a:lnTo>
                    <a:pt x="8745744" y="2386901"/>
                  </a:lnTo>
                  <a:lnTo>
                    <a:pt x="8745744" y="69641"/>
                  </a:lnTo>
                  <a:lnTo>
                    <a:pt x="8740268" y="42535"/>
                  </a:lnTo>
                  <a:lnTo>
                    <a:pt x="8725339" y="20398"/>
                  </a:lnTo>
                  <a:lnTo>
                    <a:pt x="8703204" y="5473"/>
                  </a:lnTo>
                  <a:lnTo>
                    <a:pt x="8676112" y="0"/>
                  </a:lnTo>
                  <a:close/>
                </a:path>
              </a:pathLst>
            </a:custGeom>
            <a:solidFill>
              <a:srgbClr val="531B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485286" y="7248555"/>
            <a:ext cx="80124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At the </a:t>
            </a:r>
            <a:r>
              <a:rPr sz="1950" spc="15" dirty="0">
                <a:solidFill>
                  <a:srgbClr val="FFFFFF"/>
                </a:solidFill>
                <a:latin typeface="Palatino Linotype"/>
                <a:cs typeface="Palatino Linotype"/>
              </a:rPr>
              <a:t>moment,</a:t>
            </a:r>
            <a:r>
              <a:rPr sz="1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950" spc="15" dirty="0">
                <a:solidFill>
                  <a:srgbClr val="FFFFFF"/>
                </a:solidFill>
                <a:latin typeface="Palatino Linotype"/>
                <a:cs typeface="Palatino Linotype"/>
              </a:rPr>
              <a:t>we</a:t>
            </a:r>
            <a:r>
              <a:rPr sz="1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 only have one</a:t>
            </a:r>
            <a:r>
              <a:rPr sz="1950" spc="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Coach implementation CricketCoach.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10695" y="7918691"/>
            <a:ext cx="4961890" cy="13322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Spring</a:t>
            </a:r>
            <a:r>
              <a:rPr sz="1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can</a:t>
            </a:r>
            <a:r>
              <a:rPr sz="1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figure</a:t>
            </a:r>
            <a:r>
              <a:rPr sz="1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 this</a:t>
            </a:r>
            <a:r>
              <a:rPr sz="1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out.</a:t>
            </a:r>
            <a:endParaRPr sz="1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Later</a:t>
            </a:r>
            <a:r>
              <a:rPr sz="1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in</a:t>
            </a:r>
            <a:r>
              <a:rPr sz="1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the</a:t>
            </a:r>
            <a:r>
              <a:rPr sz="1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course</a:t>
            </a:r>
            <a:r>
              <a:rPr sz="1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950" spc="15" dirty="0">
                <a:solidFill>
                  <a:srgbClr val="FFFFFF"/>
                </a:solidFill>
                <a:latin typeface="Palatino Linotype"/>
                <a:cs typeface="Palatino Linotype"/>
              </a:rPr>
              <a:t>we</a:t>
            </a:r>
            <a:r>
              <a:rPr sz="1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will</a:t>
            </a:r>
            <a:r>
              <a:rPr sz="1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cover</a:t>
            </a:r>
            <a:endParaRPr sz="195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1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the</a:t>
            </a:r>
            <a:r>
              <a:rPr sz="1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case</a:t>
            </a:r>
            <a:r>
              <a:rPr sz="1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of</a:t>
            </a:r>
            <a:r>
              <a:rPr sz="1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multiple</a:t>
            </a:r>
            <a:r>
              <a:rPr sz="1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Coach</a:t>
            </a:r>
            <a:r>
              <a:rPr sz="1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implementations.</a:t>
            </a:r>
            <a:endParaRPr sz="1950">
              <a:latin typeface="Palatino Linotype"/>
              <a:cs typeface="Palatino Linotyp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2483075" y="5891129"/>
            <a:ext cx="7270750" cy="4100195"/>
            <a:chOff x="12483075" y="5891129"/>
            <a:chExt cx="7270750" cy="4100195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29667" y="5985377"/>
              <a:ext cx="6977117" cy="372292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83075" y="5891129"/>
              <a:ext cx="7270302" cy="409987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64465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0" dirty="0">
                <a:latin typeface="Cambria"/>
                <a:cs typeface="Cambria"/>
              </a:rPr>
              <a:t>Step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80" dirty="0">
                <a:latin typeface="Cambria"/>
                <a:cs typeface="Cambria"/>
              </a:rPr>
              <a:t>4:</a:t>
            </a:r>
            <a:r>
              <a:rPr sz="6500" spc="125" dirty="0">
                <a:latin typeface="Cambria"/>
                <a:cs typeface="Cambria"/>
              </a:rPr>
              <a:t> </a:t>
            </a:r>
            <a:r>
              <a:rPr sz="6500" spc="140" dirty="0">
                <a:latin typeface="Cambria"/>
                <a:cs typeface="Cambria"/>
              </a:rPr>
              <a:t>Add</a:t>
            </a:r>
            <a:r>
              <a:rPr sz="6500" spc="125" dirty="0">
                <a:latin typeface="Cambria"/>
                <a:cs typeface="Cambria"/>
              </a:rPr>
              <a:t> </a:t>
            </a:r>
            <a:r>
              <a:rPr sz="6500" spc="-40" dirty="0">
                <a:latin typeface="Cambria"/>
                <a:cs typeface="Cambria"/>
              </a:rPr>
              <a:t>@GetMapping</a:t>
            </a:r>
            <a:r>
              <a:rPr sz="6500" spc="125" dirty="0">
                <a:latin typeface="Cambria"/>
                <a:cs typeface="Cambria"/>
              </a:rPr>
              <a:t> </a:t>
            </a:r>
            <a:r>
              <a:rPr sz="6500" spc="-90" dirty="0">
                <a:latin typeface="Cambria"/>
                <a:cs typeface="Cambria"/>
              </a:rPr>
              <a:t>for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300" dirty="0">
                <a:latin typeface="Cambria"/>
                <a:cs typeface="Cambria"/>
              </a:rPr>
              <a:t>/dailyworkout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33745" y="2346787"/>
            <a:ext cx="10530840" cy="6976745"/>
            <a:chOff x="733745" y="2346787"/>
            <a:chExt cx="10530840" cy="6976745"/>
          </a:xfrm>
        </p:grpSpPr>
        <p:sp>
          <p:nvSpPr>
            <p:cNvPr id="4" name="object 4"/>
            <p:cNvSpPr/>
            <p:nvPr/>
          </p:nvSpPr>
          <p:spPr>
            <a:xfrm>
              <a:off x="911750" y="2461966"/>
              <a:ext cx="10175240" cy="6515734"/>
            </a:xfrm>
            <a:custGeom>
              <a:avLst/>
              <a:gdLst/>
              <a:ahLst/>
              <a:cxnLst/>
              <a:rect l="l" t="t" r="r" b="b"/>
              <a:pathLst>
                <a:path w="10175240" h="6515734">
                  <a:moveTo>
                    <a:pt x="10174737" y="0"/>
                  </a:moveTo>
                  <a:lnTo>
                    <a:pt x="0" y="0"/>
                  </a:lnTo>
                  <a:lnTo>
                    <a:pt x="0" y="6515508"/>
                  </a:lnTo>
                  <a:lnTo>
                    <a:pt x="10174737" y="6515508"/>
                  </a:lnTo>
                  <a:lnTo>
                    <a:pt x="101747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745" y="2346787"/>
              <a:ext cx="10530778" cy="69762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68419" y="3116461"/>
            <a:ext cx="930275" cy="93471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02200"/>
              </a:lnSpc>
              <a:spcBef>
                <a:spcPts val="7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import  import  import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24035" y="3116461"/>
            <a:ext cx="8319770" cy="93471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sz="1950" b="1" spc="15" dirty="0">
                <a:latin typeface="Courier New"/>
                <a:cs typeface="Courier New"/>
              </a:rPr>
              <a:t>org.springframework.beans.factory.annotation.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Autowired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950" b="1" spc="-116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org.springframework.web.bind.annotation.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GetMapping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9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org.springframework.web.bind.annotation.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RestController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8419" y="4331084"/>
            <a:ext cx="6510020" cy="457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@RestController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class </a:t>
            </a:r>
            <a:r>
              <a:rPr sz="1950" b="1" spc="10" dirty="0">
                <a:latin typeface="Courier New"/>
                <a:cs typeface="Courier New"/>
              </a:rPr>
              <a:t>DemoController</a:t>
            </a:r>
            <a:r>
              <a:rPr sz="1950" b="1" spc="5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615315" marR="2568575">
              <a:lnSpc>
                <a:spcPct val="204400"/>
              </a:lnSpc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private </a:t>
            </a:r>
            <a:r>
              <a:rPr sz="1950" b="1" spc="10" dirty="0">
                <a:latin typeface="Courier New"/>
                <a:cs typeface="Courier New"/>
              </a:rPr>
              <a:t>Coach </a:t>
            </a:r>
            <a:r>
              <a:rPr sz="1950" b="1" spc="15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950" b="1" spc="-116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@Autowired</a:t>
            </a:r>
            <a:endParaRPr sz="1950">
              <a:latin typeface="Courier New"/>
              <a:cs typeface="Courier New"/>
            </a:endParaRPr>
          </a:p>
          <a:p>
            <a:pPr marL="1218565" marR="5080" indent="-603250">
              <a:lnSpc>
                <a:spcPct val="102200"/>
              </a:lnSpc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1950" b="1" spc="15" dirty="0">
                <a:solidFill>
                  <a:srgbClr val="00627A"/>
                </a:solidFill>
                <a:latin typeface="Courier New"/>
                <a:cs typeface="Courier New"/>
              </a:rPr>
              <a:t>DemoController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950" b="1" spc="15" dirty="0">
                <a:latin typeface="Courier New"/>
                <a:cs typeface="Courier New"/>
              </a:rPr>
              <a:t>Coach </a:t>
            </a:r>
            <a:r>
              <a:rPr sz="1950" b="1" spc="10" dirty="0">
                <a:solidFill>
                  <a:srgbClr val="080808"/>
                </a:solidFill>
                <a:latin typeface="Courier New"/>
                <a:cs typeface="Courier New"/>
              </a:rPr>
              <a:t>theCoach)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 </a:t>
            </a:r>
            <a:r>
              <a:rPr sz="1950" b="1" spc="-116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872094"/>
                </a:solidFill>
                <a:latin typeface="Courier New"/>
                <a:cs typeface="Courier New"/>
              </a:rPr>
              <a:t>myCoach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1950" b="1" spc="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theCoach;</a:t>
            </a:r>
            <a:endParaRPr sz="1950">
              <a:latin typeface="Courier New"/>
              <a:cs typeface="Courier New"/>
            </a:endParaRPr>
          </a:p>
          <a:p>
            <a:pPr marL="615315">
              <a:lnSpc>
                <a:spcPct val="100000"/>
              </a:lnSpc>
              <a:spcBef>
                <a:spcPts val="50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Courier New"/>
              <a:cs typeface="Courier New"/>
            </a:endParaRPr>
          </a:p>
          <a:p>
            <a:pPr marL="615315" marR="909319">
              <a:lnSpc>
                <a:spcPct val="102200"/>
              </a:lnSpc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@GetMapping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950" b="1" spc="15" dirty="0">
                <a:solidFill>
                  <a:srgbClr val="077D16"/>
                </a:solidFill>
                <a:latin typeface="Courier New"/>
                <a:cs typeface="Courier New"/>
              </a:rPr>
              <a:t>"/dailyworkout"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) </a:t>
            </a:r>
            <a:r>
              <a:rPr sz="19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String</a:t>
            </a:r>
            <a:r>
              <a:rPr sz="1950" b="1" spc="5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0627A"/>
                </a:solidFill>
                <a:latin typeface="Courier New"/>
                <a:cs typeface="Courier New"/>
              </a:rPr>
              <a:t>getDailyWorkout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()</a:t>
            </a:r>
            <a:r>
              <a:rPr sz="1950" b="1" spc="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1218565">
              <a:lnSpc>
                <a:spcPct val="100000"/>
              </a:lnSpc>
              <a:spcBef>
                <a:spcPts val="50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return</a:t>
            </a:r>
            <a:r>
              <a:rPr sz="195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.getDailyWorkout();</a:t>
            </a:r>
            <a:endParaRPr sz="1950">
              <a:latin typeface="Courier New"/>
              <a:cs typeface="Courier New"/>
            </a:endParaRPr>
          </a:p>
          <a:p>
            <a:pPr marL="615315">
              <a:lnSpc>
                <a:spcPct val="100000"/>
              </a:lnSpc>
              <a:spcBef>
                <a:spcPts val="50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5248" y="1821380"/>
            <a:ext cx="5588000" cy="1014730"/>
          </a:xfrm>
          <a:prstGeom prst="rect">
            <a:avLst/>
          </a:prstGeom>
        </p:spPr>
        <p:txBody>
          <a:bodyPr vert="horz" wrap="square" lIns="0" tIns="194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4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DemoController.java</a:t>
            </a:r>
            <a:endParaRPr sz="2300">
              <a:latin typeface="Arial"/>
              <a:cs typeface="Arial"/>
            </a:endParaRPr>
          </a:p>
          <a:p>
            <a:pPr marL="145415">
              <a:lnSpc>
                <a:spcPct val="100000"/>
              </a:lnSpc>
              <a:spcBef>
                <a:spcPts val="125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package</a:t>
            </a:r>
            <a:r>
              <a:rPr sz="1950" b="1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com.luv2code.springcoredemo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056793" y="6399197"/>
            <a:ext cx="9494520" cy="1825625"/>
            <a:chOff x="10056793" y="6399197"/>
            <a:chExt cx="9494520" cy="18256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3385" y="6493435"/>
              <a:ext cx="9201060" cy="14485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6793" y="6399197"/>
              <a:ext cx="9494244" cy="1825536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1056009" y="7219097"/>
            <a:ext cx="6668134" cy="1549400"/>
          </a:xfrm>
          <a:custGeom>
            <a:avLst/>
            <a:gdLst/>
            <a:ahLst/>
            <a:cxnLst/>
            <a:rect l="l" t="t" r="r" b="b"/>
            <a:pathLst>
              <a:path w="6668134" h="1549400">
                <a:moveTo>
                  <a:pt x="219469" y="1536700"/>
                </a:moveTo>
                <a:lnTo>
                  <a:pt x="190570" y="1536700"/>
                </a:lnTo>
                <a:lnTo>
                  <a:pt x="194611" y="1549400"/>
                </a:lnTo>
                <a:lnTo>
                  <a:pt x="215448" y="1549400"/>
                </a:lnTo>
                <a:lnTo>
                  <a:pt x="219469" y="1536700"/>
                </a:lnTo>
                <a:close/>
              </a:path>
              <a:path w="6668134" h="1549400">
                <a:moveTo>
                  <a:pt x="252411" y="1524000"/>
                </a:moveTo>
                <a:lnTo>
                  <a:pt x="190915" y="1524000"/>
                </a:lnTo>
                <a:lnTo>
                  <a:pt x="182685" y="1536700"/>
                </a:lnTo>
                <a:lnTo>
                  <a:pt x="225836" y="1536700"/>
                </a:lnTo>
                <a:lnTo>
                  <a:pt x="222851" y="1549400"/>
                </a:lnTo>
                <a:lnTo>
                  <a:pt x="248673" y="1549400"/>
                </a:lnTo>
                <a:lnTo>
                  <a:pt x="252438" y="1536700"/>
                </a:lnTo>
                <a:lnTo>
                  <a:pt x="253742" y="1531146"/>
                </a:lnTo>
                <a:lnTo>
                  <a:pt x="252411" y="1524000"/>
                </a:lnTo>
                <a:close/>
              </a:path>
              <a:path w="6668134" h="1549400">
                <a:moveTo>
                  <a:pt x="266232" y="1536700"/>
                </a:moveTo>
                <a:lnTo>
                  <a:pt x="254683" y="1536700"/>
                </a:lnTo>
                <a:lnTo>
                  <a:pt x="255500" y="1549400"/>
                </a:lnTo>
                <a:lnTo>
                  <a:pt x="256934" y="1549400"/>
                </a:lnTo>
                <a:lnTo>
                  <a:pt x="266232" y="1536700"/>
                </a:lnTo>
                <a:close/>
              </a:path>
              <a:path w="6668134" h="1549400">
                <a:moveTo>
                  <a:pt x="291917" y="1536700"/>
                </a:moveTo>
                <a:lnTo>
                  <a:pt x="270818" y="1536700"/>
                </a:lnTo>
                <a:lnTo>
                  <a:pt x="271803" y="1549400"/>
                </a:lnTo>
                <a:lnTo>
                  <a:pt x="303121" y="1549400"/>
                </a:lnTo>
                <a:lnTo>
                  <a:pt x="291917" y="1536700"/>
                </a:lnTo>
                <a:close/>
              </a:path>
              <a:path w="6668134" h="1549400">
                <a:moveTo>
                  <a:pt x="364365" y="1536700"/>
                </a:moveTo>
                <a:lnTo>
                  <a:pt x="305624" y="1536700"/>
                </a:lnTo>
                <a:lnTo>
                  <a:pt x="310116" y="1549400"/>
                </a:lnTo>
                <a:lnTo>
                  <a:pt x="364439" y="1549400"/>
                </a:lnTo>
                <a:lnTo>
                  <a:pt x="364365" y="1536700"/>
                </a:lnTo>
                <a:close/>
              </a:path>
              <a:path w="6668134" h="1549400">
                <a:moveTo>
                  <a:pt x="380145" y="1536700"/>
                </a:moveTo>
                <a:lnTo>
                  <a:pt x="366470" y="1536700"/>
                </a:lnTo>
                <a:lnTo>
                  <a:pt x="364837" y="1549400"/>
                </a:lnTo>
                <a:lnTo>
                  <a:pt x="379758" y="1549400"/>
                </a:lnTo>
                <a:lnTo>
                  <a:pt x="380145" y="1536700"/>
                </a:lnTo>
                <a:close/>
              </a:path>
              <a:path w="6668134" h="1549400">
                <a:moveTo>
                  <a:pt x="409212" y="1536700"/>
                </a:moveTo>
                <a:lnTo>
                  <a:pt x="389370" y="1536700"/>
                </a:lnTo>
                <a:lnTo>
                  <a:pt x="388668" y="1549400"/>
                </a:lnTo>
                <a:lnTo>
                  <a:pt x="403045" y="1549400"/>
                </a:lnTo>
                <a:lnTo>
                  <a:pt x="409212" y="1536700"/>
                </a:lnTo>
                <a:close/>
              </a:path>
              <a:path w="6668134" h="1549400">
                <a:moveTo>
                  <a:pt x="447892" y="1536700"/>
                </a:moveTo>
                <a:lnTo>
                  <a:pt x="413359" y="1536700"/>
                </a:lnTo>
                <a:lnTo>
                  <a:pt x="407568" y="1549400"/>
                </a:lnTo>
                <a:lnTo>
                  <a:pt x="450467" y="1549400"/>
                </a:lnTo>
                <a:lnTo>
                  <a:pt x="447892" y="1536700"/>
                </a:lnTo>
                <a:close/>
              </a:path>
              <a:path w="6668134" h="1549400">
                <a:moveTo>
                  <a:pt x="482110" y="1524000"/>
                </a:moveTo>
                <a:lnTo>
                  <a:pt x="255430" y="1524000"/>
                </a:lnTo>
                <a:lnTo>
                  <a:pt x="253745" y="1531158"/>
                </a:lnTo>
                <a:lnTo>
                  <a:pt x="254777" y="1536700"/>
                </a:lnTo>
                <a:lnTo>
                  <a:pt x="451640" y="1536700"/>
                </a:lnTo>
                <a:lnTo>
                  <a:pt x="455473" y="1549400"/>
                </a:lnTo>
                <a:lnTo>
                  <a:pt x="484445" y="1549400"/>
                </a:lnTo>
                <a:lnTo>
                  <a:pt x="485503" y="1537636"/>
                </a:lnTo>
                <a:lnTo>
                  <a:pt x="485587" y="1531146"/>
                </a:lnTo>
                <a:lnTo>
                  <a:pt x="482110" y="1524000"/>
                </a:lnTo>
                <a:close/>
              </a:path>
              <a:path w="6668134" h="1549400">
                <a:moveTo>
                  <a:pt x="485587" y="1531146"/>
                </a:moveTo>
                <a:lnTo>
                  <a:pt x="485503" y="1537636"/>
                </a:lnTo>
                <a:lnTo>
                  <a:pt x="484445" y="1549400"/>
                </a:lnTo>
                <a:lnTo>
                  <a:pt x="487660" y="1549400"/>
                </a:lnTo>
                <a:lnTo>
                  <a:pt x="491723" y="1536700"/>
                </a:lnTo>
                <a:lnTo>
                  <a:pt x="488288" y="1536700"/>
                </a:lnTo>
                <a:lnTo>
                  <a:pt x="485587" y="1531146"/>
                </a:lnTo>
                <a:close/>
              </a:path>
              <a:path w="6668134" h="1549400">
                <a:moveTo>
                  <a:pt x="500319" y="1536700"/>
                </a:moveTo>
                <a:lnTo>
                  <a:pt x="491723" y="1536700"/>
                </a:lnTo>
                <a:lnTo>
                  <a:pt x="487660" y="1549400"/>
                </a:lnTo>
                <a:lnTo>
                  <a:pt x="498571" y="1549400"/>
                </a:lnTo>
                <a:lnTo>
                  <a:pt x="500319" y="1536700"/>
                </a:lnTo>
                <a:close/>
              </a:path>
              <a:path w="6668134" h="1549400">
                <a:moveTo>
                  <a:pt x="566066" y="1536700"/>
                </a:moveTo>
                <a:lnTo>
                  <a:pt x="502078" y="1536700"/>
                </a:lnTo>
                <a:lnTo>
                  <a:pt x="510099" y="1549400"/>
                </a:lnTo>
                <a:lnTo>
                  <a:pt x="566830" y="1549400"/>
                </a:lnTo>
                <a:lnTo>
                  <a:pt x="566066" y="1536700"/>
                </a:lnTo>
                <a:close/>
              </a:path>
              <a:path w="6668134" h="1549400">
                <a:moveTo>
                  <a:pt x="582641" y="1536700"/>
                </a:moveTo>
                <a:lnTo>
                  <a:pt x="566066" y="1536700"/>
                </a:lnTo>
                <a:lnTo>
                  <a:pt x="573092" y="1549400"/>
                </a:lnTo>
                <a:lnTo>
                  <a:pt x="586076" y="1549400"/>
                </a:lnTo>
                <a:lnTo>
                  <a:pt x="582641" y="1536700"/>
                </a:lnTo>
                <a:close/>
              </a:path>
              <a:path w="6668134" h="1549400">
                <a:moveTo>
                  <a:pt x="619040" y="1536700"/>
                </a:moveTo>
                <a:lnTo>
                  <a:pt x="596233" y="1536700"/>
                </a:lnTo>
                <a:lnTo>
                  <a:pt x="590348" y="1549400"/>
                </a:lnTo>
                <a:lnTo>
                  <a:pt x="625855" y="1549400"/>
                </a:lnTo>
                <a:lnTo>
                  <a:pt x="619040" y="1536700"/>
                </a:lnTo>
                <a:close/>
              </a:path>
              <a:path w="6668134" h="1549400">
                <a:moveTo>
                  <a:pt x="662744" y="1536700"/>
                </a:moveTo>
                <a:lnTo>
                  <a:pt x="629907" y="1536700"/>
                </a:lnTo>
                <a:lnTo>
                  <a:pt x="636776" y="1549400"/>
                </a:lnTo>
                <a:lnTo>
                  <a:pt x="664189" y="1549400"/>
                </a:lnTo>
                <a:lnTo>
                  <a:pt x="662744" y="1536700"/>
                </a:lnTo>
                <a:close/>
              </a:path>
              <a:path w="6668134" h="1549400">
                <a:moveTo>
                  <a:pt x="697285" y="1536700"/>
                </a:moveTo>
                <a:lnTo>
                  <a:pt x="662744" y="1536700"/>
                </a:lnTo>
                <a:lnTo>
                  <a:pt x="670984" y="1549400"/>
                </a:lnTo>
                <a:lnTo>
                  <a:pt x="693968" y="1549400"/>
                </a:lnTo>
                <a:lnTo>
                  <a:pt x="697285" y="1536700"/>
                </a:lnTo>
                <a:close/>
              </a:path>
              <a:path w="6668134" h="1549400">
                <a:moveTo>
                  <a:pt x="698497" y="1521481"/>
                </a:moveTo>
                <a:lnTo>
                  <a:pt x="698156" y="1524000"/>
                </a:lnTo>
                <a:lnTo>
                  <a:pt x="696429" y="1524000"/>
                </a:lnTo>
                <a:lnTo>
                  <a:pt x="699172" y="1536700"/>
                </a:lnTo>
                <a:lnTo>
                  <a:pt x="700188" y="1549400"/>
                </a:lnTo>
                <a:lnTo>
                  <a:pt x="701591" y="1549400"/>
                </a:lnTo>
                <a:lnTo>
                  <a:pt x="709789" y="1536700"/>
                </a:lnTo>
                <a:lnTo>
                  <a:pt x="699765" y="1536700"/>
                </a:lnTo>
                <a:lnTo>
                  <a:pt x="699482" y="1524000"/>
                </a:lnTo>
                <a:lnTo>
                  <a:pt x="698497" y="1521481"/>
                </a:lnTo>
                <a:close/>
              </a:path>
              <a:path w="6668134" h="1549400">
                <a:moveTo>
                  <a:pt x="731674" y="1536700"/>
                </a:moveTo>
                <a:lnTo>
                  <a:pt x="713852" y="1536700"/>
                </a:lnTo>
                <a:lnTo>
                  <a:pt x="714868" y="1549400"/>
                </a:lnTo>
                <a:lnTo>
                  <a:pt x="740658" y="1549400"/>
                </a:lnTo>
                <a:lnTo>
                  <a:pt x="731674" y="1536700"/>
                </a:lnTo>
                <a:close/>
              </a:path>
              <a:path w="6668134" h="1549400">
                <a:moveTo>
                  <a:pt x="788164" y="1536700"/>
                </a:moveTo>
                <a:lnTo>
                  <a:pt x="742605" y="1536700"/>
                </a:lnTo>
                <a:lnTo>
                  <a:pt x="746050" y="1549400"/>
                </a:lnTo>
                <a:lnTo>
                  <a:pt x="788237" y="1549400"/>
                </a:lnTo>
                <a:lnTo>
                  <a:pt x="788164" y="1536700"/>
                </a:lnTo>
                <a:close/>
              </a:path>
              <a:path w="6668134" h="1549400">
                <a:moveTo>
                  <a:pt x="803944" y="1536700"/>
                </a:moveTo>
                <a:lnTo>
                  <a:pt x="790269" y="1536700"/>
                </a:lnTo>
                <a:lnTo>
                  <a:pt x="788635" y="1549400"/>
                </a:lnTo>
                <a:lnTo>
                  <a:pt x="803556" y="1549400"/>
                </a:lnTo>
                <a:lnTo>
                  <a:pt x="803944" y="1536700"/>
                </a:lnTo>
                <a:close/>
              </a:path>
              <a:path w="6668134" h="1549400">
                <a:moveTo>
                  <a:pt x="833011" y="1536700"/>
                </a:moveTo>
                <a:lnTo>
                  <a:pt x="813168" y="1536700"/>
                </a:lnTo>
                <a:lnTo>
                  <a:pt x="812456" y="1549400"/>
                </a:lnTo>
                <a:lnTo>
                  <a:pt x="826833" y="1549400"/>
                </a:lnTo>
                <a:lnTo>
                  <a:pt x="833011" y="1536700"/>
                </a:lnTo>
                <a:close/>
              </a:path>
              <a:path w="6668134" h="1549400">
                <a:moveTo>
                  <a:pt x="871690" y="1536700"/>
                </a:moveTo>
                <a:lnTo>
                  <a:pt x="837147" y="1536700"/>
                </a:lnTo>
                <a:lnTo>
                  <a:pt x="831367" y="1549400"/>
                </a:lnTo>
                <a:lnTo>
                  <a:pt x="874266" y="1549400"/>
                </a:lnTo>
                <a:lnTo>
                  <a:pt x="871690" y="1536700"/>
                </a:lnTo>
                <a:close/>
              </a:path>
              <a:path w="6668134" h="1549400">
                <a:moveTo>
                  <a:pt x="707444" y="1511300"/>
                </a:moveTo>
                <a:lnTo>
                  <a:pt x="699873" y="1511300"/>
                </a:lnTo>
                <a:lnTo>
                  <a:pt x="698498" y="1521472"/>
                </a:lnTo>
                <a:lnTo>
                  <a:pt x="699482" y="1524000"/>
                </a:lnTo>
                <a:lnTo>
                  <a:pt x="699765" y="1536700"/>
                </a:lnTo>
                <a:lnTo>
                  <a:pt x="875439" y="1536700"/>
                </a:lnTo>
                <a:lnTo>
                  <a:pt x="879261" y="1549400"/>
                </a:lnTo>
                <a:lnTo>
                  <a:pt x="908234" y="1549400"/>
                </a:lnTo>
                <a:lnTo>
                  <a:pt x="909300" y="1537636"/>
                </a:lnTo>
                <a:lnTo>
                  <a:pt x="909380" y="1531146"/>
                </a:lnTo>
                <a:lnTo>
                  <a:pt x="905909" y="1524000"/>
                </a:lnTo>
                <a:lnTo>
                  <a:pt x="706355" y="1524000"/>
                </a:lnTo>
                <a:lnTo>
                  <a:pt x="707444" y="1511300"/>
                </a:lnTo>
                <a:close/>
              </a:path>
              <a:path w="6668134" h="1549400">
                <a:moveTo>
                  <a:pt x="909385" y="1531158"/>
                </a:moveTo>
                <a:lnTo>
                  <a:pt x="909300" y="1537636"/>
                </a:lnTo>
                <a:lnTo>
                  <a:pt x="908234" y="1549400"/>
                </a:lnTo>
                <a:lnTo>
                  <a:pt x="911459" y="1549400"/>
                </a:lnTo>
                <a:lnTo>
                  <a:pt x="915521" y="1536700"/>
                </a:lnTo>
                <a:lnTo>
                  <a:pt x="912076" y="1536700"/>
                </a:lnTo>
                <a:lnTo>
                  <a:pt x="909385" y="1531158"/>
                </a:lnTo>
                <a:close/>
              </a:path>
              <a:path w="6668134" h="1549400">
                <a:moveTo>
                  <a:pt x="924118" y="1536700"/>
                </a:moveTo>
                <a:lnTo>
                  <a:pt x="915521" y="1536700"/>
                </a:lnTo>
                <a:lnTo>
                  <a:pt x="911459" y="1549400"/>
                </a:lnTo>
                <a:lnTo>
                  <a:pt x="922369" y="1549400"/>
                </a:lnTo>
                <a:lnTo>
                  <a:pt x="924118" y="1536700"/>
                </a:lnTo>
                <a:close/>
              </a:path>
              <a:path w="6668134" h="1549400">
                <a:moveTo>
                  <a:pt x="989865" y="1536700"/>
                </a:moveTo>
                <a:lnTo>
                  <a:pt x="925877" y="1536700"/>
                </a:lnTo>
                <a:lnTo>
                  <a:pt x="933898" y="1549400"/>
                </a:lnTo>
                <a:lnTo>
                  <a:pt x="990629" y="1549400"/>
                </a:lnTo>
                <a:lnTo>
                  <a:pt x="989865" y="1536700"/>
                </a:lnTo>
                <a:close/>
              </a:path>
              <a:path w="6668134" h="1549400">
                <a:moveTo>
                  <a:pt x="1006440" y="1536700"/>
                </a:moveTo>
                <a:lnTo>
                  <a:pt x="989865" y="1536700"/>
                </a:lnTo>
                <a:lnTo>
                  <a:pt x="996891" y="1549400"/>
                </a:lnTo>
                <a:lnTo>
                  <a:pt x="1009875" y="1549400"/>
                </a:lnTo>
                <a:lnTo>
                  <a:pt x="1006440" y="1536700"/>
                </a:lnTo>
                <a:close/>
              </a:path>
              <a:path w="6668134" h="1549400">
                <a:moveTo>
                  <a:pt x="1042839" y="1536700"/>
                </a:moveTo>
                <a:lnTo>
                  <a:pt x="1020031" y="1536700"/>
                </a:lnTo>
                <a:lnTo>
                  <a:pt x="1014147" y="1549400"/>
                </a:lnTo>
                <a:lnTo>
                  <a:pt x="1049653" y="1549400"/>
                </a:lnTo>
                <a:lnTo>
                  <a:pt x="1042839" y="1536700"/>
                </a:lnTo>
                <a:close/>
              </a:path>
              <a:path w="6668134" h="1549400">
                <a:moveTo>
                  <a:pt x="1086542" y="1536700"/>
                </a:moveTo>
                <a:lnTo>
                  <a:pt x="1053706" y="1536700"/>
                </a:lnTo>
                <a:lnTo>
                  <a:pt x="1060575" y="1549400"/>
                </a:lnTo>
                <a:lnTo>
                  <a:pt x="1087987" y="1549400"/>
                </a:lnTo>
                <a:lnTo>
                  <a:pt x="1086542" y="1536700"/>
                </a:lnTo>
                <a:close/>
              </a:path>
              <a:path w="6668134" h="1549400">
                <a:moveTo>
                  <a:pt x="1121083" y="1536700"/>
                </a:moveTo>
                <a:lnTo>
                  <a:pt x="1086542" y="1536700"/>
                </a:lnTo>
                <a:lnTo>
                  <a:pt x="1094783" y="1549400"/>
                </a:lnTo>
                <a:lnTo>
                  <a:pt x="1117767" y="1549400"/>
                </a:lnTo>
                <a:lnTo>
                  <a:pt x="1121083" y="1536700"/>
                </a:lnTo>
                <a:close/>
              </a:path>
              <a:path w="6668134" h="1549400">
                <a:moveTo>
                  <a:pt x="1123041" y="1523398"/>
                </a:moveTo>
                <a:lnTo>
                  <a:pt x="1122730" y="1524000"/>
                </a:lnTo>
                <a:lnTo>
                  <a:pt x="1121494" y="1536700"/>
                </a:lnTo>
                <a:lnTo>
                  <a:pt x="1122112" y="1549400"/>
                </a:lnTo>
                <a:lnTo>
                  <a:pt x="1147807" y="1549400"/>
                </a:lnTo>
                <a:lnTo>
                  <a:pt x="1146572" y="1536700"/>
                </a:lnTo>
                <a:lnTo>
                  <a:pt x="1123562" y="1536700"/>
                </a:lnTo>
                <a:lnTo>
                  <a:pt x="1123276" y="1524000"/>
                </a:lnTo>
                <a:lnTo>
                  <a:pt x="1123041" y="1523398"/>
                </a:lnTo>
                <a:close/>
              </a:path>
              <a:path w="6668134" h="1549400">
                <a:moveTo>
                  <a:pt x="1172257" y="1536700"/>
                </a:moveTo>
                <a:lnTo>
                  <a:pt x="1154928" y="1536700"/>
                </a:lnTo>
                <a:lnTo>
                  <a:pt x="1155545" y="1549400"/>
                </a:lnTo>
                <a:lnTo>
                  <a:pt x="1166299" y="1549400"/>
                </a:lnTo>
                <a:lnTo>
                  <a:pt x="1172257" y="1536700"/>
                </a:lnTo>
                <a:close/>
              </a:path>
              <a:path w="6668134" h="1549400">
                <a:moveTo>
                  <a:pt x="1241449" y="1536700"/>
                </a:moveTo>
                <a:lnTo>
                  <a:pt x="1179377" y="1536700"/>
                </a:lnTo>
                <a:lnTo>
                  <a:pt x="1185346" y="1549400"/>
                </a:lnTo>
                <a:lnTo>
                  <a:pt x="1241993" y="1549400"/>
                </a:lnTo>
                <a:lnTo>
                  <a:pt x="1241449" y="1536700"/>
                </a:lnTo>
                <a:close/>
              </a:path>
              <a:path w="6668134" h="1549400">
                <a:moveTo>
                  <a:pt x="1311802" y="1536700"/>
                </a:moveTo>
                <a:lnTo>
                  <a:pt x="1251584" y="1536700"/>
                </a:lnTo>
                <a:lnTo>
                  <a:pt x="1256307" y="1549400"/>
                </a:lnTo>
                <a:lnTo>
                  <a:pt x="1308399" y="1549400"/>
                </a:lnTo>
                <a:lnTo>
                  <a:pt x="1311802" y="1536700"/>
                </a:lnTo>
                <a:close/>
              </a:path>
              <a:path w="6668134" h="1549400">
                <a:moveTo>
                  <a:pt x="1333184" y="1536700"/>
                </a:moveTo>
                <a:lnTo>
                  <a:pt x="1320158" y="1536700"/>
                </a:lnTo>
                <a:lnTo>
                  <a:pt x="1321938" y="1549400"/>
                </a:lnTo>
                <a:lnTo>
                  <a:pt x="1332032" y="1549400"/>
                </a:lnTo>
                <a:lnTo>
                  <a:pt x="1333184" y="1536700"/>
                </a:lnTo>
                <a:close/>
              </a:path>
              <a:path w="6668134" h="1549400">
                <a:moveTo>
                  <a:pt x="1544026" y="1524000"/>
                </a:moveTo>
                <a:lnTo>
                  <a:pt x="1333854" y="1524000"/>
                </a:lnTo>
                <a:lnTo>
                  <a:pt x="1333184" y="1528781"/>
                </a:lnTo>
                <a:lnTo>
                  <a:pt x="1333099" y="1537636"/>
                </a:lnTo>
                <a:lnTo>
                  <a:pt x="1332032" y="1549400"/>
                </a:lnTo>
                <a:lnTo>
                  <a:pt x="1340210" y="1549400"/>
                </a:lnTo>
                <a:lnTo>
                  <a:pt x="1341037" y="1548037"/>
                </a:lnTo>
                <a:lnTo>
                  <a:pt x="1335718" y="1536700"/>
                </a:lnTo>
                <a:lnTo>
                  <a:pt x="1546759" y="1536700"/>
                </a:lnTo>
                <a:lnTo>
                  <a:pt x="1544026" y="1524000"/>
                </a:lnTo>
                <a:close/>
              </a:path>
              <a:path w="6668134" h="1549400">
                <a:moveTo>
                  <a:pt x="1341037" y="1548037"/>
                </a:moveTo>
                <a:lnTo>
                  <a:pt x="1340210" y="1549400"/>
                </a:lnTo>
                <a:lnTo>
                  <a:pt x="1341676" y="1549400"/>
                </a:lnTo>
                <a:lnTo>
                  <a:pt x="1341037" y="1548037"/>
                </a:lnTo>
                <a:close/>
              </a:path>
              <a:path w="6668134" h="1549400">
                <a:moveTo>
                  <a:pt x="1413663" y="1536700"/>
                </a:moveTo>
                <a:lnTo>
                  <a:pt x="1349676" y="1536700"/>
                </a:lnTo>
                <a:lnTo>
                  <a:pt x="1357696" y="1549400"/>
                </a:lnTo>
                <a:lnTo>
                  <a:pt x="1414428" y="1549400"/>
                </a:lnTo>
                <a:lnTo>
                  <a:pt x="1413663" y="1536700"/>
                </a:lnTo>
                <a:close/>
              </a:path>
              <a:path w="6668134" h="1549400">
                <a:moveTo>
                  <a:pt x="1430239" y="1536700"/>
                </a:moveTo>
                <a:lnTo>
                  <a:pt x="1413663" y="1536700"/>
                </a:lnTo>
                <a:lnTo>
                  <a:pt x="1420689" y="1549400"/>
                </a:lnTo>
                <a:lnTo>
                  <a:pt x="1433673" y="1549400"/>
                </a:lnTo>
                <a:lnTo>
                  <a:pt x="1430239" y="1536700"/>
                </a:lnTo>
                <a:close/>
              </a:path>
              <a:path w="6668134" h="1549400">
                <a:moveTo>
                  <a:pt x="1466637" y="1536700"/>
                </a:moveTo>
                <a:lnTo>
                  <a:pt x="1443830" y="1536700"/>
                </a:lnTo>
                <a:lnTo>
                  <a:pt x="1437945" y="1549400"/>
                </a:lnTo>
                <a:lnTo>
                  <a:pt x="1473452" y="1549400"/>
                </a:lnTo>
                <a:lnTo>
                  <a:pt x="1466637" y="1536700"/>
                </a:lnTo>
                <a:close/>
              </a:path>
              <a:path w="6668134" h="1549400">
                <a:moveTo>
                  <a:pt x="1510341" y="1536700"/>
                </a:moveTo>
                <a:lnTo>
                  <a:pt x="1477504" y="1536700"/>
                </a:lnTo>
                <a:lnTo>
                  <a:pt x="1484373" y="1549400"/>
                </a:lnTo>
                <a:lnTo>
                  <a:pt x="1511786" y="1549400"/>
                </a:lnTo>
                <a:lnTo>
                  <a:pt x="1510341" y="1536700"/>
                </a:lnTo>
                <a:close/>
              </a:path>
              <a:path w="6668134" h="1549400">
                <a:moveTo>
                  <a:pt x="1544882" y="1536700"/>
                </a:moveTo>
                <a:lnTo>
                  <a:pt x="1510341" y="1536700"/>
                </a:lnTo>
                <a:lnTo>
                  <a:pt x="1518582" y="1549400"/>
                </a:lnTo>
                <a:lnTo>
                  <a:pt x="1541565" y="1549400"/>
                </a:lnTo>
                <a:lnTo>
                  <a:pt x="1544882" y="1536700"/>
                </a:lnTo>
                <a:close/>
              </a:path>
              <a:path w="6668134" h="1549400">
                <a:moveTo>
                  <a:pt x="1546085" y="1521472"/>
                </a:moveTo>
                <a:lnTo>
                  <a:pt x="1545743" y="1524000"/>
                </a:lnTo>
                <a:lnTo>
                  <a:pt x="1544026" y="1524000"/>
                </a:lnTo>
                <a:lnTo>
                  <a:pt x="1546759" y="1536700"/>
                </a:lnTo>
                <a:lnTo>
                  <a:pt x="1547774" y="1549400"/>
                </a:lnTo>
                <a:lnTo>
                  <a:pt x="1549188" y="1549400"/>
                </a:lnTo>
                <a:lnTo>
                  <a:pt x="1557387" y="1536700"/>
                </a:lnTo>
                <a:lnTo>
                  <a:pt x="1547361" y="1536700"/>
                </a:lnTo>
                <a:lnTo>
                  <a:pt x="1547075" y="1524000"/>
                </a:lnTo>
                <a:lnTo>
                  <a:pt x="1546085" y="1521472"/>
                </a:lnTo>
                <a:close/>
              </a:path>
              <a:path w="6668134" h="1549400">
                <a:moveTo>
                  <a:pt x="1579260" y="1536700"/>
                </a:moveTo>
                <a:lnTo>
                  <a:pt x="1561449" y="1536700"/>
                </a:lnTo>
                <a:lnTo>
                  <a:pt x="1562465" y="1549400"/>
                </a:lnTo>
                <a:lnTo>
                  <a:pt x="1588255" y="1549400"/>
                </a:lnTo>
                <a:lnTo>
                  <a:pt x="1579260" y="1536700"/>
                </a:lnTo>
                <a:close/>
              </a:path>
              <a:path w="6668134" h="1549400">
                <a:moveTo>
                  <a:pt x="1635761" y="1536700"/>
                </a:moveTo>
                <a:lnTo>
                  <a:pt x="1590202" y="1536700"/>
                </a:lnTo>
                <a:lnTo>
                  <a:pt x="1593647" y="1549400"/>
                </a:lnTo>
                <a:lnTo>
                  <a:pt x="1635835" y="1549400"/>
                </a:lnTo>
                <a:lnTo>
                  <a:pt x="1635761" y="1536700"/>
                </a:lnTo>
                <a:close/>
              </a:path>
              <a:path w="6668134" h="1549400">
                <a:moveTo>
                  <a:pt x="1651541" y="1536700"/>
                </a:moveTo>
                <a:lnTo>
                  <a:pt x="1637866" y="1536700"/>
                </a:lnTo>
                <a:lnTo>
                  <a:pt x="1636222" y="1549400"/>
                </a:lnTo>
                <a:lnTo>
                  <a:pt x="1651153" y="1549400"/>
                </a:lnTo>
                <a:lnTo>
                  <a:pt x="1651541" y="1536700"/>
                </a:lnTo>
                <a:close/>
              </a:path>
              <a:path w="6668134" h="1549400">
                <a:moveTo>
                  <a:pt x="1680608" y="1536700"/>
                </a:moveTo>
                <a:lnTo>
                  <a:pt x="1660755" y="1536700"/>
                </a:lnTo>
                <a:lnTo>
                  <a:pt x="1660054" y="1549400"/>
                </a:lnTo>
                <a:lnTo>
                  <a:pt x="1674430" y="1549400"/>
                </a:lnTo>
                <a:lnTo>
                  <a:pt x="1680608" y="1536700"/>
                </a:lnTo>
                <a:close/>
              </a:path>
              <a:path w="6668134" h="1549400">
                <a:moveTo>
                  <a:pt x="1719277" y="1536700"/>
                </a:moveTo>
                <a:lnTo>
                  <a:pt x="1684744" y="1536700"/>
                </a:lnTo>
                <a:lnTo>
                  <a:pt x="1678964" y="1549400"/>
                </a:lnTo>
                <a:lnTo>
                  <a:pt x="1721863" y="1549400"/>
                </a:lnTo>
                <a:lnTo>
                  <a:pt x="1719277" y="1536700"/>
                </a:lnTo>
                <a:close/>
              </a:path>
              <a:path w="6668134" h="1549400">
                <a:moveTo>
                  <a:pt x="1555041" y="1511300"/>
                </a:moveTo>
                <a:lnTo>
                  <a:pt x="1547460" y="1511300"/>
                </a:lnTo>
                <a:lnTo>
                  <a:pt x="1546085" y="1521472"/>
                </a:lnTo>
                <a:lnTo>
                  <a:pt x="1547075" y="1524000"/>
                </a:lnTo>
                <a:lnTo>
                  <a:pt x="1547361" y="1536700"/>
                </a:lnTo>
                <a:lnTo>
                  <a:pt x="1723036" y="1536700"/>
                </a:lnTo>
                <a:lnTo>
                  <a:pt x="1726858" y="1549400"/>
                </a:lnTo>
                <a:lnTo>
                  <a:pt x="1757810" y="1549400"/>
                </a:lnTo>
                <a:lnTo>
                  <a:pt x="1757192" y="1536700"/>
                </a:lnTo>
                <a:lnTo>
                  <a:pt x="1757600" y="1532430"/>
                </a:lnTo>
                <a:lnTo>
                  <a:pt x="1753506" y="1524000"/>
                </a:lnTo>
                <a:lnTo>
                  <a:pt x="1553952" y="1524000"/>
                </a:lnTo>
                <a:lnTo>
                  <a:pt x="1555041" y="1511300"/>
                </a:lnTo>
                <a:close/>
              </a:path>
              <a:path w="6668134" h="1549400">
                <a:moveTo>
                  <a:pt x="1757606" y="1532442"/>
                </a:moveTo>
                <a:lnTo>
                  <a:pt x="1757192" y="1536700"/>
                </a:lnTo>
                <a:lnTo>
                  <a:pt x="1757810" y="1549400"/>
                </a:lnTo>
                <a:lnTo>
                  <a:pt x="1759056" y="1549400"/>
                </a:lnTo>
                <a:lnTo>
                  <a:pt x="1763119" y="1536700"/>
                </a:lnTo>
                <a:lnTo>
                  <a:pt x="1759674" y="1536700"/>
                </a:lnTo>
                <a:lnTo>
                  <a:pt x="1757606" y="1532442"/>
                </a:lnTo>
                <a:close/>
              </a:path>
              <a:path w="6668134" h="1549400">
                <a:moveTo>
                  <a:pt x="1782259" y="1536700"/>
                </a:moveTo>
                <a:lnTo>
                  <a:pt x="1763119" y="1536700"/>
                </a:lnTo>
                <a:lnTo>
                  <a:pt x="1759056" y="1549400"/>
                </a:lnTo>
                <a:lnTo>
                  <a:pt x="1783505" y="1549400"/>
                </a:lnTo>
                <a:lnTo>
                  <a:pt x="1782259" y="1536700"/>
                </a:lnTo>
                <a:close/>
              </a:path>
              <a:path w="6668134" h="1549400">
                <a:moveTo>
                  <a:pt x="1807955" y="1536700"/>
                </a:moveTo>
                <a:lnTo>
                  <a:pt x="1790626" y="1536700"/>
                </a:lnTo>
                <a:lnTo>
                  <a:pt x="1791243" y="1549400"/>
                </a:lnTo>
                <a:lnTo>
                  <a:pt x="1801997" y="1549400"/>
                </a:lnTo>
                <a:lnTo>
                  <a:pt x="1807955" y="1536700"/>
                </a:lnTo>
                <a:close/>
              </a:path>
              <a:path w="6668134" h="1549400">
                <a:moveTo>
                  <a:pt x="1877147" y="1536700"/>
                </a:moveTo>
                <a:lnTo>
                  <a:pt x="1815075" y="1536700"/>
                </a:lnTo>
                <a:lnTo>
                  <a:pt x="1821033" y="1549400"/>
                </a:lnTo>
                <a:lnTo>
                  <a:pt x="1877691" y="1549400"/>
                </a:lnTo>
                <a:lnTo>
                  <a:pt x="1877147" y="1536700"/>
                </a:lnTo>
                <a:close/>
              </a:path>
              <a:path w="6668134" h="1549400">
                <a:moveTo>
                  <a:pt x="1947500" y="1536700"/>
                </a:moveTo>
                <a:lnTo>
                  <a:pt x="1887282" y="1536700"/>
                </a:lnTo>
                <a:lnTo>
                  <a:pt x="1892005" y="1549400"/>
                </a:lnTo>
                <a:lnTo>
                  <a:pt x="1944087" y="1549400"/>
                </a:lnTo>
                <a:lnTo>
                  <a:pt x="1947500" y="1536700"/>
                </a:lnTo>
                <a:close/>
              </a:path>
              <a:path w="6668134" h="1549400">
                <a:moveTo>
                  <a:pt x="1970557" y="1536700"/>
                </a:moveTo>
                <a:lnTo>
                  <a:pt x="1955856" y="1536700"/>
                </a:lnTo>
                <a:lnTo>
                  <a:pt x="1957636" y="1549400"/>
                </a:lnTo>
                <a:lnTo>
                  <a:pt x="1971573" y="1549400"/>
                </a:lnTo>
                <a:lnTo>
                  <a:pt x="1970557" y="1536700"/>
                </a:lnTo>
                <a:close/>
              </a:path>
              <a:path w="6668134" h="1549400">
                <a:moveTo>
                  <a:pt x="2177305" y="1524000"/>
                </a:moveTo>
                <a:lnTo>
                  <a:pt x="1969552" y="1524000"/>
                </a:lnTo>
                <a:lnTo>
                  <a:pt x="1968882" y="1528781"/>
                </a:lnTo>
                <a:lnTo>
                  <a:pt x="1968918" y="1529080"/>
                </a:lnTo>
                <a:lnTo>
                  <a:pt x="1970557" y="1536700"/>
                </a:lnTo>
                <a:lnTo>
                  <a:pt x="1971573" y="1549400"/>
                </a:lnTo>
                <a:lnTo>
                  <a:pt x="1972987" y="1549400"/>
                </a:lnTo>
                <a:lnTo>
                  <a:pt x="1975524" y="1545464"/>
                </a:lnTo>
                <a:lnTo>
                  <a:pt x="1971405" y="1536700"/>
                </a:lnTo>
                <a:lnTo>
                  <a:pt x="2180991" y="1536700"/>
                </a:lnTo>
                <a:lnTo>
                  <a:pt x="2181399" y="1532430"/>
                </a:lnTo>
                <a:lnTo>
                  <a:pt x="2177305" y="1524000"/>
                </a:lnTo>
                <a:close/>
              </a:path>
              <a:path w="6668134" h="1549400">
                <a:moveTo>
                  <a:pt x="1975526" y="1545467"/>
                </a:moveTo>
                <a:lnTo>
                  <a:pt x="1972987" y="1549400"/>
                </a:lnTo>
                <a:lnTo>
                  <a:pt x="1977374" y="1549400"/>
                </a:lnTo>
                <a:lnTo>
                  <a:pt x="1975526" y="1545467"/>
                </a:lnTo>
                <a:close/>
              </a:path>
              <a:path w="6668134" h="1549400">
                <a:moveTo>
                  <a:pt x="2003059" y="1536700"/>
                </a:moveTo>
                <a:lnTo>
                  <a:pt x="1985248" y="1536700"/>
                </a:lnTo>
                <a:lnTo>
                  <a:pt x="1986264" y="1549400"/>
                </a:lnTo>
                <a:lnTo>
                  <a:pt x="2012053" y="1549400"/>
                </a:lnTo>
                <a:lnTo>
                  <a:pt x="2003059" y="1536700"/>
                </a:lnTo>
                <a:close/>
              </a:path>
              <a:path w="6668134" h="1549400">
                <a:moveTo>
                  <a:pt x="2059549" y="1536700"/>
                </a:moveTo>
                <a:lnTo>
                  <a:pt x="2014001" y="1536700"/>
                </a:lnTo>
                <a:lnTo>
                  <a:pt x="2017435" y="1549400"/>
                </a:lnTo>
                <a:lnTo>
                  <a:pt x="2059633" y="1549400"/>
                </a:lnTo>
                <a:lnTo>
                  <a:pt x="2059549" y="1536700"/>
                </a:lnTo>
                <a:close/>
              </a:path>
              <a:path w="6668134" h="1549400">
                <a:moveTo>
                  <a:pt x="2075339" y="1536700"/>
                </a:moveTo>
                <a:lnTo>
                  <a:pt x="2061664" y="1536700"/>
                </a:lnTo>
                <a:lnTo>
                  <a:pt x="2060021" y="1549400"/>
                </a:lnTo>
                <a:lnTo>
                  <a:pt x="2074942" y="1549400"/>
                </a:lnTo>
                <a:lnTo>
                  <a:pt x="2075339" y="1536700"/>
                </a:lnTo>
                <a:close/>
              </a:path>
              <a:path w="6668134" h="1549400">
                <a:moveTo>
                  <a:pt x="2104407" y="1536700"/>
                </a:moveTo>
                <a:lnTo>
                  <a:pt x="2084554" y="1536700"/>
                </a:lnTo>
                <a:lnTo>
                  <a:pt x="2083852" y="1549400"/>
                </a:lnTo>
                <a:lnTo>
                  <a:pt x="2098229" y="1549400"/>
                </a:lnTo>
                <a:lnTo>
                  <a:pt x="2104407" y="1536700"/>
                </a:lnTo>
                <a:close/>
              </a:path>
              <a:path w="6668134" h="1549400">
                <a:moveTo>
                  <a:pt x="2143076" y="1536700"/>
                </a:moveTo>
                <a:lnTo>
                  <a:pt x="2108543" y="1536700"/>
                </a:lnTo>
                <a:lnTo>
                  <a:pt x="2102763" y="1549400"/>
                </a:lnTo>
                <a:lnTo>
                  <a:pt x="2145662" y="1549400"/>
                </a:lnTo>
                <a:lnTo>
                  <a:pt x="2143076" y="1536700"/>
                </a:lnTo>
                <a:close/>
              </a:path>
              <a:path w="6668134" h="1549400">
                <a:moveTo>
                  <a:pt x="2180991" y="1536700"/>
                </a:moveTo>
                <a:lnTo>
                  <a:pt x="2146824" y="1536700"/>
                </a:lnTo>
                <a:lnTo>
                  <a:pt x="2150657" y="1549400"/>
                </a:lnTo>
                <a:lnTo>
                  <a:pt x="2181608" y="1549400"/>
                </a:lnTo>
                <a:lnTo>
                  <a:pt x="2180991" y="1536700"/>
                </a:lnTo>
                <a:close/>
              </a:path>
              <a:path w="6668134" h="1549400">
                <a:moveTo>
                  <a:pt x="2181405" y="1532442"/>
                </a:moveTo>
                <a:lnTo>
                  <a:pt x="2180991" y="1536700"/>
                </a:lnTo>
                <a:lnTo>
                  <a:pt x="2181608" y="1549400"/>
                </a:lnTo>
                <a:lnTo>
                  <a:pt x="2182844" y="1549400"/>
                </a:lnTo>
                <a:lnTo>
                  <a:pt x="2186907" y="1536700"/>
                </a:lnTo>
                <a:lnTo>
                  <a:pt x="2183472" y="1536700"/>
                </a:lnTo>
                <a:lnTo>
                  <a:pt x="2181405" y="1532442"/>
                </a:lnTo>
                <a:close/>
              </a:path>
              <a:path w="6668134" h="1549400">
                <a:moveTo>
                  <a:pt x="2206058" y="1536700"/>
                </a:moveTo>
                <a:lnTo>
                  <a:pt x="2186907" y="1536700"/>
                </a:lnTo>
                <a:lnTo>
                  <a:pt x="2182844" y="1549400"/>
                </a:lnTo>
                <a:lnTo>
                  <a:pt x="2207304" y="1549400"/>
                </a:lnTo>
                <a:lnTo>
                  <a:pt x="2206058" y="1536700"/>
                </a:lnTo>
                <a:close/>
              </a:path>
              <a:path w="6668134" h="1549400">
                <a:moveTo>
                  <a:pt x="2231754" y="1536700"/>
                </a:moveTo>
                <a:lnTo>
                  <a:pt x="2214424" y="1536700"/>
                </a:lnTo>
                <a:lnTo>
                  <a:pt x="2215042" y="1549400"/>
                </a:lnTo>
                <a:lnTo>
                  <a:pt x="2225796" y="1549400"/>
                </a:lnTo>
                <a:lnTo>
                  <a:pt x="2231754" y="1536700"/>
                </a:lnTo>
                <a:close/>
              </a:path>
              <a:path w="6668134" h="1549400">
                <a:moveTo>
                  <a:pt x="2300945" y="1536700"/>
                </a:moveTo>
                <a:lnTo>
                  <a:pt x="2238874" y="1536700"/>
                </a:lnTo>
                <a:lnTo>
                  <a:pt x="2244832" y="1549400"/>
                </a:lnTo>
                <a:lnTo>
                  <a:pt x="2301490" y="1549400"/>
                </a:lnTo>
                <a:lnTo>
                  <a:pt x="2300945" y="1536700"/>
                </a:lnTo>
                <a:close/>
              </a:path>
              <a:path w="6668134" h="1549400">
                <a:moveTo>
                  <a:pt x="2371289" y="1536700"/>
                </a:moveTo>
                <a:lnTo>
                  <a:pt x="2311081" y="1536700"/>
                </a:lnTo>
                <a:lnTo>
                  <a:pt x="2315803" y="1549400"/>
                </a:lnTo>
                <a:lnTo>
                  <a:pt x="2367886" y="1549400"/>
                </a:lnTo>
                <a:lnTo>
                  <a:pt x="2371289" y="1536700"/>
                </a:lnTo>
                <a:close/>
              </a:path>
              <a:path w="6668134" h="1549400">
                <a:moveTo>
                  <a:pt x="2392670" y="1536700"/>
                </a:moveTo>
                <a:lnTo>
                  <a:pt x="2379655" y="1536700"/>
                </a:lnTo>
                <a:lnTo>
                  <a:pt x="2381435" y="1549400"/>
                </a:lnTo>
                <a:lnTo>
                  <a:pt x="2391529" y="1549400"/>
                </a:lnTo>
                <a:lnTo>
                  <a:pt x="2392670" y="1536700"/>
                </a:lnTo>
                <a:close/>
              </a:path>
              <a:path w="6668134" h="1549400">
                <a:moveTo>
                  <a:pt x="2603522" y="1524000"/>
                </a:moveTo>
                <a:lnTo>
                  <a:pt x="2393351" y="1524000"/>
                </a:lnTo>
                <a:lnTo>
                  <a:pt x="2392681" y="1528781"/>
                </a:lnTo>
                <a:lnTo>
                  <a:pt x="2392586" y="1537636"/>
                </a:lnTo>
                <a:lnTo>
                  <a:pt x="2391529" y="1549400"/>
                </a:lnTo>
                <a:lnTo>
                  <a:pt x="2399696" y="1549400"/>
                </a:lnTo>
                <a:lnTo>
                  <a:pt x="2400523" y="1548037"/>
                </a:lnTo>
                <a:lnTo>
                  <a:pt x="2395204" y="1536700"/>
                </a:lnTo>
                <a:lnTo>
                  <a:pt x="2606255" y="1536700"/>
                </a:lnTo>
                <a:lnTo>
                  <a:pt x="2603522" y="1524000"/>
                </a:lnTo>
                <a:close/>
              </a:path>
              <a:path w="6668134" h="1549400">
                <a:moveTo>
                  <a:pt x="2400523" y="1548038"/>
                </a:moveTo>
                <a:lnTo>
                  <a:pt x="2399696" y="1549400"/>
                </a:lnTo>
                <a:lnTo>
                  <a:pt x="2401162" y="1549400"/>
                </a:lnTo>
                <a:lnTo>
                  <a:pt x="2400523" y="1548038"/>
                </a:lnTo>
                <a:close/>
              </a:path>
              <a:path w="6668134" h="1549400">
                <a:moveTo>
                  <a:pt x="2473160" y="1536700"/>
                </a:moveTo>
                <a:lnTo>
                  <a:pt x="2409172" y="1536700"/>
                </a:lnTo>
                <a:lnTo>
                  <a:pt x="2417182" y="1549400"/>
                </a:lnTo>
                <a:lnTo>
                  <a:pt x="2473924" y="1549400"/>
                </a:lnTo>
                <a:lnTo>
                  <a:pt x="2473160" y="1536700"/>
                </a:lnTo>
                <a:close/>
              </a:path>
              <a:path w="6668134" h="1549400">
                <a:moveTo>
                  <a:pt x="2489725" y="1536700"/>
                </a:moveTo>
                <a:lnTo>
                  <a:pt x="2473160" y="1536700"/>
                </a:lnTo>
                <a:lnTo>
                  <a:pt x="2480186" y="1549400"/>
                </a:lnTo>
                <a:lnTo>
                  <a:pt x="2493170" y="1549400"/>
                </a:lnTo>
                <a:lnTo>
                  <a:pt x="2489725" y="1536700"/>
                </a:lnTo>
                <a:close/>
              </a:path>
              <a:path w="6668134" h="1549400">
                <a:moveTo>
                  <a:pt x="2526134" y="1536700"/>
                </a:moveTo>
                <a:lnTo>
                  <a:pt x="2503316" y="1536700"/>
                </a:lnTo>
                <a:lnTo>
                  <a:pt x="2497442" y="1549400"/>
                </a:lnTo>
                <a:lnTo>
                  <a:pt x="2532949" y="1549400"/>
                </a:lnTo>
                <a:lnTo>
                  <a:pt x="2526134" y="1536700"/>
                </a:lnTo>
                <a:close/>
              </a:path>
              <a:path w="6668134" h="1549400">
                <a:moveTo>
                  <a:pt x="2569827" y="1536700"/>
                </a:moveTo>
                <a:lnTo>
                  <a:pt x="2536990" y="1536700"/>
                </a:lnTo>
                <a:lnTo>
                  <a:pt x="2543870" y="1549400"/>
                </a:lnTo>
                <a:lnTo>
                  <a:pt x="2571282" y="1549400"/>
                </a:lnTo>
                <a:lnTo>
                  <a:pt x="2569827" y="1536700"/>
                </a:lnTo>
                <a:close/>
              </a:path>
              <a:path w="6668134" h="1549400">
                <a:moveTo>
                  <a:pt x="2604379" y="1536700"/>
                </a:moveTo>
                <a:lnTo>
                  <a:pt x="2569827" y="1536700"/>
                </a:lnTo>
                <a:lnTo>
                  <a:pt x="2578078" y="1549400"/>
                </a:lnTo>
                <a:lnTo>
                  <a:pt x="2601062" y="1549400"/>
                </a:lnTo>
                <a:lnTo>
                  <a:pt x="2604379" y="1536700"/>
                </a:lnTo>
                <a:close/>
              </a:path>
              <a:path w="6668134" h="1549400">
                <a:moveTo>
                  <a:pt x="2605581" y="1521472"/>
                </a:moveTo>
                <a:lnTo>
                  <a:pt x="2605240" y="1524000"/>
                </a:lnTo>
                <a:lnTo>
                  <a:pt x="2603522" y="1524000"/>
                </a:lnTo>
                <a:lnTo>
                  <a:pt x="2606255" y="1536700"/>
                </a:lnTo>
                <a:lnTo>
                  <a:pt x="2607271" y="1549400"/>
                </a:lnTo>
                <a:lnTo>
                  <a:pt x="2608674" y="1549400"/>
                </a:lnTo>
                <a:lnTo>
                  <a:pt x="2616883" y="1536700"/>
                </a:lnTo>
                <a:lnTo>
                  <a:pt x="2606857" y="1536700"/>
                </a:lnTo>
                <a:lnTo>
                  <a:pt x="2606572" y="1524000"/>
                </a:lnTo>
                <a:lnTo>
                  <a:pt x="2605581" y="1521472"/>
                </a:lnTo>
                <a:close/>
              </a:path>
              <a:path w="6668134" h="1549400">
                <a:moveTo>
                  <a:pt x="2638757" y="1536700"/>
                </a:moveTo>
                <a:lnTo>
                  <a:pt x="2620946" y="1536700"/>
                </a:lnTo>
                <a:lnTo>
                  <a:pt x="2621962" y="1549400"/>
                </a:lnTo>
                <a:lnTo>
                  <a:pt x="2647741" y="1549400"/>
                </a:lnTo>
                <a:lnTo>
                  <a:pt x="2638757" y="1536700"/>
                </a:lnTo>
                <a:close/>
              </a:path>
              <a:path w="6668134" h="1549400">
                <a:moveTo>
                  <a:pt x="2695247" y="1536700"/>
                </a:moveTo>
                <a:lnTo>
                  <a:pt x="2649699" y="1536700"/>
                </a:lnTo>
                <a:lnTo>
                  <a:pt x="2653133" y="1549400"/>
                </a:lnTo>
                <a:lnTo>
                  <a:pt x="2695331" y="1549400"/>
                </a:lnTo>
                <a:lnTo>
                  <a:pt x="2695247" y="1536700"/>
                </a:lnTo>
                <a:close/>
              </a:path>
              <a:path w="6668134" h="1549400">
                <a:moveTo>
                  <a:pt x="2711037" y="1536700"/>
                </a:moveTo>
                <a:lnTo>
                  <a:pt x="2697362" y="1536700"/>
                </a:lnTo>
                <a:lnTo>
                  <a:pt x="2695718" y="1549400"/>
                </a:lnTo>
                <a:lnTo>
                  <a:pt x="2710639" y="1549400"/>
                </a:lnTo>
                <a:lnTo>
                  <a:pt x="2711037" y="1536700"/>
                </a:lnTo>
                <a:close/>
              </a:path>
              <a:path w="6668134" h="1549400">
                <a:moveTo>
                  <a:pt x="2740094" y="1536700"/>
                </a:moveTo>
                <a:lnTo>
                  <a:pt x="2720252" y="1536700"/>
                </a:lnTo>
                <a:lnTo>
                  <a:pt x="2719550" y="1549400"/>
                </a:lnTo>
                <a:lnTo>
                  <a:pt x="2733927" y="1549400"/>
                </a:lnTo>
                <a:lnTo>
                  <a:pt x="2740094" y="1536700"/>
                </a:lnTo>
                <a:close/>
              </a:path>
              <a:path w="6668134" h="1549400">
                <a:moveTo>
                  <a:pt x="2778774" y="1536700"/>
                </a:moveTo>
                <a:lnTo>
                  <a:pt x="2744241" y="1536700"/>
                </a:lnTo>
                <a:lnTo>
                  <a:pt x="2738461" y="1549400"/>
                </a:lnTo>
                <a:lnTo>
                  <a:pt x="2781349" y="1549400"/>
                </a:lnTo>
                <a:lnTo>
                  <a:pt x="2778774" y="1536700"/>
                </a:lnTo>
                <a:close/>
              </a:path>
              <a:path w="6668134" h="1549400">
                <a:moveTo>
                  <a:pt x="2614538" y="1511300"/>
                </a:moveTo>
                <a:lnTo>
                  <a:pt x="2606957" y="1511300"/>
                </a:lnTo>
                <a:lnTo>
                  <a:pt x="2605581" y="1521472"/>
                </a:lnTo>
                <a:lnTo>
                  <a:pt x="2606572" y="1524000"/>
                </a:lnTo>
                <a:lnTo>
                  <a:pt x="2606857" y="1536700"/>
                </a:lnTo>
                <a:lnTo>
                  <a:pt x="2782522" y="1536700"/>
                </a:lnTo>
                <a:lnTo>
                  <a:pt x="2786354" y="1549400"/>
                </a:lnTo>
                <a:lnTo>
                  <a:pt x="2815327" y="1549400"/>
                </a:lnTo>
                <a:lnTo>
                  <a:pt x="2816385" y="1537636"/>
                </a:lnTo>
                <a:lnTo>
                  <a:pt x="2816469" y="1531146"/>
                </a:lnTo>
                <a:lnTo>
                  <a:pt x="2812992" y="1524000"/>
                </a:lnTo>
                <a:lnTo>
                  <a:pt x="2613449" y="1524000"/>
                </a:lnTo>
                <a:lnTo>
                  <a:pt x="2614538" y="1511300"/>
                </a:lnTo>
                <a:close/>
              </a:path>
              <a:path w="6668134" h="1549400">
                <a:moveTo>
                  <a:pt x="2816469" y="1531146"/>
                </a:moveTo>
                <a:lnTo>
                  <a:pt x="2816385" y="1537636"/>
                </a:lnTo>
                <a:lnTo>
                  <a:pt x="2815327" y="1549400"/>
                </a:lnTo>
                <a:lnTo>
                  <a:pt x="2818542" y="1549400"/>
                </a:lnTo>
                <a:lnTo>
                  <a:pt x="2822605" y="1536700"/>
                </a:lnTo>
                <a:lnTo>
                  <a:pt x="2819170" y="1536700"/>
                </a:lnTo>
                <a:lnTo>
                  <a:pt x="2816469" y="1531146"/>
                </a:lnTo>
                <a:close/>
              </a:path>
              <a:path w="6668134" h="1549400">
                <a:moveTo>
                  <a:pt x="2831212" y="1536700"/>
                </a:moveTo>
                <a:lnTo>
                  <a:pt x="2822605" y="1536700"/>
                </a:lnTo>
                <a:lnTo>
                  <a:pt x="2818542" y="1549400"/>
                </a:lnTo>
                <a:lnTo>
                  <a:pt x="2823495" y="1549400"/>
                </a:lnTo>
                <a:lnTo>
                  <a:pt x="2831212" y="1536700"/>
                </a:lnTo>
                <a:close/>
              </a:path>
              <a:path w="6668134" h="1549400">
                <a:moveTo>
                  <a:pt x="2896958" y="1536700"/>
                </a:moveTo>
                <a:lnTo>
                  <a:pt x="2832971" y="1536700"/>
                </a:lnTo>
                <a:lnTo>
                  <a:pt x="2840981" y="1549400"/>
                </a:lnTo>
                <a:lnTo>
                  <a:pt x="2897723" y="1549400"/>
                </a:lnTo>
                <a:lnTo>
                  <a:pt x="2896958" y="1536700"/>
                </a:lnTo>
                <a:close/>
              </a:path>
              <a:path w="6668134" h="1549400">
                <a:moveTo>
                  <a:pt x="2913523" y="1536700"/>
                </a:moveTo>
                <a:lnTo>
                  <a:pt x="2896958" y="1536700"/>
                </a:lnTo>
                <a:lnTo>
                  <a:pt x="2903984" y="1549400"/>
                </a:lnTo>
                <a:lnTo>
                  <a:pt x="2916958" y="1549400"/>
                </a:lnTo>
                <a:lnTo>
                  <a:pt x="2913523" y="1536700"/>
                </a:lnTo>
                <a:close/>
              </a:path>
              <a:path w="6668134" h="1549400">
                <a:moveTo>
                  <a:pt x="2949931" y="1536700"/>
                </a:moveTo>
                <a:lnTo>
                  <a:pt x="2927115" y="1536700"/>
                </a:lnTo>
                <a:lnTo>
                  <a:pt x="2921240" y="1549400"/>
                </a:lnTo>
                <a:lnTo>
                  <a:pt x="2956747" y="1549400"/>
                </a:lnTo>
                <a:lnTo>
                  <a:pt x="2949931" y="1536700"/>
                </a:lnTo>
                <a:close/>
              </a:path>
              <a:path w="6668134" h="1549400">
                <a:moveTo>
                  <a:pt x="2993626" y="1536700"/>
                </a:moveTo>
                <a:lnTo>
                  <a:pt x="2960789" y="1536700"/>
                </a:lnTo>
                <a:lnTo>
                  <a:pt x="2967668" y="1549400"/>
                </a:lnTo>
                <a:lnTo>
                  <a:pt x="2995081" y="1549400"/>
                </a:lnTo>
                <a:lnTo>
                  <a:pt x="2993626" y="1536700"/>
                </a:lnTo>
                <a:close/>
              </a:path>
              <a:path w="6668134" h="1549400">
                <a:moveTo>
                  <a:pt x="3028177" y="1536700"/>
                </a:moveTo>
                <a:lnTo>
                  <a:pt x="2993626" y="1536700"/>
                </a:lnTo>
                <a:lnTo>
                  <a:pt x="3001877" y="1549400"/>
                </a:lnTo>
                <a:lnTo>
                  <a:pt x="3024860" y="1549400"/>
                </a:lnTo>
                <a:lnTo>
                  <a:pt x="3028177" y="1536700"/>
                </a:lnTo>
                <a:close/>
              </a:path>
              <a:path w="6668134" h="1549400">
                <a:moveTo>
                  <a:pt x="3030135" y="1523398"/>
                </a:moveTo>
                <a:lnTo>
                  <a:pt x="3029823" y="1524000"/>
                </a:lnTo>
                <a:lnTo>
                  <a:pt x="3028577" y="1536700"/>
                </a:lnTo>
                <a:lnTo>
                  <a:pt x="3029206" y="1549400"/>
                </a:lnTo>
                <a:lnTo>
                  <a:pt x="3054891" y="1549400"/>
                </a:lnTo>
                <a:lnTo>
                  <a:pt x="3053655" y="1536700"/>
                </a:lnTo>
                <a:lnTo>
                  <a:pt x="3030656" y="1536700"/>
                </a:lnTo>
                <a:lnTo>
                  <a:pt x="3030370" y="1524000"/>
                </a:lnTo>
                <a:lnTo>
                  <a:pt x="3030135" y="1523398"/>
                </a:lnTo>
                <a:close/>
              </a:path>
              <a:path w="6668134" h="1549400">
                <a:moveTo>
                  <a:pt x="3079351" y="1536700"/>
                </a:moveTo>
                <a:lnTo>
                  <a:pt x="3062011" y="1536700"/>
                </a:lnTo>
                <a:lnTo>
                  <a:pt x="3062639" y="1549400"/>
                </a:lnTo>
                <a:lnTo>
                  <a:pt x="3073393" y="1549400"/>
                </a:lnTo>
                <a:lnTo>
                  <a:pt x="3079351" y="1536700"/>
                </a:lnTo>
                <a:close/>
              </a:path>
              <a:path w="6668134" h="1549400">
                <a:moveTo>
                  <a:pt x="3148542" y="1536700"/>
                </a:moveTo>
                <a:lnTo>
                  <a:pt x="3086471" y="1536700"/>
                </a:lnTo>
                <a:lnTo>
                  <a:pt x="3092429" y="1549400"/>
                </a:lnTo>
                <a:lnTo>
                  <a:pt x="3149076" y="1549400"/>
                </a:lnTo>
                <a:lnTo>
                  <a:pt x="3148542" y="1536700"/>
                </a:lnTo>
                <a:close/>
              </a:path>
              <a:path w="6668134" h="1549400">
                <a:moveTo>
                  <a:pt x="3218886" y="1536700"/>
                </a:moveTo>
                <a:lnTo>
                  <a:pt x="3158678" y="1536700"/>
                </a:lnTo>
                <a:lnTo>
                  <a:pt x="3163401" y="1549400"/>
                </a:lnTo>
                <a:lnTo>
                  <a:pt x="3215483" y="1549400"/>
                </a:lnTo>
                <a:lnTo>
                  <a:pt x="3218886" y="1536700"/>
                </a:lnTo>
                <a:close/>
              </a:path>
              <a:path w="6668134" h="1549400">
                <a:moveTo>
                  <a:pt x="3240267" y="1536700"/>
                </a:moveTo>
                <a:lnTo>
                  <a:pt x="3227242" y="1536700"/>
                </a:lnTo>
                <a:lnTo>
                  <a:pt x="3229022" y="1549400"/>
                </a:lnTo>
                <a:lnTo>
                  <a:pt x="3239126" y="1549400"/>
                </a:lnTo>
                <a:lnTo>
                  <a:pt x="3240267" y="1536700"/>
                </a:lnTo>
                <a:close/>
              </a:path>
              <a:path w="6668134" h="1549400">
                <a:moveTo>
                  <a:pt x="3451120" y="1524000"/>
                </a:moveTo>
                <a:lnTo>
                  <a:pt x="3240948" y="1524000"/>
                </a:lnTo>
                <a:lnTo>
                  <a:pt x="3240278" y="1528781"/>
                </a:lnTo>
                <a:lnTo>
                  <a:pt x="3240183" y="1537636"/>
                </a:lnTo>
                <a:lnTo>
                  <a:pt x="3239126" y="1549400"/>
                </a:lnTo>
                <a:lnTo>
                  <a:pt x="3247293" y="1549400"/>
                </a:lnTo>
                <a:lnTo>
                  <a:pt x="3248120" y="1548037"/>
                </a:lnTo>
                <a:lnTo>
                  <a:pt x="3242801" y="1536700"/>
                </a:lnTo>
                <a:lnTo>
                  <a:pt x="3453852" y="1536700"/>
                </a:lnTo>
                <a:lnTo>
                  <a:pt x="3451120" y="1524000"/>
                </a:lnTo>
                <a:close/>
              </a:path>
              <a:path w="6668134" h="1549400">
                <a:moveTo>
                  <a:pt x="3248121" y="1548038"/>
                </a:moveTo>
                <a:lnTo>
                  <a:pt x="3247293" y="1549400"/>
                </a:lnTo>
                <a:lnTo>
                  <a:pt x="3248759" y="1549400"/>
                </a:lnTo>
                <a:lnTo>
                  <a:pt x="3248121" y="1548038"/>
                </a:lnTo>
                <a:close/>
              </a:path>
              <a:path w="6668134" h="1549400">
                <a:moveTo>
                  <a:pt x="3320757" y="1536700"/>
                </a:moveTo>
                <a:lnTo>
                  <a:pt x="3256759" y="1536700"/>
                </a:lnTo>
                <a:lnTo>
                  <a:pt x="3264780" y="1549400"/>
                </a:lnTo>
                <a:lnTo>
                  <a:pt x="3321521" y="1549400"/>
                </a:lnTo>
                <a:lnTo>
                  <a:pt x="3320757" y="1536700"/>
                </a:lnTo>
                <a:close/>
              </a:path>
              <a:path w="6668134" h="1549400">
                <a:moveTo>
                  <a:pt x="3337322" y="1536700"/>
                </a:moveTo>
                <a:lnTo>
                  <a:pt x="3320757" y="1536700"/>
                </a:lnTo>
                <a:lnTo>
                  <a:pt x="3327783" y="1549400"/>
                </a:lnTo>
                <a:lnTo>
                  <a:pt x="3340756" y="1549400"/>
                </a:lnTo>
                <a:lnTo>
                  <a:pt x="3337322" y="1536700"/>
                </a:lnTo>
                <a:close/>
              </a:path>
              <a:path w="6668134" h="1549400">
                <a:moveTo>
                  <a:pt x="3373725" y="1536700"/>
                </a:moveTo>
                <a:lnTo>
                  <a:pt x="3350913" y="1536700"/>
                </a:lnTo>
                <a:lnTo>
                  <a:pt x="3345039" y="1549400"/>
                </a:lnTo>
                <a:lnTo>
                  <a:pt x="3380546" y="1549400"/>
                </a:lnTo>
                <a:lnTo>
                  <a:pt x="3373725" y="1536700"/>
                </a:lnTo>
                <a:close/>
              </a:path>
              <a:path w="6668134" h="1549400">
                <a:moveTo>
                  <a:pt x="3417424" y="1536700"/>
                </a:moveTo>
                <a:lnTo>
                  <a:pt x="3384588" y="1536700"/>
                </a:lnTo>
                <a:lnTo>
                  <a:pt x="3391467" y="1549400"/>
                </a:lnTo>
                <a:lnTo>
                  <a:pt x="3418880" y="1549400"/>
                </a:lnTo>
                <a:lnTo>
                  <a:pt x="3417424" y="1536700"/>
                </a:lnTo>
                <a:close/>
              </a:path>
              <a:path w="6668134" h="1549400">
                <a:moveTo>
                  <a:pt x="3451974" y="1536700"/>
                </a:moveTo>
                <a:lnTo>
                  <a:pt x="3417424" y="1536700"/>
                </a:lnTo>
                <a:lnTo>
                  <a:pt x="3425675" y="1549400"/>
                </a:lnTo>
                <a:lnTo>
                  <a:pt x="3448659" y="1549400"/>
                </a:lnTo>
                <a:lnTo>
                  <a:pt x="3451974" y="1536700"/>
                </a:lnTo>
                <a:close/>
              </a:path>
              <a:path w="6668134" h="1549400">
                <a:moveTo>
                  <a:pt x="3453178" y="1521479"/>
                </a:moveTo>
                <a:lnTo>
                  <a:pt x="3452837" y="1524000"/>
                </a:lnTo>
                <a:lnTo>
                  <a:pt x="3451120" y="1524000"/>
                </a:lnTo>
                <a:lnTo>
                  <a:pt x="3453852" y="1536700"/>
                </a:lnTo>
                <a:lnTo>
                  <a:pt x="3454868" y="1549400"/>
                </a:lnTo>
                <a:lnTo>
                  <a:pt x="3456271" y="1549400"/>
                </a:lnTo>
                <a:lnTo>
                  <a:pt x="3464480" y="1536700"/>
                </a:lnTo>
                <a:lnTo>
                  <a:pt x="3454451" y="1536700"/>
                </a:lnTo>
                <a:lnTo>
                  <a:pt x="3454164" y="1524000"/>
                </a:lnTo>
                <a:lnTo>
                  <a:pt x="3453178" y="1521479"/>
                </a:lnTo>
                <a:close/>
              </a:path>
              <a:path w="6668134" h="1549400">
                <a:moveTo>
                  <a:pt x="3486354" y="1536700"/>
                </a:moveTo>
                <a:lnTo>
                  <a:pt x="3468543" y="1536700"/>
                </a:lnTo>
                <a:lnTo>
                  <a:pt x="3469559" y="1549400"/>
                </a:lnTo>
                <a:lnTo>
                  <a:pt x="3495338" y="1549400"/>
                </a:lnTo>
                <a:lnTo>
                  <a:pt x="3486354" y="1536700"/>
                </a:lnTo>
                <a:close/>
              </a:path>
              <a:path w="6668134" h="1549400">
                <a:moveTo>
                  <a:pt x="3542845" y="1536700"/>
                </a:moveTo>
                <a:lnTo>
                  <a:pt x="3497296" y="1536700"/>
                </a:lnTo>
                <a:lnTo>
                  <a:pt x="3500731" y="1549400"/>
                </a:lnTo>
                <a:lnTo>
                  <a:pt x="3542918" y="1549400"/>
                </a:lnTo>
                <a:lnTo>
                  <a:pt x="3542845" y="1536700"/>
                </a:lnTo>
                <a:close/>
              </a:path>
              <a:path w="6668134" h="1549400">
                <a:moveTo>
                  <a:pt x="3558624" y="1536700"/>
                </a:moveTo>
                <a:lnTo>
                  <a:pt x="3544960" y="1536700"/>
                </a:lnTo>
                <a:lnTo>
                  <a:pt x="3543316" y="1549400"/>
                </a:lnTo>
                <a:lnTo>
                  <a:pt x="3558237" y="1549400"/>
                </a:lnTo>
                <a:lnTo>
                  <a:pt x="3558624" y="1536700"/>
                </a:lnTo>
                <a:close/>
              </a:path>
              <a:path w="6668134" h="1549400">
                <a:moveTo>
                  <a:pt x="3587691" y="1536700"/>
                </a:moveTo>
                <a:lnTo>
                  <a:pt x="3567849" y="1536700"/>
                </a:lnTo>
                <a:lnTo>
                  <a:pt x="3567147" y="1549400"/>
                </a:lnTo>
                <a:lnTo>
                  <a:pt x="3581524" y="1549400"/>
                </a:lnTo>
                <a:lnTo>
                  <a:pt x="3587691" y="1536700"/>
                </a:lnTo>
                <a:close/>
              </a:path>
              <a:path w="6668134" h="1549400">
                <a:moveTo>
                  <a:pt x="3626371" y="1536700"/>
                </a:moveTo>
                <a:lnTo>
                  <a:pt x="3591838" y="1536700"/>
                </a:lnTo>
                <a:lnTo>
                  <a:pt x="3586058" y="1549400"/>
                </a:lnTo>
                <a:lnTo>
                  <a:pt x="3628947" y="1549400"/>
                </a:lnTo>
                <a:lnTo>
                  <a:pt x="3626371" y="1536700"/>
                </a:lnTo>
                <a:close/>
              </a:path>
              <a:path w="6668134" h="1549400">
                <a:moveTo>
                  <a:pt x="3462135" y="1511300"/>
                </a:moveTo>
                <a:lnTo>
                  <a:pt x="3454554" y="1511300"/>
                </a:lnTo>
                <a:lnTo>
                  <a:pt x="3453179" y="1521472"/>
                </a:lnTo>
                <a:lnTo>
                  <a:pt x="3454164" y="1524000"/>
                </a:lnTo>
                <a:lnTo>
                  <a:pt x="3454451" y="1536700"/>
                </a:lnTo>
                <a:lnTo>
                  <a:pt x="3630119" y="1536700"/>
                </a:lnTo>
                <a:lnTo>
                  <a:pt x="3633952" y="1549400"/>
                </a:lnTo>
                <a:lnTo>
                  <a:pt x="3664893" y="1549400"/>
                </a:lnTo>
                <a:lnTo>
                  <a:pt x="3664275" y="1536700"/>
                </a:lnTo>
                <a:lnTo>
                  <a:pt x="3664691" y="1532430"/>
                </a:lnTo>
                <a:lnTo>
                  <a:pt x="3660590" y="1524000"/>
                </a:lnTo>
                <a:lnTo>
                  <a:pt x="3461035" y="1524000"/>
                </a:lnTo>
                <a:lnTo>
                  <a:pt x="3462135" y="1511300"/>
                </a:lnTo>
                <a:close/>
              </a:path>
              <a:path w="6668134" h="1549400">
                <a:moveTo>
                  <a:pt x="3664694" y="1532436"/>
                </a:moveTo>
                <a:lnTo>
                  <a:pt x="3664275" y="1536700"/>
                </a:lnTo>
                <a:lnTo>
                  <a:pt x="3664893" y="1549400"/>
                </a:lnTo>
                <a:lnTo>
                  <a:pt x="3666139" y="1549400"/>
                </a:lnTo>
                <a:lnTo>
                  <a:pt x="3670202" y="1536700"/>
                </a:lnTo>
                <a:lnTo>
                  <a:pt x="3666767" y="1536700"/>
                </a:lnTo>
                <a:lnTo>
                  <a:pt x="3664694" y="1532436"/>
                </a:lnTo>
                <a:close/>
              </a:path>
              <a:path w="6668134" h="1549400">
                <a:moveTo>
                  <a:pt x="3689353" y="1536700"/>
                </a:moveTo>
                <a:lnTo>
                  <a:pt x="3670202" y="1536700"/>
                </a:lnTo>
                <a:lnTo>
                  <a:pt x="3666139" y="1549400"/>
                </a:lnTo>
                <a:lnTo>
                  <a:pt x="3690589" y="1549400"/>
                </a:lnTo>
                <a:lnTo>
                  <a:pt x="3689353" y="1536700"/>
                </a:lnTo>
                <a:close/>
              </a:path>
              <a:path w="6668134" h="1549400">
                <a:moveTo>
                  <a:pt x="3715049" y="1536700"/>
                </a:moveTo>
                <a:lnTo>
                  <a:pt x="3697709" y="1536700"/>
                </a:lnTo>
                <a:lnTo>
                  <a:pt x="3698327" y="1549400"/>
                </a:lnTo>
                <a:lnTo>
                  <a:pt x="3709091" y="1549400"/>
                </a:lnTo>
                <a:lnTo>
                  <a:pt x="3715049" y="1536700"/>
                </a:lnTo>
                <a:close/>
              </a:path>
              <a:path w="6668134" h="1549400">
                <a:moveTo>
                  <a:pt x="3784240" y="1536700"/>
                </a:moveTo>
                <a:lnTo>
                  <a:pt x="3722169" y="1536700"/>
                </a:lnTo>
                <a:lnTo>
                  <a:pt x="3728127" y="1549400"/>
                </a:lnTo>
                <a:lnTo>
                  <a:pt x="3784774" y="1549400"/>
                </a:lnTo>
                <a:lnTo>
                  <a:pt x="3784240" y="1536700"/>
                </a:lnTo>
                <a:close/>
              </a:path>
              <a:path w="6668134" h="1549400">
                <a:moveTo>
                  <a:pt x="3854584" y="1536700"/>
                </a:moveTo>
                <a:lnTo>
                  <a:pt x="3794376" y="1536700"/>
                </a:lnTo>
                <a:lnTo>
                  <a:pt x="3799098" y="1549400"/>
                </a:lnTo>
                <a:lnTo>
                  <a:pt x="3851181" y="1549400"/>
                </a:lnTo>
                <a:lnTo>
                  <a:pt x="3854584" y="1536700"/>
                </a:lnTo>
                <a:close/>
              </a:path>
              <a:path w="6668134" h="1549400">
                <a:moveTo>
                  <a:pt x="3875965" y="1536700"/>
                </a:moveTo>
                <a:lnTo>
                  <a:pt x="3862939" y="1536700"/>
                </a:lnTo>
                <a:lnTo>
                  <a:pt x="3864720" y="1549400"/>
                </a:lnTo>
                <a:lnTo>
                  <a:pt x="3874824" y="1549400"/>
                </a:lnTo>
                <a:lnTo>
                  <a:pt x="3875965" y="1536700"/>
                </a:lnTo>
                <a:close/>
              </a:path>
              <a:path w="6668134" h="1549400">
                <a:moveTo>
                  <a:pt x="4086807" y="1524000"/>
                </a:moveTo>
                <a:lnTo>
                  <a:pt x="3876646" y="1524000"/>
                </a:lnTo>
                <a:lnTo>
                  <a:pt x="3875976" y="1528781"/>
                </a:lnTo>
                <a:lnTo>
                  <a:pt x="3875881" y="1537636"/>
                </a:lnTo>
                <a:lnTo>
                  <a:pt x="3874824" y="1549400"/>
                </a:lnTo>
                <a:lnTo>
                  <a:pt x="3884457" y="1549400"/>
                </a:lnTo>
                <a:lnTo>
                  <a:pt x="3878499" y="1536700"/>
                </a:lnTo>
                <a:lnTo>
                  <a:pt x="4089550" y="1536700"/>
                </a:lnTo>
                <a:lnTo>
                  <a:pt x="4086807" y="1524000"/>
                </a:lnTo>
                <a:close/>
              </a:path>
              <a:path w="6668134" h="1549400">
                <a:moveTo>
                  <a:pt x="3890708" y="1536700"/>
                </a:moveTo>
                <a:lnTo>
                  <a:pt x="3878499" y="1536700"/>
                </a:lnTo>
                <a:lnTo>
                  <a:pt x="3884457" y="1549400"/>
                </a:lnTo>
                <a:lnTo>
                  <a:pt x="3888949" y="1549400"/>
                </a:lnTo>
                <a:lnTo>
                  <a:pt x="3890708" y="1536700"/>
                </a:lnTo>
                <a:close/>
              </a:path>
              <a:path w="6668134" h="1549400">
                <a:moveTo>
                  <a:pt x="3956444" y="1536700"/>
                </a:moveTo>
                <a:lnTo>
                  <a:pt x="3892457" y="1536700"/>
                </a:lnTo>
                <a:lnTo>
                  <a:pt x="3900478" y="1549400"/>
                </a:lnTo>
                <a:lnTo>
                  <a:pt x="3957209" y="1549400"/>
                </a:lnTo>
                <a:lnTo>
                  <a:pt x="3956444" y="1536700"/>
                </a:lnTo>
                <a:close/>
              </a:path>
              <a:path w="6668134" h="1549400">
                <a:moveTo>
                  <a:pt x="3973020" y="1536700"/>
                </a:moveTo>
                <a:lnTo>
                  <a:pt x="3956444" y="1536700"/>
                </a:lnTo>
                <a:lnTo>
                  <a:pt x="3963470" y="1549400"/>
                </a:lnTo>
                <a:lnTo>
                  <a:pt x="3976454" y="1549400"/>
                </a:lnTo>
                <a:lnTo>
                  <a:pt x="3973020" y="1536700"/>
                </a:lnTo>
                <a:close/>
              </a:path>
              <a:path w="6668134" h="1549400">
                <a:moveTo>
                  <a:pt x="4009423" y="1536700"/>
                </a:moveTo>
                <a:lnTo>
                  <a:pt x="3986611" y="1536700"/>
                </a:lnTo>
                <a:lnTo>
                  <a:pt x="3980737" y="1549400"/>
                </a:lnTo>
                <a:lnTo>
                  <a:pt x="4016244" y="1549400"/>
                </a:lnTo>
                <a:lnTo>
                  <a:pt x="4009423" y="1536700"/>
                </a:lnTo>
                <a:close/>
              </a:path>
              <a:path w="6668134" h="1549400">
                <a:moveTo>
                  <a:pt x="4053122" y="1536700"/>
                </a:moveTo>
                <a:lnTo>
                  <a:pt x="4020285" y="1536700"/>
                </a:lnTo>
                <a:lnTo>
                  <a:pt x="4027154" y="1549400"/>
                </a:lnTo>
                <a:lnTo>
                  <a:pt x="4054567" y="1549400"/>
                </a:lnTo>
                <a:lnTo>
                  <a:pt x="4053122" y="1536700"/>
                </a:lnTo>
                <a:close/>
              </a:path>
              <a:path w="6668134" h="1549400">
                <a:moveTo>
                  <a:pt x="4087668" y="1536700"/>
                </a:moveTo>
                <a:lnTo>
                  <a:pt x="4053122" y="1536700"/>
                </a:lnTo>
                <a:lnTo>
                  <a:pt x="4061373" y="1549400"/>
                </a:lnTo>
                <a:lnTo>
                  <a:pt x="4084357" y="1549400"/>
                </a:lnTo>
                <a:lnTo>
                  <a:pt x="4087668" y="1536700"/>
                </a:lnTo>
                <a:close/>
              </a:path>
              <a:path w="6668134" h="1549400">
                <a:moveTo>
                  <a:pt x="4088875" y="1521481"/>
                </a:moveTo>
                <a:lnTo>
                  <a:pt x="4088535" y="1524000"/>
                </a:lnTo>
                <a:lnTo>
                  <a:pt x="4086807" y="1524000"/>
                </a:lnTo>
                <a:lnTo>
                  <a:pt x="4089550" y="1536700"/>
                </a:lnTo>
                <a:lnTo>
                  <a:pt x="4090566" y="1549400"/>
                </a:lnTo>
                <a:lnTo>
                  <a:pt x="4091969" y="1549400"/>
                </a:lnTo>
                <a:lnTo>
                  <a:pt x="4100168" y="1536700"/>
                </a:lnTo>
                <a:lnTo>
                  <a:pt x="4090145" y="1536700"/>
                </a:lnTo>
                <a:lnTo>
                  <a:pt x="4089861" y="1524000"/>
                </a:lnTo>
                <a:lnTo>
                  <a:pt x="4088875" y="1521481"/>
                </a:lnTo>
                <a:close/>
              </a:path>
              <a:path w="6668134" h="1549400">
                <a:moveTo>
                  <a:pt x="4122052" y="1536700"/>
                </a:moveTo>
                <a:lnTo>
                  <a:pt x="4104241" y="1536700"/>
                </a:lnTo>
                <a:lnTo>
                  <a:pt x="4105257" y="1549400"/>
                </a:lnTo>
                <a:lnTo>
                  <a:pt x="4131036" y="1549400"/>
                </a:lnTo>
                <a:lnTo>
                  <a:pt x="4122052" y="1536700"/>
                </a:lnTo>
                <a:close/>
              </a:path>
              <a:path w="6668134" h="1549400">
                <a:moveTo>
                  <a:pt x="4178542" y="1536700"/>
                </a:moveTo>
                <a:lnTo>
                  <a:pt x="4132994" y="1536700"/>
                </a:lnTo>
                <a:lnTo>
                  <a:pt x="4136429" y="1549400"/>
                </a:lnTo>
                <a:lnTo>
                  <a:pt x="4178616" y="1549400"/>
                </a:lnTo>
                <a:lnTo>
                  <a:pt x="4178542" y="1536700"/>
                </a:lnTo>
                <a:close/>
              </a:path>
              <a:path w="6668134" h="1549400">
                <a:moveTo>
                  <a:pt x="4194322" y="1536700"/>
                </a:moveTo>
                <a:lnTo>
                  <a:pt x="4180647" y="1536700"/>
                </a:lnTo>
                <a:lnTo>
                  <a:pt x="4179014" y="1549400"/>
                </a:lnTo>
                <a:lnTo>
                  <a:pt x="4193935" y="1549400"/>
                </a:lnTo>
                <a:lnTo>
                  <a:pt x="4194322" y="1536700"/>
                </a:lnTo>
                <a:close/>
              </a:path>
              <a:path w="6668134" h="1549400">
                <a:moveTo>
                  <a:pt x="4223389" y="1536700"/>
                </a:moveTo>
                <a:lnTo>
                  <a:pt x="4203547" y="1536700"/>
                </a:lnTo>
                <a:lnTo>
                  <a:pt x="4202845" y="1549400"/>
                </a:lnTo>
                <a:lnTo>
                  <a:pt x="4217222" y="1549400"/>
                </a:lnTo>
                <a:lnTo>
                  <a:pt x="4223389" y="1536700"/>
                </a:lnTo>
                <a:close/>
              </a:path>
              <a:path w="6668134" h="1549400">
                <a:moveTo>
                  <a:pt x="4262069" y="1536700"/>
                </a:moveTo>
                <a:lnTo>
                  <a:pt x="4227536" y="1536700"/>
                </a:lnTo>
                <a:lnTo>
                  <a:pt x="4221745" y="1549400"/>
                </a:lnTo>
                <a:lnTo>
                  <a:pt x="4264645" y="1549400"/>
                </a:lnTo>
                <a:lnTo>
                  <a:pt x="4262069" y="1536700"/>
                </a:lnTo>
                <a:close/>
              </a:path>
              <a:path w="6668134" h="1549400">
                <a:moveTo>
                  <a:pt x="4097833" y="1511300"/>
                </a:moveTo>
                <a:lnTo>
                  <a:pt x="4090252" y="1511300"/>
                </a:lnTo>
                <a:lnTo>
                  <a:pt x="4088876" y="1521472"/>
                </a:lnTo>
                <a:lnTo>
                  <a:pt x="4089861" y="1524000"/>
                </a:lnTo>
                <a:lnTo>
                  <a:pt x="4090145" y="1536700"/>
                </a:lnTo>
                <a:lnTo>
                  <a:pt x="4265817" y="1536700"/>
                </a:lnTo>
                <a:lnTo>
                  <a:pt x="4269650" y="1549400"/>
                </a:lnTo>
                <a:lnTo>
                  <a:pt x="4300591" y="1549400"/>
                </a:lnTo>
                <a:lnTo>
                  <a:pt x="4299973" y="1536700"/>
                </a:lnTo>
                <a:lnTo>
                  <a:pt x="4300389" y="1532430"/>
                </a:lnTo>
                <a:lnTo>
                  <a:pt x="4296288" y="1524000"/>
                </a:lnTo>
                <a:lnTo>
                  <a:pt x="4096733" y="1524000"/>
                </a:lnTo>
                <a:lnTo>
                  <a:pt x="4097833" y="1511300"/>
                </a:lnTo>
                <a:close/>
              </a:path>
              <a:path w="6668134" h="1549400">
                <a:moveTo>
                  <a:pt x="4300389" y="1532430"/>
                </a:moveTo>
                <a:lnTo>
                  <a:pt x="4299973" y="1536700"/>
                </a:lnTo>
                <a:lnTo>
                  <a:pt x="4300591" y="1549400"/>
                </a:lnTo>
                <a:lnTo>
                  <a:pt x="4301837" y="1549400"/>
                </a:lnTo>
                <a:lnTo>
                  <a:pt x="4305900" y="1536700"/>
                </a:lnTo>
                <a:lnTo>
                  <a:pt x="4302465" y="1536700"/>
                </a:lnTo>
                <a:lnTo>
                  <a:pt x="4300389" y="1532430"/>
                </a:lnTo>
                <a:close/>
              </a:path>
              <a:path w="6668134" h="1549400">
                <a:moveTo>
                  <a:pt x="4325051" y="1536700"/>
                </a:moveTo>
                <a:lnTo>
                  <a:pt x="4305900" y="1536700"/>
                </a:lnTo>
                <a:lnTo>
                  <a:pt x="4301837" y="1549400"/>
                </a:lnTo>
                <a:lnTo>
                  <a:pt x="4326287" y="1549400"/>
                </a:lnTo>
                <a:lnTo>
                  <a:pt x="4325051" y="1536700"/>
                </a:lnTo>
                <a:close/>
              </a:path>
              <a:path w="6668134" h="1549400">
                <a:moveTo>
                  <a:pt x="4350747" y="1536700"/>
                </a:moveTo>
                <a:lnTo>
                  <a:pt x="4333407" y="1536700"/>
                </a:lnTo>
                <a:lnTo>
                  <a:pt x="4334025" y="1549400"/>
                </a:lnTo>
                <a:lnTo>
                  <a:pt x="4344789" y="1549400"/>
                </a:lnTo>
                <a:lnTo>
                  <a:pt x="4350747" y="1536700"/>
                </a:lnTo>
                <a:close/>
              </a:path>
              <a:path w="6668134" h="1549400">
                <a:moveTo>
                  <a:pt x="4419928" y="1536700"/>
                </a:moveTo>
                <a:lnTo>
                  <a:pt x="4357867" y="1536700"/>
                </a:lnTo>
                <a:lnTo>
                  <a:pt x="4363825" y="1549400"/>
                </a:lnTo>
                <a:lnTo>
                  <a:pt x="4420472" y="1549400"/>
                </a:lnTo>
                <a:lnTo>
                  <a:pt x="4419928" y="1536700"/>
                </a:lnTo>
                <a:close/>
              </a:path>
              <a:path w="6668134" h="1549400">
                <a:moveTo>
                  <a:pt x="4490282" y="1536700"/>
                </a:moveTo>
                <a:lnTo>
                  <a:pt x="4430074" y="1536700"/>
                </a:lnTo>
                <a:lnTo>
                  <a:pt x="4434786" y="1549400"/>
                </a:lnTo>
                <a:lnTo>
                  <a:pt x="4486879" y="1549400"/>
                </a:lnTo>
                <a:lnTo>
                  <a:pt x="4490282" y="1536700"/>
                </a:lnTo>
                <a:close/>
              </a:path>
              <a:path w="6668134" h="1549400">
                <a:moveTo>
                  <a:pt x="4513349" y="1536700"/>
                </a:moveTo>
                <a:lnTo>
                  <a:pt x="4498637" y="1536700"/>
                </a:lnTo>
                <a:lnTo>
                  <a:pt x="4500417" y="1549400"/>
                </a:lnTo>
                <a:lnTo>
                  <a:pt x="4514365" y="1549400"/>
                </a:lnTo>
                <a:lnTo>
                  <a:pt x="4513349" y="1536700"/>
                </a:lnTo>
                <a:close/>
              </a:path>
              <a:path w="6668134" h="1549400">
                <a:moveTo>
                  <a:pt x="4512674" y="1521481"/>
                </a:moveTo>
                <a:lnTo>
                  <a:pt x="4511663" y="1528781"/>
                </a:lnTo>
                <a:lnTo>
                  <a:pt x="4511703" y="1529080"/>
                </a:lnTo>
                <a:lnTo>
                  <a:pt x="4513349" y="1536700"/>
                </a:lnTo>
                <a:lnTo>
                  <a:pt x="4514365" y="1549400"/>
                </a:lnTo>
                <a:lnTo>
                  <a:pt x="4515768" y="1549400"/>
                </a:lnTo>
                <a:lnTo>
                  <a:pt x="4518309" y="1545464"/>
                </a:lnTo>
                <a:lnTo>
                  <a:pt x="4514197" y="1536700"/>
                </a:lnTo>
                <a:lnTo>
                  <a:pt x="4723772" y="1536700"/>
                </a:lnTo>
                <a:lnTo>
                  <a:pt x="4724180" y="1532430"/>
                </a:lnTo>
                <a:lnTo>
                  <a:pt x="4720086" y="1524000"/>
                </a:lnTo>
                <a:lnTo>
                  <a:pt x="4513579" y="1524000"/>
                </a:lnTo>
                <a:lnTo>
                  <a:pt x="4512674" y="1521481"/>
                </a:lnTo>
                <a:close/>
              </a:path>
              <a:path w="6668134" h="1549400">
                <a:moveTo>
                  <a:pt x="4518309" y="1545464"/>
                </a:moveTo>
                <a:lnTo>
                  <a:pt x="4515768" y="1549400"/>
                </a:lnTo>
                <a:lnTo>
                  <a:pt x="4520155" y="1549400"/>
                </a:lnTo>
                <a:lnTo>
                  <a:pt x="4518309" y="1545464"/>
                </a:lnTo>
                <a:close/>
              </a:path>
              <a:path w="6668134" h="1549400">
                <a:moveTo>
                  <a:pt x="4545851" y="1536700"/>
                </a:moveTo>
                <a:lnTo>
                  <a:pt x="4528029" y="1536700"/>
                </a:lnTo>
                <a:lnTo>
                  <a:pt x="4529045" y="1549400"/>
                </a:lnTo>
                <a:lnTo>
                  <a:pt x="4554835" y="1549400"/>
                </a:lnTo>
                <a:lnTo>
                  <a:pt x="4545851" y="1536700"/>
                </a:lnTo>
                <a:close/>
              </a:path>
              <a:path w="6668134" h="1549400">
                <a:moveTo>
                  <a:pt x="4602341" y="1536700"/>
                </a:moveTo>
                <a:lnTo>
                  <a:pt x="4556782" y="1536700"/>
                </a:lnTo>
                <a:lnTo>
                  <a:pt x="4560227" y="1549400"/>
                </a:lnTo>
                <a:lnTo>
                  <a:pt x="4602414" y="1549400"/>
                </a:lnTo>
                <a:lnTo>
                  <a:pt x="4602341" y="1536700"/>
                </a:lnTo>
                <a:close/>
              </a:path>
              <a:path w="6668134" h="1549400">
                <a:moveTo>
                  <a:pt x="4618121" y="1536700"/>
                </a:moveTo>
                <a:lnTo>
                  <a:pt x="4604446" y="1536700"/>
                </a:lnTo>
                <a:lnTo>
                  <a:pt x="4602812" y="1549400"/>
                </a:lnTo>
                <a:lnTo>
                  <a:pt x="4617733" y="1549400"/>
                </a:lnTo>
                <a:lnTo>
                  <a:pt x="4618121" y="1536700"/>
                </a:lnTo>
                <a:close/>
              </a:path>
              <a:path w="6668134" h="1549400">
                <a:moveTo>
                  <a:pt x="4647188" y="1536700"/>
                </a:moveTo>
                <a:lnTo>
                  <a:pt x="4627346" y="1536700"/>
                </a:lnTo>
                <a:lnTo>
                  <a:pt x="4626633" y="1549400"/>
                </a:lnTo>
                <a:lnTo>
                  <a:pt x="4641010" y="1549400"/>
                </a:lnTo>
                <a:lnTo>
                  <a:pt x="4647188" y="1536700"/>
                </a:lnTo>
                <a:close/>
              </a:path>
              <a:path w="6668134" h="1549400">
                <a:moveTo>
                  <a:pt x="4685867" y="1536700"/>
                </a:moveTo>
                <a:lnTo>
                  <a:pt x="4651324" y="1536700"/>
                </a:lnTo>
                <a:lnTo>
                  <a:pt x="4645544" y="1549400"/>
                </a:lnTo>
                <a:lnTo>
                  <a:pt x="4688443" y="1549400"/>
                </a:lnTo>
                <a:lnTo>
                  <a:pt x="4685867" y="1536700"/>
                </a:lnTo>
                <a:close/>
              </a:path>
              <a:path w="6668134" h="1549400">
                <a:moveTo>
                  <a:pt x="4723772" y="1536700"/>
                </a:moveTo>
                <a:lnTo>
                  <a:pt x="4689616" y="1536700"/>
                </a:lnTo>
                <a:lnTo>
                  <a:pt x="4693438" y="1549400"/>
                </a:lnTo>
                <a:lnTo>
                  <a:pt x="4724390" y="1549400"/>
                </a:lnTo>
                <a:lnTo>
                  <a:pt x="4723772" y="1536700"/>
                </a:lnTo>
                <a:close/>
              </a:path>
              <a:path w="6668134" h="1549400">
                <a:moveTo>
                  <a:pt x="4724186" y="1532442"/>
                </a:moveTo>
                <a:lnTo>
                  <a:pt x="4723772" y="1536700"/>
                </a:lnTo>
                <a:lnTo>
                  <a:pt x="4724390" y="1549400"/>
                </a:lnTo>
                <a:lnTo>
                  <a:pt x="4725636" y="1549400"/>
                </a:lnTo>
                <a:lnTo>
                  <a:pt x="4729698" y="1536700"/>
                </a:lnTo>
                <a:lnTo>
                  <a:pt x="4726253" y="1536700"/>
                </a:lnTo>
                <a:lnTo>
                  <a:pt x="4724186" y="1532442"/>
                </a:lnTo>
                <a:close/>
              </a:path>
              <a:path w="6668134" h="1549400">
                <a:moveTo>
                  <a:pt x="4748850" y="1536700"/>
                </a:moveTo>
                <a:lnTo>
                  <a:pt x="4729698" y="1536700"/>
                </a:lnTo>
                <a:lnTo>
                  <a:pt x="4725636" y="1549400"/>
                </a:lnTo>
                <a:lnTo>
                  <a:pt x="4750085" y="1549400"/>
                </a:lnTo>
                <a:lnTo>
                  <a:pt x="4748850" y="1536700"/>
                </a:lnTo>
                <a:close/>
              </a:path>
              <a:path w="6668134" h="1549400">
                <a:moveTo>
                  <a:pt x="4774545" y="1536700"/>
                </a:moveTo>
                <a:lnTo>
                  <a:pt x="4757205" y="1536700"/>
                </a:lnTo>
                <a:lnTo>
                  <a:pt x="4757823" y="1549400"/>
                </a:lnTo>
                <a:lnTo>
                  <a:pt x="4768577" y="1549400"/>
                </a:lnTo>
                <a:lnTo>
                  <a:pt x="4774545" y="1536700"/>
                </a:lnTo>
                <a:close/>
              </a:path>
              <a:path w="6668134" h="1549400">
                <a:moveTo>
                  <a:pt x="4843726" y="1536700"/>
                </a:moveTo>
                <a:lnTo>
                  <a:pt x="4781665" y="1536700"/>
                </a:lnTo>
                <a:lnTo>
                  <a:pt x="4787623" y="1549400"/>
                </a:lnTo>
                <a:lnTo>
                  <a:pt x="4844271" y="1549400"/>
                </a:lnTo>
                <a:lnTo>
                  <a:pt x="4843726" y="1536700"/>
                </a:lnTo>
                <a:close/>
              </a:path>
              <a:path w="6668134" h="1549400">
                <a:moveTo>
                  <a:pt x="4914080" y="1536700"/>
                </a:moveTo>
                <a:lnTo>
                  <a:pt x="4853862" y="1536700"/>
                </a:lnTo>
                <a:lnTo>
                  <a:pt x="4858585" y="1549400"/>
                </a:lnTo>
                <a:lnTo>
                  <a:pt x="4910677" y="1549400"/>
                </a:lnTo>
                <a:lnTo>
                  <a:pt x="4914080" y="1536700"/>
                </a:lnTo>
                <a:close/>
              </a:path>
              <a:path w="6668134" h="1549400">
                <a:moveTo>
                  <a:pt x="4935462" y="1536700"/>
                </a:moveTo>
                <a:lnTo>
                  <a:pt x="4922436" y="1536700"/>
                </a:lnTo>
                <a:lnTo>
                  <a:pt x="4924216" y="1549400"/>
                </a:lnTo>
                <a:lnTo>
                  <a:pt x="4934310" y="1549400"/>
                </a:lnTo>
                <a:lnTo>
                  <a:pt x="4935462" y="1536700"/>
                </a:lnTo>
                <a:close/>
              </a:path>
              <a:path w="6668134" h="1549400">
                <a:moveTo>
                  <a:pt x="5144377" y="1511300"/>
                </a:moveTo>
                <a:lnTo>
                  <a:pt x="5129875" y="1511300"/>
                </a:lnTo>
                <a:lnTo>
                  <a:pt x="5132084" y="1524000"/>
                </a:lnTo>
                <a:lnTo>
                  <a:pt x="4936132" y="1524000"/>
                </a:lnTo>
                <a:lnTo>
                  <a:pt x="4935462" y="1528781"/>
                </a:lnTo>
                <a:lnTo>
                  <a:pt x="4935377" y="1537636"/>
                </a:lnTo>
                <a:lnTo>
                  <a:pt x="4934310" y="1549400"/>
                </a:lnTo>
                <a:lnTo>
                  <a:pt x="4943954" y="1549400"/>
                </a:lnTo>
                <a:lnTo>
                  <a:pt x="4937996" y="1536700"/>
                </a:lnTo>
                <a:lnTo>
                  <a:pt x="5147571" y="1536700"/>
                </a:lnTo>
                <a:lnTo>
                  <a:pt x="5148806" y="1524000"/>
                </a:lnTo>
                <a:lnTo>
                  <a:pt x="5149117" y="1523398"/>
                </a:lnTo>
                <a:lnTo>
                  <a:pt x="5144377" y="1511300"/>
                </a:lnTo>
                <a:close/>
              </a:path>
              <a:path w="6668134" h="1549400">
                <a:moveTo>
                  <a:pt x="4950194" y="1536700"/>
                </a:moveTo>
                <a:lnTo>
                  <a:pt x="4937996" y="1536700"/>
                </a:lnTo>
                <a:lnTo>
                  <a:pt x="4943954" y="1549400"/>
                </a:lnTo>
                <a:lnTo>
                  <a:pt x="4948446" y="1549400"/>
                </a:lnTo>
                <a:lnTo>
                  <a:pt x="4950194" y="1536700"/>
                </a:lnTo>
                <a:close/>
              </a:path>
              <a:path w="6668134" h="1549400">
                <a:moveTo>
                  <a:pt x="5015941" y="1536700"/>
                </a:moveTo>
                <a:lnTo>
                  <a:pt x="4951953" y="1536700"/>
                </a:lnTo>
                <a:lnTo>
                  <a:pt x="4959974" y="1549400"/>
                </a:lnTo>
                <a:lnTo>
                  <a:pt x="5016705" y="1549400"/>
                </a:lnTo>
                <a:lnTo>
                  <a:pt x="5015941" y="1536700"/>
                </a:lnTo>
                <a:close/>
              </a:path>
              <a:path w="6668134" h="1549400">
                <a:moveTo>
                  <a:pt x="5032516" y="1536700"/>
                </a:moveTo>
                <a:lnTo>
                  <a:pt x="5015941" y="1536700"/>
                </a:lnTo>
                <a:lnTo>
                  <a:pt x="5022967" y="1549400"/>
                </a:lnTo>
                <a:lnTo>
                  <a:pt x="5035951" y="1549400"/>
                </a:lnTo>
                <a:lnTo>
                  <a:pt x="5032516" y="1536700"/>
                </a:lnTo>
                <a:close/>
              </a:path>
              <a:path w="6668134" h="1549400">
                <a:moveTo>
                  <a:pt x="5068915" y="1536700"/>
                </a:moveTo>
                <a:lnTo>
                  <a:pt x="5046108" y="1536700"/>
                </a:lnTo>
                <a:lnTo>
                  <a:pt x="5040223" y="1549400"/>
                </a:lnTo>
                <a:lnTo>
                  <a:pt x="5075730" y="1549400"/>
                </a:lnTo>
                <a:lnTo>
                  <a:pt x="5068915" y="1536700"/>
                </a:lnTo>
                <a:close/>
              </a:path>
              <a:path w="6668134" h="1549400">
                <a:moveTo>
                  <a:pt x="5112619" y="1536700"/>
                </a:moveTo>
                <a:lnTo>
                  <a:pt x="5079782" y="1536700"/>
                </a:lnTo>
                <a:lnTo>
                  <a:pt x="5086651" y="1549400"/>
                </a:lnTo>
                <a:lnTo>
                  <a:pt x="5114064" y="1549400"/>
                </a:lnTo>
                <a:lnTo>
                  <a:pt x="5112619" y="1536700"/>
                </a:lnTo>
                <a:close/>
              </a:path>
              <a:path w="6668134" h="1549400">
                <a:moveTo>
                  <a:pt x="5147160" y="1536700"/>
                </a:moveTo>
                <a:lnTo>
                  <a:pt x="5112619" y="1536700"/>
                </a:lnTo>
                <a:lnTo>
                  <a:pt x="5120859" y="1549400"/>
                </a:lnTo>
                <a:lnTo>
                  <a:pt x="5143843" y="1549400"/>
                </a:lnTo>
                <a:lnTo>
                  <a:pt x="5147160" y="1536700"/>
                </a:lnTo>
                <a:close/>
              </a:path>
              <a:path w="6668134" h="1549400">
                <a:moveTo>
                  <a:pt x="5149117" y="1523398"/>
                </a:moveTo>
                <a:lnTo>
                  <a:pt x="5148806" y="1524000"/>
                </a:lnTo>
                <a:lnTo>
                  <a:pt x="5147571" y="1536700"/>
                </a:lnTo>
                <a:lnTo>
                  <a:pt x="5148188" y="1549400"/>
                </a:lnTo>
                <a:lnTo>
                  <a:pt x="5173884" y="1549400"/>
                </a:lnTo>
                <a:lnTo>
                  <a:pt x="5172648" y="1536700"/>
                </a:lnTo>
                <a:lnTo>
                  <a:pt x="5149639" y="1536700"/>
                </a:lnTo>
                <a:lnTo>
                  <a:pt x="5149353" y="1524000"/>
                </a:lnTo>
                <a:lnTo>
                  <a:pt x="5149117" y="1523398"/>
                </a:lnTo>
                <a:close/>
              </a:path>
              <a:path w="6668134" h="1549400">
                <a:moveTo>
                  <a:pt x="5198333" y="1536700"/>
                </a:moveTo>
                <a:lnTo>
                  <a:pt x="5181004" y="1536700"/>
                </a:lnTo>
                <a:lnTo>
                  <a:pt x="5181622" y="1549400"/>
                </a:lnTo>
                <a:lnTo>
                  <a:pt x="5192375" y="1549400"/>
                </a:lnTo>
                <a:lnTo>
                  <a:pt x="5198333" y="1536700"/>
                </a:lnTo>
                <a:close/>
              </a:path>
              <a:path w="6668134" h="1549400">
                <a:moveTo>
                  <a:pt x="5267525" y="1536700"/>
                </a:moveTo>
                <a:lnTo>
                  <a:pt x="5205454" y="1536700"/>
                </a:lnTo>
                <a:lnTo>
                  <a:pt x="5211422" y="1549400"/>
                </a:lnTo>
                <a:lnTo>
                  <a:pt x="5268069" y="1549400"/>
                </a:lnTo>
                <a:lnTo>
                  <a:pt x="5267525" y="1536700"/>
                </a:lnTo>
                <a:close/>
              </a:path>
              <a:path w="6668134" h="1549400">
                <a:moveTo>
                  <a:pt x="5337879" y="1536700"/>
                </a:moveTo>
                <a:lnTo>
                  <a:pt x="5277661" y="1536700"/>
                </a:lnTo>
                <a:lnTo>
                  <a:pt x="5282383" y="1549400"/>
                </a:lnTo>
                <a:lnTo>
                  <a:pt x="5334465" y="1549400"/>
                </a:lnTo>
                <a:lnTo>
                  <a:pt x="5337879" y="1536700"/>
                </a:lnTo>
                <a:close/>
              </a:path>
              <a:path w="6668134" h="1549400">
                <a:moveTo>
                  <a:pt x="5360936" y="1536700"/>
                </a:moveTo>
                <a:lnTo>
                  <a:pt x="5346235" y="1536700"/>
                </a:lnTo>
                <a:lnTo>
                  <a:pt x="5348015" y="1549400"/>
                </a:lnTo>
                <a:lnTo>
                  <a:pt x="5361951" y="1549400"/>
                </a:lnTo>
                <a:lnTo>
                  <a:pt x="5360936" y="1536700"/>
                </a:lnTo>
                <a:close/>
              </a:path>
              <a:path w="6668134" h="1549400">
                <a:moveTo>
                  <a:pt x="5567683" y="1524000"/>
                </a:moveTo>
                <a:lnTo>
                  <a:pt x="5359931" y="1524000"/>
                </a:lnTo>
                <a:lnTo>
                  <a:pt x="5359260" y="1528781"/>
                </a:lnTo>
                <a:lnTo>
                  <a:pt x="5359296" y="1529080"/>
                </a:lnTo>
                <a:lnTo>
                  <a:pt x="5360936" y="1536700"/>
                </a:lnTo>
                <a:lnTo>
                  <a:pt x="5361951" y="1549400"/>
                </a:lnTo>
                <a:lnTo>
                  <a:pt x="5363365" y="1549400"/>
                </a:lnTo>
                <a:lnTo>
                  <a:pt x="5365906" y="1545464"/>
                </a:lnTo>
                <a:lnTo>
                  <a:pt x="5361794" y="1536700"/>
                </a:lnTo>
                <a:lnTo>
                  <a:pt x="5571369" y="1536700"/>
                </a:lnTo>
                <a:lnTo>
                  <a:pt x="5571778" y="1532430"/>
                </a:lnTo>
                <a:lnTo>
                  <a:pt x="5567683" y="1524000"/>
                </a:lnTo>
                <a:close/>
              </a:path>
              <a:path w="6668134" h="1549400">
                <a:moveTo>
                  <a:pt x="5365906" y="1545464"/>
                </a:moveTo>
                <a:lnTo>
                  <a:pt x="5363365" y="1549400"/>
                </a:lnTo>
                <a:lnTo>
                  <a:pt x="5367752" y="1549400"/>
                </a:lnTo>
                <a:lnTo>
                  <a:pt x="5365906" y="1545464"/>
                </a:lnTo>
                <a:close/>
              </a:path>
              <a:path w="6668134" h="1549400">
                <a:moveTo>
                  <a:pt x="5393448" y="1536700"/>
                </a:moveTo>
                <a:lnTo>
                  <a:pt x="5375626" y="1536700"/>
                </a:lnTo>
                <a:lnTo>
                  <a:pt x="5376642" y="1549400"/>
                </a:lnTo>
                <a:lnTo>
                  <a:pt x="5402432" y="1549400"/>
                </a:lnTo>
                <a:lnTo>
                  <a:pt x="5393448" y="1536700"/>
                </a:lnTo>
                <a:close/>
              </a:path>
              <a:path w="6668134" h="1549400">
                <a:moveTo>
                  <a:pt x="5449938" y="1536700"/>
                </a:moveTo>
                <a:lnTo>
                  <a:pt x="5404379" y="1536700"/>
                </a:lnTo>
                <a:lnTo>
                  <a:pt x="5407824" y="1549400"/>
                </a:lnTo>
                <a:lnTo>
                  <a:pt x="5450012" y="1549400"/>
                </a:lnTo>
                <a:lnTo>
                  <a:pt x="5449938" y="1536700"/>
                </a:lnTo>
                <a:close/>
              </a:path>
              <a:path w="6668134" h="1549400">
                <a:moveTo>
                  <a:pt x="5465718" y="1536700"/>
                </a:moveTo>
                <a:lnTo>
                  <a:pt x="5452043" y="1536700"/>
                </a:lnTo>
                <a:lnTo>
                  <a:pt x="5450399" y="1549400"/>
                </a:lnTo>
                <a:lnTo>
                  <a:pt x="5465330" y="1549400"/>
                </a:lnTo>
                <a:lnTo>
                  <a:pt x="5465718" y="1536700"/>
                </a:lnTo>
                <a:close/>
              </a:path>
              <a:path w="6668134" h="1549400">
                <a:moveTo>
                  <a:pt x="5494785" y="1536700"/>
                </a:moveTo>
                <a:lnTo>
                  <a:pt x="5474932" y="1536700"/>
                </a:lnTo>
                <a:lnTo>
                  <a:pt x="5474231" y="1549400"/>
                </a:lnTo>
                <a:lnTo>
                  <a:pt x="5488607" y="1549400"/>
                </a:lnTo>
                <a:lnTo>
                  <a:pt x="5494785" y="1536700"/>
                </a:lnTo>
                <a:close/>
              </a:path>
              <a:path w="6668134" h="1549400">
                <a:moveTo>
                  <a:pt x="5533454" y="1536700"/>
                </a:moveTo>
                <a:lnTo>
                  <a:pt x="5498921" y="1536700"/>
                </a:lnTo>
                <a:lnTo>
                  <a:pt x="5493141" y="1549400"/>
                </a:lnTo>
                <a:lnTo>
                  <a:pt x="5536040" y="1549400"/>
                </a:lnTo>
                <a:lnTo>
                  <a:pt x="5533454" y="1536700"/>
                </a:lnTo>
                <a:close/>
              </a:path>
              <a:path w="6668134" h="1549400">
                <a:moveTo>
                  <a:pt x="5571369" y="1536700"/>
                </a:moveTo>
                <a:lnTo>
                  <a:pt x="5537213" y="1536700"/>
                </a:lnTo>
                <a:lnTo>
                  <a:pt x="5541035" y="1549400"/>
                </a:lnTo>
                <a:lnTo>
                  <a:pt x="5571987" y="1549400"/>
                </a:lnTo>
                <a:lnTo>
                  <a:pt x="5571369" y="1536700"/>
                </a:lnTo>
                <a:close/>
              </a:path>
              <a:path w="6668134" h="1549400">
                <a:moveTo>
                  <a:pt x="5571783" y="1532442"/>
                </a:moveTo>
                <a:lnTo>
                  <a:pt x="5571369" y="1536700"/>
                </a:lnTo>
                <a:lnTo>
                  <a:pt x="5571987" y="1549400"/>
                </a:lnTo>
                <a:lnTo>
                  <a:pt x="5573233" y="1549400"/>
                </a:lnTo>
                <a:lnTo>
                  <a:pt x="5577296" y="1536700"/>
                </a:lnTo>
                <a:lnTo>
                  <a:pt x="5573851" y="1536700"/>
                </a:lnTo>
                <a:lnTo>
                  <a:pt x="5571783" y="1532442"/>
                </a:lnTo>
                <a:close/>
              </a:path>
              <a:path w="6668134" h="1549400">
                <a:moveTo>
                  <a:pt x="5596436" y="1536700"/>
                </a:moveTo>
                <a:lnTo>
                  <a:pt x="5577296" y="1536700"/>
                </a:lnTo>
                <a:lnTo>
                  <a:pt x="5573233" y="1549400"/>
                </a:lnTo>
                <a:lnTo>
                  <a:pt x="5597682" y="1549400"/>
                </a:lnTo>
                <a:lnTo>
                  <a:pt x="5596436" y="1536700"/>
                </a:lnTo>
                <a:close/>
              </a:path>
              <a:path w="6668134" h="1549400">
                <a:moveTo>
                  <a:pt x="5622132" y="1536700"/>
                </a:moveTo>
                <a:lnTo>
                  <a:pt x="5604803" y="1536700"/>
                </a:lnTo>
                <a:lnTo>
                  <a:pt x="5605420" y="1549400"/>
                </a:lnTo>
                <a:lnTo>
                  <a:pt x="5616174" y="1549400"/>
                </a:lnTo>
                <a:lnTo>
                  <a:pt x="5622132" y="1536700"/>
                </a:lnTo>
                <a:close/>
              </a:path>
              <a:path w="6668134" h="1549400">
                <a:moveTo>
                  <a:pt x="5691324" y="1536700"/>
                </a:moveTo>
                <a:lnTo>
                  <a:pt x="5629252" y="1536700"/>
                </a:lnTo>
                <a:lnTo>
                  <a:pt x="5635210" y="1549400"/>
                </a:lnTo>
                <a:lnTo>
                  <a:pt x="5691868" y="1549400"/>
                </a:lnTo>
                <a:lnTo>
                  <a:pt x="5691324" y="1536700"/>
                </a:lnTo>
                <a:close/>
              </a:path>
              <a:path w="6668134" h="1549400">
                <a:moveTo>
                  <a:pt x="5761677" y="1536700"/>
                </a:moveTo>
                <a:lnTo>
                  <a:pt x="5701459" y="1536700"/>
                </a:lnTo>
                <a:lnTo>
                  <a:pt x="5706182" y="1549400"/>
                </a:lnTo>
                <a:lnTo>
                  <a:pt x="5758264" y="1549400"/>
                </a:lnTo>
                <a:lnTo>
                  <a:pt x="5761677" y="1536700"/>
                </a:lnTo>
                <a:close/>
              </a:path>
              <a:path w="6668134" h="1549400">
                <a:moveTo>
                  <a:pt x="5783059" y="1536700"/>
                </a:moveTo>
                <a:lnTo>
                  <a:pt x="5770033" y="1536700"/>
                </a:lnTo>
                <a:lnTo>
                  <a:pt x="5771813" y="1549400"/>
                </a:lnTo>
                <a:lnTo>
                  <a:pt x="5781907" y="1549400"/>
                </a:lnTo>
                <a:lnTo>
                  <a:pt x="5783059" y="1536700"/>
                </a:lnTo>
                <a:close/>
              </a:path>
              <a:path w="6668134" h="1549400">
                <a:moveTo>
                  <a:pt x="5993901" y="1524000"/>
                </a:moveTo>
                <a:lnTo>
                  <a:pt x="5783729" y="1524000"/>
                </a:lnTo>
                <a:lnTo>
                  <a:pt x="5783059" y="1528781"/>
                </a:lnTo>
                <a:lnTo>
                  <a:pt x="5782974" y="1537636"/>
                </a:lnTo>
                <a:lnTo>
                  <a:pt x="5781907" y="1549400"/>
                </a:lnTo>
                <a:lnTo>
                  <a:pt x="5791551" y="1549400"/>
                </a:lnTo>
                <a:lnTo>
                  <a:pt x="5785583" y="1536700"/>
                </a:lnTo>
                <a:lnTo>
                  <a:pt x="5996634" y="1536700"/>
                </a:lnTo>
                <a:lnTo>
                  <a:pt x="5993901" y="1524000"/>
                </a:lnTo>
                <a:close/>
              </a:path>
              <a:path w="6668134" h="1549400">
                <a:moveTo>
                  <a:pt x="5797792" y="1536700"/>
                </a:moveTo>
                <a:lnTo>
                  <a:pt x="5785583" y="1536700"/>
                </a:lnTo>
                <a:lnTo>
                  <a:pt x="5791551" y="1549400"/>
                </a:lnTo>
                <a:lnTo>
                  <a:pt x="5796032" y="1549400"/>
                </a:lnTo>
                <a:lnTo>
                  <a:pt x="5797792" y="1536700"/>
                </a:lnTo>
                <a:close/>
              </a:path>
              <a:path w="6668134" h="1549400">
                <a:moveTo>
                  <a:pt x="5863538" y="1536700"/>
                </a:moveTo>
                <a:lnTo>
                  <a:pt x="5799551" y="1536700"/>
                </a:lnTo>
                <a:lnTo>
                  <a:pt x="5807571" y="1549400"/>
                </a:lnTo>
                <a:lnTo>
                  <a:pt x="5864303" y="1549400"/>
                </a:lnTo>
                <a:lnTo>
                  <a:pt x="5863538" y="1536700"/>
                </a:lnTo>
                <a:close/>
              </a:path>
              <a:path w="6668134" h="1549400">
                <a:moveTo>
                  <a:pt x="5880103" y="1536700"/>
                </a:moveTo>
                <a:lnTo>
                  <a:pt x="5863538" y="1536700"/>
                </a:lnTo>
                <a:lnTo>
                  <a:pt x="5870564" y="1549400"/>
                </a:lnTo>
                <a:lnTo>
                  <a:pt x="5883548" y="1549400"/>
                </a:lnTo>
                <a:lnTo>
                  <a:pt x="5880103" y="1536700"/>
                </a:lnTo>
                <a:close/>
              </a:path>
              <a:path w="6668134" h="1549400">
                <a:moveTo>
                  <a:pt x="5916512" y="1536700"/>
                </a:moveTo>
                <a:lnTo>
                  <a:pt x="5893705" y="1536700"/>
                </a:lnTo>
                <a:lnTo>
                  <a:pt x="5887820" y="1549400"/>
                </a:lnTo>
                <a:lnTo>
                  <a:pt x="5923327" y="1549400"/>
                </a:lnTo>
                <a:lnTo>
                  <a:pt x="5916512" y="1536700"/>
                </a:lnTo>
                <a:close/>
              </a:path>
              <a:path w="6668134" h="1549400">
                <a:moveTo>
                  <a:pt x="5960205" y="1536700"/>
                </a:moveTo>
                <a:lnTo>
                  <a:pt x="5927379" y="1536700"/>
                </a:lnTo>
                <a:lnTo>
                  <a:pt x="5934248" y="1549400"/>
                </a:lnTo>
                <a:lnTo>
                  <a:pt x="5961661" y="1549400"/>
                </a:lnTo>
                <a:lnTo>
                  <a:pt x="5960205" y="1536700"/>
                </a:lnTo>
                <a:close/>
              </a:path>
              <a:path w="6668134" h="1549400">
                <a:moveTo>
                  <a:pt x="5994757" y="1536700"/>
                </a:moveTo>
                <a:lnTo>
                  <a:pt x="5960205" y="1536700"/>
                </a:lnTo>
                <a:lnTo>
                  <a:pt x="5968457" y="1549400"/>
                </a:lnTo>
                <a:lnTo>
                  <a:pt x="5991440" y="1549400"/>
                </a:lnTo>
                <a:lnTo>
                  <a:pt x="5994757" y="1536700"/>
                </a:lnTo>
                <a:close/>
              </a:path>
              <a:path w="6668134" h="1549400">
                <a:moveTo>
                  <a:pt x="5995960" y="1521472"/>
                </a:moveTo>
                <a:lnTo>
                  <a:pt x="5995618" y="1524000"/>
                </a:lnTo>
                <a:lnTo>
                  <a:pt x="5993901" y="1524000"/>
                </a:lnTo>
                <a:lnTo>
                  <a:pt x="5996634" y="1536700"/>
                </a:lnTo>
                <a:lnTo>
                  <a:pt x="5997649" y="1549400"/>
                </a:lnTo>
                <a:lnTo>
                  <a:pt x="5999052" y="1549400"/>
                </a:lnTo>
                <a:lnTo>
                  <a:pt x="6007262" y="1536700"/>
                </a:lnTo>
                <a:lnTo>
                  <a:pt x="5997236" y="1536700"/>
                </a:lnTo>
                <a:lnTo>
                  <a:pt x="5996950" y="1524000"/>
                </a:lnTo>
                <a:lnTo>
                  <a:pt x="5995960" y="1521472"/>
                </a:lnTo>
                <a:close/>
              </a:path>
              <a:path w="6668134" h="1549400">
                <a:moveTo>
                  <a:pt x="6029135" y="1536700"/>
                </a:moveTo>
                <a:lnTo>
                  <a:pt x="6011324" y="1536700"/>
                </a:lnTo>
                <a:lnTo>
                  <a:pt x="6012340" y="1549400"/>
                </a:lnTo>
                <a:lnTo>
                  <a:pt x="6038119" y="1549400"/>
                </a:lnTo>
                <a:lnTo>
                  <a:pt x="6029135" y="1536700"/>
                </a:lnTo>
                <a:close/>
              </a:path>
              <a:path w="6668134" h="1549400">
                <a:moveTo>
                  <a:pt x="6085626" y="1536700"/>
                </a:moveTo>
                <a:lnTo>
                  <a:pt x="6040077" y="1536700"/>
                </a:lnTo>
                <a:lnTo>
                  <a:pt x="6043512" y="1549400"/>
                </a:lnTo>
                <a:lnTo>
                  <a:pt x="6085709" y="1549400"/>
                </a:lnTo>
                <a:lnTo>
                  <a:pt x="6085626" y="1536700"/>
                </a:lnTo>
                <a:close/>
              </a:path>
              <a:path w="6668134" h="1549400">
                <a:moveTo>
                  <a:pt x="6101416" y="1536700"/>
                </a:moveTo>
                <a:lnTo>
                  <a:pt x="6087741" y="1536700"/>
                </a:lnTo>
                <a:lnTo>
                  <a:pt x="6086097" y="1549400"/>
                </a:lnTo>
                <a:lnTo>
                  <a:pt x="6101018" y="1549400"/>
                </a:lnTo>
                <a:lnTo>
                  <a:pt x="6101416" y="1536700"/>
                </a:lnTo>
                <a:close/>
              </a:path>
              <a:path w="6668134" h="1549400">
                <a:moveTo>
                  <a:pt x="6130483" y="1536700"/>
                </a:moveTo>
                <a:lnTo>
                  <a:pt x="6110630" y="1536700"/>
                </a:lnTo>
                <a:lnTo>
                  <a:pt x="6109929" y="1549400"/>
                </a:lnTo>
                <a:lnTo>
                  <a:pt x="6124305" y="1549400"/>
                </a:lnTo>
                <a:lnTo>
                  <a:pt x="6130483" y="1536700"/>
                </a:lnTo>
                <a:close/>
              </a:path>
              <a:path w="6668134" h="1549400">
                <a:moveTo>
                  <a:pt x="6169152" y="1536700"/>
                </a:moveTo>
                <a:lnTo>
                  <a:pt x="6134619" y="1536700"/>
                </a:lnTo>
                <a:lnTo>
                  <a:pt x="6128839" y="1549400"/>
                </a:lnTo>
                <a:lnTo>
                  <a:pt x="6171738" y="1549400"/>
                </a:lnTo>
                <a:lnTo>
                  <a:pt x="6169152" y="1536700"/>
                </a:lnTo>
                <a:close/>
              </a:path>
              <a:path w="6668134" h="1549400">
                <a:moveTo>
                  <a:pt x="6004916" y="1511300"/>
                </a:moveTo>
                <a:lnTo>
                  <a:pt x="5997335" y="1511300"/>
                </a:lnTo>
                <a:lnTo>
                  <a:pt x="5995960" y="1521472"/>
                </a:lnTo>
                <a:lnTo>
                  <a:pt x="5996950" y="1524000"/>
                </a:lnTo>
                <a:lnTo>
                  <a:pt x="5997236" y="1536700"/>
                </a:lnTo>
                <a:lnTo>
                  <a:pt x="6172901" y="1536700"/>
                </a:lnTo>
                <a:lnTo>
                  <a:pt x="6176733" y="1549400"/>
                </a:lnTo>
                <a:lnTo>
                  <a:pt x="6207685" y="1549400"/>
                </a:lnTo>
                <a:lnTo>
                  <a:pt x="6207067" y="1536700"/>
                </a:lnTo>
                <a:lnTo>
                  <a:pt x="6207475" y="1532430"/>
                </a:lnTo>
                <a:lnTo>
                  <a:pt x="6203381" y="1524000"/>
                </a:lnTo>
                <a:lnTo>
                  <a:pt x="6003827" y="1524000"/>
                </a:lnTo>
                <a:lnTo>
                  <a:pt x="6004916" y="1511300"/>
                </a:lnTo>
                <a:close/>
              </a:path>
              <a:path w="6668134" h="1549400">
                <a:moveTo>
                  <a:pt x="6207481" y="1532442"/>
                </a:moveTo>
                <a:lnTo>
                  <a:pt x="6207067" y="1536700"/>
                </a:lnTo>
                <a:lnTo>
                  <a:pt x="6207685" y="1549400"/>
                </a:lnTo>
                <a:lnTo>
                  <a:pt x="6208920" y="1549400"/>
                </a:lnTo>
                <a:lnTo>
                  <a:pt x="6212983" y="1536700"/>
                </a:lnTo>
                <a:lnTo>
                  <a:pt x="6209549" y="1536700"/>
                </a:lnTo>
                <a:lnTo>
                  <a:pt x="6207481" y="1532442"/>
                </a:lnTo>
                <a:close/>
              </a:path>
              <a:path w="6668134" h="1549400">
                <a:moveTo>
                  <a:pt x="6232134" y="1536700"/>
                </a:moveTo>
                <a:lnTo>
                  <a:pt x="6212983" y="1536700"/>
                </a:lnTo>
                <a:lnTo>
                  <a:pt x="6208920" y="1549400"/>
                </a:lnTo>
                <a:lnTo>
                  <a:pt x="6233380" y="1549400"/>
                </a:lnTo>
                <a:lnTo>
                  <a:pt x="6232134" y="1536700"/>
                </a:lnTo>
                <a:close/>
              </a:path>
              <a:path w="6668134" h="1549400">
                <a:moveTo>
                  <a:pt x="6257830" y="1536700"/>
                </a:moveTo>
                <a:lnTo>
                  <a:pt x="6240501" y="1536700"/>
                </a:lnTo>
                <a:lnTo>
                  <a:pt x="6241118" y="1549400"/>
                </a:lnTo>
                <a:lnTo>
                  <a:pt x="6251872" y="1549400"/>
                </a:lnTo>
                <a:lnTo>
                  <a:pt x="6257830" y="1536700"/>
                </a:lnTo>
                <a:close/>
              </a:path>
              <a:path w="6668134" h="1549400">
                <a:moveTo>
                  <a:pt x="6332655" y="1536700"/>
                </a:moveTo>
                <a:lnTo>
                  <a:pt x="6264950" y="1536700"/>
                </a:lnTo>
                <a:lnTo>
                  <a:pt x="6270908" y="1549400"/>
                </a:lnTo>
                <a:lnTo>
                  <a:pt x="6333419" y="1549400"/>
                </a:lnTo>
                <a:lnTo>
                  <a:pt x="6332655" y="1536700"/>
                </a:lnTo>
                <a:close/>
              </a:path>
              <a:path w="6668134" h="1549400">
                <a:moveTo>
                  <a:pt x="6418537" y="1536700"/>
                </a:moveTo>
                <a:lnTo>
                  <a:pt x="6346644" y="1536700"/>
                </a:lnTo>
                <a:lnTo>
                  <a:pt x="6352989" y="1549400"/>
                </a:lnTo>
                <a:lnTo>
                  <a:pt x="6415375" y="1549400"/>
                </a:lnTo>
                <a:lnTo>
                  <a:pt x="6418537" y="1536700"/>
                </a:lnTo>
                <a:close/>
              </a:path>
              <a:path w="6668134" h="1549400">
                <a:moveTo>
                  <a:pt x="6442285" y="1536700"/>
                </a:moveTo>
                <a:lnTo>
                  <a:pt x="6429060" y="1536700"/>
                </a:lnTo>
                <a:lnTo>
                  <a:pt x="6429333" y="1549400"/>
                </a:lnTo>
                <a:lnTo>
                  <a:pt x="6444191" y="1549400"/>
                </a:lnTo>
                <a:lnTo>
                  <a:pt x="6442755" y="1537636"/>
                </a:lnTo>
                <a:lnTo>
                  <a:pt x="6442285" y="1536700"/>
                </a:lnTo>
                <a:close/>
              </a:path>
              <a:path w="6668134" h="1549400">
                <a:moveTo>
                  <a:pt x="6442755" y="1537636"/>
                </a:moveTo>
                <a:lnTo>
                  <a:pt x="6444191" y="1549400"/>
                </a:lnTo>
                <a:lnTo>
                  <a:pt x="6446492" y="1545078"/>
                </a:lnTo>
                <a:lnTo>
                  <a:pt x="6442755" y="1537636"/>
                </a:lnTo>
                <a:close/>
              </a:path>
              <a:path w="6668134" h="1549400">
                <a:moveTo>
                  <a:pt x="6446492" y="1545078"/>
                </a:moveTo>
                <a:lnTo>
                  <a:pt x="6444191" y="1549400"/>
                </a:lnTo>
                <a:lnTo>
                  <a:pt x="6448662" y="1549400"/>
                </a:lnTo>
                <a:lnTo>
                  <a:pt x="6446492" y="1545078"/>
                </a:lnTo>
                <a:close/>
              </a:path>
              <a:path w="6668134" h="1549400">
                <a:moveTo>
                  <a:pt x="6476127" y="1536700"/>
                </a:moveTo>
                <a:lnTo>
                  <a:pt x="6456169" y="1536700"/>
                </a:lnTo>
                <a:lnTo>
                  <a:pt x="6461960" y="1549400"/>
                </a:lnTo>
                <a:lnTo>
                  <a:pt x="6474295" y="1549400"/>
                </a:lnTo>
                <a:lnTo>
                  <a:pt x="6476127" y="1536700"/>
                </a:lnTo>
                <a:close/>
              </a:path>
              <a:path w="6668134" h="1549400">
                <a:moveTo>
                  <a:pt x="2407413" y="1536700"/>
                </a:moveTo>
                <a:lnTo>
                  <a:pt x="2395204" y="1536700"/>
                </a:lnTo>
                <a:lnTo>
                  <a:pt x="2400523" y="1548038"/>
                </a:lnTo>
                <a:lnTo>
                  <a:pt x="2407413" y="1536700"/>
                </a:lnTo>
                <a:close/>
              </a:path>
              <a:path w="6668134" h="1549400">
                <a:moveTo>
                  <a:pt x="3255010" y="1536700"/>
                </a:moveTo>
                <a:lnTo>
                  <a:pt x="3242801" y="1536700"/>
                </a:lnTo>
                <a:lnTo>
                  <a:pt x="3248121" y="1548038"/>
                </a:lnTo>
                <a:lnTo>
                  <a:pt x="3255010" y="1536700"/>
                </a:lnTo>
                <a:close/>
              </a:path>
              <a:path w="6668134" h="1549400">
                <a:moveTo>
                  <a:pt x="1347917" y="1536700"/>
                </a:moveTo>
                <a:lnTo>
                  <a:pt x="1335718" y="1536700"/>
                </a:lnTo>
                <a:lnTo>
                  <a:pt x="1341037" y="1548037"/>
                </a:lnTo>
                <a:lnTo>
                  <a:pt x="1347917" y="1536700"/>
                </a:lnTo>
                <a:close/>
              </a:path>
              <a:path w="6668134" h="1549400">
                <a:moveTo>
                  <a:pt x="1981185" y="1536700"/>
                </a:moveTo>
                <a:lnTo>
                  <a:pt x="1971405" y="1536700"/>
                </a:lnTo>
                <a:lnTo>
                  <a:pt x="1975526" y="1545467"/>
                </a:lnTo>
                <a:lnTo>
                  <a:pt x="1981185" y="1536700"/>
                </a:lnTo>
                <a:close/>
              </a:path>
              <a:path w="6668134" h="1549400">
                <a:moveTo>
                  <a:pt x="4523966" y="1536700"/>
                </a:moveTo>
                <a:lnTo>
                  <a:pt x="4514197" y="1536700"/>
                </a:lnTo>
                <a:lnTo>
                  <a:pt x="4518309" y="1545464"/>
                </a:lnTo>
                <a:lnTo>
                  <a:pt x="4523966" y="1536700"/>
                </a:lnTo>
                <a:close/>
              </a:path>
              <a:path w="6668134" h="1549400">
                <a:moveTo>
                  <a:pt x="5371564" y="1536700"/>
                </a:moveTo>
                <a:lnTo>
                  <a:pt x="5361794" y="1536700"/>
                </a:lnTo>
                <a:lnTo>
                  <a:pt x="5365906" y="1545464"/>
                </a:lnTo>
                <a:lnTo>
                  <a:pt x="5371564" y="1536700"/>
                </a:lnTo>
                <a:close/>
              </a:path>
              <a:path w="6668134" h="1549400">
                <a:moveTo>
                  <a:pt x="6450955" y="1536700"/>
                </a:moveTo>
                <a:lnTo>
                  <a:pt x="6442641" y="1536700"/>
                </a:lnTo>
                <a:lnTo>
                  <a:pt x="6442755" y="1537636"/>
                </a:lnTo>
                <a:lnTo>
                  <a:pt x="6446492" y="1545078"/>
                </a:lnTo>
                <a:lnTo>
                  <a:pt x="6450955" y="1536700"/>
                </a:lnTo>
                <a:close/>
              </a:path>
              <a:path w="6668134" h="1549400">
                <a:moveTo>
                  <a:pt x="156487" y="1524000"/>
                </a:moveTo>
                <a:lnTo>
                  <a:pt x="147388" y="1524000"/>
                </a:lnTo>
                <a:lnTo>
                  <a:pt x="144037" y="1536700"/>
                </a:lnTo>
                <a:lnTo>
                  <a:pt x="159063" y="1536700"/>
                </a:lnTo>
                <a:lnTo>
                  <a:pt x="156487" y="1524000"/>
                </a:lnTo>
                <a:close/>
              </a:path>
              <a:path w="6668134" h="1549400">
                <a:moveTo>
                  <a:pt x="176811" y="1524000"/>
                </a:moveTo>
                <a:lnTo>
                  <a:pt x="165680" y="1524000"/>
                </a:lnTo>
                <a:lnTo>
                  <a:pt x="159335" y="1536700"/>
                </a:lnTo>
                <a:lnTo>
                  <a:pt x="178863" y="1536700"/>
                </a:lnTo>
                <a:lnTo>
                  <a:pt x="176811" y="1524000"/>
                </a:lnTo>
                <a:close/>
              </a:path>
              <a:path w="6668134" h="1549400">
                <a:moveTo>
                  <a:pt x="490320" y="1511300"/>
                </a:moveTo>
                <a:lnTo>
                  <a:pt x="486958" y="1511300"/>
                </a:lnTo>
                <a:lnTo>
                  <a:pt x="485612" y="1523398"/>
                </a:lnTo>
                <a:lnTo>
                  <a:pt x="485593" y="1531158"/>
                </a:lnTo>
                <a:lnTo>
                  <a:pt x="488288" y="1536700"/>
                </a:lnTo>
                <a:lnTo>
                  <a:pt x="699172" y="1536700"/>
                </a:lnTo>
                <a:lnTo>
                  <a:pt x="696429" y="1524000"/>
                </a:lnTo>
                <a:lnTo>
                  <a:pt x="493220" y="1524000"/>
                </a:lnTo>
                <a:lnTo>
                  <a:pt x="490320" y="1511300"/>
                </a:lnTo>
                <a:close/>
              </a:path>
              <a:path w="6668134" h="1549400">
                <a:moveTo>
                  <a:pt x="914118" y="1511300"/>
                </a:moveTo>
                <a:lnTo>
                  <a:pt x="910757" y="1511300"/>
                </a:lnTo>
                <a:lnTo>
                  <a:pt x="909410" y="1523398"/>
                </a:lnTo>
                <a:lnTo>
                  <a:pt x="909385" y="1531158"/>
                </a:lnTo>
                <a:lnTo>
                  <a:pt x="912076" y="1536700"/>
                </a:lnTo>
                <a:lnTo>
                  <a:pt x="1121494" y="1536700"/>
                </a:lnTo>
                <a:lnTo>
                  <a:pt x="1122730" y="1524000"/>
                </a:lnTo>
                <a:lnTo>
                  <a:pt x="917019" y="1524000"/>
                </a:lnTo>
                <a:lnTo>
                  <a:pt x="914118" y="1511300"/>
                </a:lnTo>
                <a:close/>
              </a:path>
              <a:path w="6668134" h="1549400">
                <a:moveTo>
                  <a:pt x="1129305" y="1511300"/>
                </a:moveTo>
                <a:lnTo>
                  <a:pt x="1123041" y="1523398"/>
                </a:lnTo>
                <a:lnTo>
                  <a:pt x="1123276" y="1524000"/>
                </a:lnTo>
                <a:lnTo>
                  <a:pt x="1123562" y="1536700"/>
                </a:lnTo>
                <a:lnTo>
                  <a:pt x="1139986" y="1536700"/>
                </a:lnTo>
                <a:lnTo>
                  <a:pt x="1134646" y="1524000"/>
                </a:lnTo>
                <a:lnTo>
                  <a:pt x="1136426" y="1524000"/>
                </a:lnTo>
                <a:lnTo>
                  <a:pt x="1129305" y="1511300"/>
                </a:lnTo>
                <a:close/>
              </a:path>
              <a:path w="6668134" h="1549400">
                <a:moveTo>
                  <a:pt x="1167461" y="1511300"/>
                </a:moveTo>
                <a:lnTo>
                  <a:pt x="1154310" y="1511300"/>
                </a:lnTo>
                <a:lnTo>
                  <a:pt x="1149588" y="1524000"/>
                </a:lnTo>
                <a:lnTo>
                  <a:pt x="1139986" y="1536700"/>
                </a:lnTo>
                <a:lnTo>
                  <a:pt x="1271867" y="1536700"/>
                </a:lnTo>
                <a:lnTo>
                  <a:pt x="1271249" y="1524000"/>
                </a:lnTo>
                <a:lnTo>
                  <a:pt x="1169859" y="1524000"/>
                </a:lnTo>
                <a:lnTo>
                  <a:pt x="1167461" y="1511300"/>
                </a:lnTo>
                <a:close/>
              </a:path>
              <a:path w="6668134" h="1549400">
                <a:moveTo>
                  <a:pt x="1330524" y="1511300"/>
                </a:moveTo>
                <a:lnTo>
                  <a:pt x="1325572" y="1511300"/>
                </a:lnTo>
                <a:lnTo>
                  <a:pt x="1317216" y="1524000"/>
                </a:lnTo>
                <a:lnTo>
                  <a:pt x="1278442" y="1524000"/>
                </a:lnTo>
                <a:lnTo>
                  <a:pt x="1277207" y="1536700"/>
                </a:lnTo>
                <a:lnTo>
                  <a:pt x="1332074" y="1536700"/>
                </a:lnTo>
                <a:lnTo>
                  <a:pt x="1333070" y="1529597"/>
                </a:lnTo>
                <a:lnTo>
                  <a:pt x="1333072" y="1523398"/>
                </a:lnTo>
                <a:lnTo>
                  <a:pt x="1331111" y="1512932"/>
                </a:lnTo>
                <a:lnTo>
                  <a:pt x="1330524" y="1511300"/>
                </a:lnTo>
                <a:close/>
              </a:path>
              <a:path w="6668134" h="1549400">
                <a:moveTo>
                  <a:pt x="1765003" y="1511300"/>
                </a:moveTo>
                <a:lnTo>
                  <a:pt x="1758428" y="1524000"/>
                </a:lnTo>
                <a:lnTo>
                  <a:pt x="1757606" y="1532442"/>
                </a:lnTo>
                <a:lnTo>
                  <a:pt x="1759674" y="1536700"/>
                </a:lnTo>
                <a:lnTo>
                  <a:pt x="1775684" y="1536700"/>
                </a:lnTo>
                <a:lnTo>
                  <a:pt x="1770344" y="1524000"/>
                </a:lnTo>
                <a:lnTo>
                  <a:pt x="1772124" y="1524000"/>
                </a:lnTo>
                <a:lnTo>
                  <a:pt x="1765003" y="1511300"/>
                </a:lnTo>
                <a:close/>
              </a:path>
              <a:path w="6668134" h="1549400">
                <a:moveTo>
                  <a:pt x="1803159" y="1511300"/>
                </a:moveTo>
                <a:lnTo>
                  <a:pt x="1790008" y="1511300"/>
                </a:lnTo>
                <a:lnTo>
                  <a:pt x="1785285" y="1524000"/>
                </a:lnTo>
                <a:lnTo>
                  <a:pt x="1775684" y="1536700"/>
                </a:lnTo>
                <a:lnTo>
                  <a:pt x="1907564" y="1536700"/>
                </a:lnTo>
                <a:lnTo>
                  <a:pt x="1906947" y="1524000"/>
                </a:lnTo>
                <a:lnTo>
                  <a:pt x="1805557" y="1524000"/>
                </a:lnTo>
                <a:lnTo>
                  <a:pt x="1803159" y="1511300"/>
                </a:lnTo>
                <a:close/>
              </a:path>
              <a:path w="6668134" h="1549400">
                <a:moveTo>
                  <a:pt x="1967824" y="1524000"/>
                </a:moveTo>
                <a:lnTo>
                  <a:pt x="1914140" y="1524000"/>
                </a:lnTo>
                <a:lnTo>
                  <a:pt x="1912905" y="1536700"/>
                </a:lnTo>
                <a:lnTo>
                  <a:pt x="1967772" y="1536700"/>
                </a:lnTo>
                <a:lnTo>
                  <a:pt x="1968768" y="1529597"/>
                </a:lnTo>
                <a:lnTo>
                  <a:pt x="1968853" y="1528781"/>
                </a:lnTo>
                <a:lnTo>
                  <a:pt x="1967824" y="1524000"/>
                </a:lnTo>
                <a:close/>
              </a:path>
              <a:path w="6668134" h="1549400">
                <a:moveTo>
                  <a:pt x="2188802" y="1511300"/>
                </a:moveTo>
                <a:lnTo>
                  <a:pt x="2182226" y="1524000"/>
                </a:lnTo>
                <a:lnTo>
                  <a:pt x="2181405" y="1532442"/>
                </a:lnTo>
                <a:lnTo>
                  <a:pt x="2183472" y="1536700"/>
                </a:lnTo>
                <a:lnTo>
                  <a:pt x="2199482" y="1536700"/>
                </a:lnTo>
                <a:lnTo>
                  <a:pt x="2194142" y="1524000"/>
                </a:lnTo>
                <a:lnTo>
                  <a:pt x="2195922" y="1524000"/>
                </a:lnTo>
                <a:lnTo>
                  <a:pt x="2188802" y="1511300"/>
                </a:lnTo>
                <a:close/>
              </a:path>
              <a:path w="6668134" h="1549400">
                <a:moveTo>
                  <a:pt x="2226958" y="1511300"/>
                </a:moveTo>
                <a:lnTo>
                  <a:pt x="2213796" y="1511300"/>
                </a:lnTo>
                <a:lnTo>
                  <a:pt x="2209084" y="1524000"/>
                </a:lnTo>
                <a:lnTo>
                  <a:pt x="2199482" y="1536700"/>
                </a:lnTo>
                <a:lnTo>
                  <a:pt x="2331363" y="1536700"/>
                </a:lnTo>
                <a:lnTo>
                  <a:pt x="2330735" y="1524000"/>
                </a:lnTo>
                <a:lnTo>
                  <a:pt x="2229356" y="1524000"/>
                </a:lnTo>
                <a:lnTo>
                  <a:pt x="2226958" y="1511300"/>
                </a:lnTo>
                <a:close/>
              </a:path>
              <a:path w="6668134" h="1549400">
                <a:moveTo>
                  <a:pt x="2390021" y="1511300"/>
                </a:moveTo>
                <a:lnTo>
                  <a:pt x="2385068" y="1511300"/>
                </a:lnTo>
                <a:lnTo>
                  <a:pt x="2376712" y="1524000"/>
                </a:lnTo>
                <a:lnTo>
                  <a:pt x="2337939" y="1524000"/>
                </a:lnTo>
                <a:lnTo>
                  <a:pt x="2336703" y="1536700"/>
                </a:lnTo>
                <a:lnTo>
                  <a:pt x="2391571" y="1536700"/>
                </a:lnTo>
                <a:lnTo>
                  <a:pt x="2392566" y="1529597"/>
                </a:lnTo>
                <a:lnTo>
                  <a:pt x="2392558" y="1523398"/>
                </a:lnTo>
                <a:lnTo>
                  <a:pt x="2390608" y="1512932"/>
                </a:lnTo>
                <a:lnTo>
                  <a:pt x="2390021" y="1511300"/>
                </a:lnTo>
                <a:close/>
              </a:path>
              <a:path w="6668134" h="1549400">
                <a:moveTo>
                  <a:pt x="2821212" y="1511300"/>
                </a:moveTo>
                <a:lnTo>
                  <a:pt x="2817840" y="1511300"/>
                </a:lnTo>
                <a:lnTo>
                  <a:pt x="2816504" y="1523398"/>
                </a:lnTo>
                <a:lnTo>
                  <a:pt x="2816475" y="1531158"/>
                </a:lnTo>
                <a:lnTo>
                  <a:pt x="2819170" y="1536700"/>
                </a:lnTo>
                <a:lnTo>
                  <a:pt x="3028577" y="1536700"/>
                </a:lnTo>
                <a:lnTo>
                  <a:pt x="3029823" y="1524000"/>
                </a:lnTo>
                <a:lnTo>
                  <a:pt x="2824112" y="1524000"/>
                </a:lnTo>
                <a:lnTo>
                  <a:pt x="2821212" y="1511300"/>
                </a:lnTo>
                <a:close/>
              </a:path>
              <a:path w="6668134" h="1549400">
                <a:moveTo>
                  <a:pt x="3036399" y="1511300"/>
                </a:moveTo>
                <a:lnTo>
                  <a:pt x="3030135" y="1523398"/>
                </a:lnTo>
                <a:lnTo>
                  <a:pt x="3030370" y="1524000"/>
                </a:lnTo>
                <a:lnTo>
                  <a:pt x="3030656" y="1536700"/>
                </a:lnTo>
                <a:lnTo>
                  <a:pt x="3047079" y="1536700"/>
                </a:lnTo>
                <a:lnTo>
                  <a:pt x="3041739" y="1524000"/>
                </a:lnTo>
                <a:lnTo>
                  <a:pt x="3043519" y="1524000"/>
                </a:lnTo>
                <a:lnTo>
                  <a:pt x="3036399" y="1511300"/>
                </a:lnTo>
                <a:close/>
              </a:path>
              <a:path w="6668134" h="1549400">
                <a:moveTo>
                  <a:pt x="3074555" y="1511300"/>
                </a:moveTo>
                <a:lnTo>
                  <a:pt x="3061393" y="1511300"/>
                </a:lnTo>
                <a:lnTo>
                  <a:pt x="3056671" y="1524000"/>
                </a:lnTo>
                <a:lnTo>
                  <a:pt x="3047079" y="1536700"/>
                </a:lnTo>
                <a:lnTo>
                  <a:pt x="3178950" y="1536700"/>
                </a:lnTo>
                <a:lnTo>
                  <a:pt x="3178332" y="1524000"/>
                </a:lnTo>
                <a:lnTo>
                  <a:pt x="3076953" y="1524000"/>
                </a:lnTo>
                <a:lnTo>
                  <a:pt x="3074555" y="1511300"/>
                </a:lnTo>
                <a:close/>
              </a:path>
              <a:path w="6668134" h="1549400">
                <a:moveTo>
                  <a:pt x="3237618" y="1511300"/>
                </a:moveTo>
                <a:lnTo>
                  <a:pt x="3232665" y="1511300"/>
                </a:lnTo>
                <a:lnTo>
                  <a:pt x="3224310" y="1524000"/>
                </a:lnTo>
                <a:lnTo>
                  <a:pt x="3185536" y="1524000"/>
                </a:lnTo>
                <a:lnTo>
                  <a:pt x="3184290" y="1536700"/>
                </a:lnTo>
                <a:lnTo>
                  <a:pt x="3239168" y="1536700"/>
                </a:lnTo>
                <a:lnTo>
                  <a:pt x="3240163" y="1529597"/>
                </a:lnTo>
                <a:lnTo>
                  <a:pt x="3240155" y="1523398"/>
                </a:lnTo>
                <a:lnTo>
                  <a:pt x="3238205" y="1512932"/>
                </a:lnTo>
                <a:lnTo>
                  <a:pt x="3237618" y="1511300"/>
                </a:lnTo>
                <a:close/>
              </a:path>
              <a:path w="6668134" h="1549400">
                <a:moveTo>
                  <a:pt x="3672097" y="1511300"/>
                </a:moveTo>
                <a:lnTo>
                  <a:pt x="3665521" y="1524000"/>
                </a:lnTo>
                <a:lnTo>
                  <a:pt x="3664697" y="1532442"/>
                </a:lnTo>
                <a:lnTo>
                  <a:pt x="3666767" y="1536700"/>
                </a:lnTo>
                <a:lnTo>
                  <a:pt x="3682777" y="1536700"/>
                </a:lnTo>
                <a:lnTo>
                  <a:pt x="3677437" y="1524000"/>
                </a:lnTo>
                <a:lnTo>
                  <a:pt x="3679217" y="1524000"/>
                </a:lnTo>
                <a:lnTo>
                  <a:pt x="3672097" y="1511300"/>
                </a:lnTo>
                <a:close/>
              </a:path>
              <a:path w="6668134" h="1549400">
                <a:moveTo>
                  <a:pt x="3710253" y="1511300"/>
                </a:moveTo>
                <a:lnTo>
                  <a:pt x="3697091" y="1511300"/>
                </a:lnTo>
                <a:lnTo>
                  <a:pt x="3692369" y="1524000"/>
                </a:lnTo>
                <a:lnTo>
                  <a:pt x="3682777" y="1536700"/>
                </a:lnTo>
                <a:lnTo>
                  <a:pt x="3814648" y="1536700"/>
                </a:lnTo>
                <a:lnTo>
                  <a:pt x="3814030" y="1524000"/>
                </a:lnTo>
                <a:lnTo>
                  <a:pt x="3712651" y="1524000"/>
                </a:lnTo>
                <a:lnTo>
                  <a:pt x="3710253" y="1511300"/>
                </a:lnTo>
                <a:close/>
              </a:path>
              <a:path w="6668134" h="1549400">
                <a:moveTo>
                  <a:pt x="3873316" y="1511300"/>
                </a:moveTo>
                <a:lnTo>
                  <a:pt x="3868363" y="1511300"/>
                </a:lnTo>
                <a:lnTo>
                  <a:pt x="3859997" y="1524000"/>
                </a:lnTo>
                <a:lnTo>
                  <a:pt x="3821223" y="1524000"/>
                </a:lnTo>
                <a:lnTo>
                  <a:pt x="3819988" y="1536700"/>
                </a:lnTo>
                <a:lnTo>
                  <a:pt x="3874866" y="1536700"/>
                </a:lnTo>
                <a:lnTo>
                  <a:pt x="3875861" y="1529597"/>
                </a:lnTo>
                <a:lnTo>
                  <a:pt x="3875853" y="1523398"/>
                </a:lnTo>
                <a:lnTo>
                  <a:pt x="3873903" y="1512932"/>
                </a:lnTo>
                <a:lnTo>
                  <a:pt x="3873316" y="1511300"/>
                </a:lnTo>
                <a:close/>
              </a:path>
              <a:path w="6668134" h="1549400">
                <a:moveTo>
                  <a:pt x="4307795" y="1511300"/>
                </a:moveTo>
                <a:lnTo>
                  <a:pt x="4301209" y="1524000"/>
                </a:lnTo>
                <a:lnTo>
                  <a:pt x="4300394" y="1532442"/>
                </a:lnTo>
                <a:lnTo>
                  <a:pt x="4302465" y="1536700"/>
                </a:lnTo>
                <a:lnTo>
                  <a:pt x="4318475" y="1536700"/>
                </a:lnTo>
                <a:lnTo>
                  <a:pt x="4313135" y="1524000"/>
                </a:lnTo>
                <a:lnTo>
                  <a:pt x="4314905" y="1524000"/>
                </a:lnTo>
                <a:lnTo>
                  <a:pt x="4307795" y="1511300"/>
                </a:lnTo>
                <a:close/>
              </a:path>
              <a:path w="6668134" h="1549400">
                <a:moveTo>
                  <a:pt x="4345940" y="1511300"/>
                </a:moveTo>
                <a:lnTo>
                  <a:pt x="4332789" y="1511300"/>
                </a:lnTo>
                <a:lnTo>
                  <a:pt x="4328067" y="1524000"/>
                </a:lnTo>
                <a:lnTo>
                  <a:pt x="4318475" y="1536700"/>
                </a:lnTo>
                <a:lnTo>
                  <a:pt x="4450346" y="1536700"/>
                </a:lnTo>
                <a:lnTo>
                  <a:pt x="4449728" y="1524000"/>
                </a:lnTo>
                <a:lnTo>
                  <a:pt x="4348338" y="1524000"/>
                </a:lnTo>
                <a:lnTo>
                  <a:pt x="4345940" y="1511300"/>
                </a:lnTo>
                <a:close/>
              </a:path>
              <a:path w="6668134" h="1549400">
                <a:moveTo>
                  <a:pt x="4510606" y="1524000"/>
                </a:moveTo>
                <a:lnTo>
                  <a:pt x="4456921" y="1524000"/>
                </a:lnTo>
                <a:lnTo>
                  <a:pt x="4455686" y="1536700"/>
                </a:lnTo>
                <a:lnTo>
                  <a:pt x="4510553" y="1536700"/>
                </a:lnTo>
                <a:lnTo>
                  <a:pt x="4511549" y="1529597"/>
                </a:lnTo>
                <a:lnTo>
                  <a:pt x="4511638" y="1528781"/>
                </a:lnTo>
                <a:lnTo>
                  <a:pt x="4510606" y="1524000"/>
                </a:lnTo>
                <a:close/>
              </a:path>
              <a:path w="6668134" h="1549400">
                <a:moveTo>
                  <a:pt x="4731583" y="1511300"/>
                </a:moveTo>
                <a:lnTo>
                  <a:pt x="4725007" y="1524000"/>
                </a:lnTo>
                <a:lnTo>
                  <a:pt x="4724186" y="1532442"/>
                </a:lnTo>
                <a:lnTo>
                  <a:pt x="4726253" y="1536700"/>
                </a:lnTo>
                <a:lnTo>
                  <a:pt x="4742263" y="1536700"/>
                </a:lnTo>
                <a:lnTo>
                  <a:pt x="4736923" y="1524000"/>
                </a:lnTo>
                <a:lnTo>
                  <a:pt x="4738703" y="1524000"/>
                </a:lnTo>
                <a:lnTo>
                  <a:pt x="4731583" y="1511300"/>
                </a:lnTo>
                <a:close/>
              </a:path>
              <a:path w="6668134" h="1549400">
                <a:moveTo>
                  <a:pt x="4769739" y="1511300"/>
                </a:moveTo>
                <a:lnTo>
                  <a:pt x="4756588" y="1511300"/>
                </a:lnTo>
                <a:lnTo>
                  <a:pt x="4751865" y="1524000"/>
                </a:lnTo>
                <a:lnTo>
                  <a:pt x="4742263" y="1536700"/>
                </a:lnTo>
                <a:lnTo>
                  <a:pt x="4874144" y="1536700"/>
                </a:lnTo>
                <a:lnTo>
                  <a:pt x="4873527" y="1524000"/>
                </a:lnTo>
                <a:lnTo>
                  <a:pt x="4772137" y="1524000"/>
                </a:lnTo>
                <a:lnTo>
                  <a:pt x="4769739" y="1511300"/>
                </a:lnTo>
                <a:close/>
              </a:path>
              <a:path w="6668134" h="1549400">
                <a:moveTo>
                  <a:pt x="4932802" y="1511300"/>
                </a:moveTo>
                <a:lnTo>
                  <a:pt x="4927849" y="1511300"/>
                </a:lnTo>
                <a:lnTo>
                  <a:pt x="4919494" y="1524000"/>
                </a:lnTo>
                <a:lnTo>
                  <a:pt x="4880720" y="1524000"/>
                </a:lnTo>
                <a:lnTo>
                  <a:pt x="4879484" y="1536700"/>
                </a:lnTo>
                <a:lnTo>
                  <a:pt x="4934352" y="1536700"/>
                </a:lnTo>
                <a:lnTo>
                  <a:pt x="4935347" y="1529597"/>
                </a:lnTo>
                <a:lnTo>
                  <a:pt x="4935350" y="1523398"/>
                </a:lnTo>
                <a:lnTo>
                  <a:pt x="4933390" y="1512932"/>
                </a:lnTo>
                <a:lnTo>
                  <a:pt x="4932802" y="1511300"/>
                </a:lnTo>
                <a:close/>
              </a:path>
              <a:path w="6668134" h="1549400">
                <a:moveTo>
                  <a:pt x="5155382" y="1511300"/>
                </a:moveTo>
                <a:lnTo>
                  <a:pt x="5149117" y="1523398"/>
                </a:lnTo>
                <a:lnTo>
                  <a:pt x="5149353" y="1524000"/>
                </a:lnTo>
                <a:lnTo>
                  <a:pt x="5149639" y="1536700"/>
                </a:lnTo>
                <a:lnTo>
                  <a:pt x="5166062" y="1536700"/>
                </a:lnTo>
                <a:lnTo>
                  <a:pt x="5160722" y="1524000"/>
                </a:lnTo>
                <a:lnTo>
                  <a:pt x="5162502" y="1524000"/>
                </a:lnTo>
                <a:lnTo>
                  <a:pt x="5155382" y="1511300"/>
                </a:lnTo>
                <a:close/>
              </a:path>
              <a:path w="6668134" h="1549400">
                <a:moveTo>
                  <a:pt x="5193538" y="1511300"/>
                </a:moveTo>
                <a:lnTo>
                  <a:pt x="5180386" y="1511300"/>
                </a:lnTo>
                <a:lnTo>
                  <a:pt x="5175664" y="1524000"/>
                </a:lnTo>
                <a:lnTo>
                  <a:pt x="5166062" y="1536700"/>
                </a:lnTo>
                <a:lnTo>
                  <a:pt x="5297943" y="1536700"/>
                </a:lnTo>
                <a:lnTo>
                  <a:pt x="5297325" y="1524000"/>
                </a:lnTo>
                <a:lnTo>
                  <a:pt x="5195936" y="1524000"/>
                </a:lnTo>
                <a:lnTo>
                  <a:pt x="5193538" y="1511300"/>
                </a:lnTo>
                <a:close/>
              </a:path>
              <a:path w="6668134" h="1549400">
                <a:moveTo>
                  <a:pt x="5358203" y="1524000"/>
                </a:moveTo>
                <a:lnTo>
                  <a:pt x="5304519" y="1524000"/>
                </a:lnTo>
                <a:lnTo>
                  <a:pt x="5303283" y="1536700"/>
                </a:lnTo>
                <a:lnTo>
                  <a:pt x="5358150" y="1536700"/>
                </a:lnTo>
                <a:lnTo>
                  <a:pt x="5359146" y="1529597"/>
                </a:lnTo>
                <a:lnTo>
                  <a:pt x="5359232" y="1528781"/>
                </a:lnTo>
                <a:lnTo>
                  <a:pt x="5358203" y="1524000"/>
                </a:lnTo>
                <a:close/>
              </a:path>
              <a:path w="6668134" h="1549400">
                <a:moveTo>
                  <a:pt x="5579180" y="1511300"/>
                </a:moveTo>
                <a:lnTo>
                  <a:pt x="5572605" y="1524000"/>
                </a:lnTo>
                <a:lnTo>
                  <a:pt x="5571783" y="1532442"/>
                </a:lnTo>
                <a:lnTo>
                  <a:pt x="5573851" y="1536700"/>
                </a:lnTo>
                <a:lnTo>
                  <a:pt x="5589861" y="1536700"/>
                </a:lnTo>
                <a:lnTo>
                  <a:pt x="5584521" y="1524000"/>
                </a:lnTo>
                <a:lnTo>
                  <a:pt x="5586301" y="1524000"/>
                </a:lnTo>
                <a:lnTo>
                  <a:pt x="5579180" y="1511300"/>
                </a:lnTo>
                <a:close/>
              </a:path>
              <a:path w="6668134" h="1549400">
                <a:moveTo>
                  <a:pt x="5617336" y="1511300"/>
                </a:moveTo>
                <a:lnTo>
                  <a:pt x="5604185" y="1511300"/>
                </a:lnTo>
                <a:lnTo>
                  <a:pt x="5599463" y="1524000"/>
                </a:lnTo>
                <a:lnTo>
                  <a:pt x="5589861" y="1536700"/>
                </a:lnTo>
                <a:lnTo>
                  <a:pt x="5721742" y="1536700"/>
                </a:lnTo>
                <a:lnTo>
                  <a:pt x="5721124" y="1524000"/>
                </a:lnTo>
                <a:lnTo>
                  <a:pt x="5619734" y="1524000"/>
                </a:lnTo>
                <a:lnTo>
                  <a:pt x="5617336" y="1511300"/>
                </a:lnTo>
                <a:close/>
              </a:path>
              <a:path w="6668134" h="1549400">
                <a:moveTo>
                  <a:pt x="5780399" y="1511300"/>
                </a:moveTo>
                <a:lnTo>
                  <a:pt x="5775447" y="1511300"/>
                </a:lnTo>
                <a:lnTo>
                  <a:pt x="5767091" y="1524000"/>
                </a:lnTo>
                <a:lnTo>
                  <a:pt x="5728317" y="1524000"/>
                </a:lnTo>
                <a:lnTo>
                  <a:pt x="5727082" y="1536700"/>
                </a:lnTo>
                <a:lnTo>
                  <a:pt x="5781949" y="1536700"/>
                </a:lnTo>
                <a:lnTo>
                  <a:pt x="5782945" y="1529597"/>
                </a:lnTo>
                <a:lnTo>
                  <a:pt x="5782947" y="1523398"/>
                </a:lnTo>
                <a:lnTo>
                  <a:pt x="5780986" y="1512932"/>
                </a:lnTo>
                <a:lnTo>
                  <a:pt x="5780399" y="1511300"/>
                </a:lnTo>
                <a:close/>
              </a:path>
              <a:path w="6668134" h="1549400">
                <a:moveTo>
                  <a:pt x="6214878" y="1511300"/>
                </a:moveTo>
                <a:lnTo>
                  <a:pt x="6208303" y="1524000"/>
                </a:lnTo>
                <a:lnTo>
                  <a:pt x="6207481" y="1532442"/>
                </a:lnTo>
                <a:lnTo>
                  <a:pt x="6209549" y="1536700"/>
                </a:lnTo>
                <a:lnTo>
                  <a:pt x="6225559" y="1536700"/>
                </a:lnTo>
                <a:lnTo>
                  <a:pt x="6220218" y="1524000"/>
                </a:lnTo>
                <a:lnTo>
                  <a:pt x="6221999" y="1524000"/>
                </a:lnTo>
                <a:lnTo>
                  <a:pt x="6214878" y="1511300"/>
                </a:lnTo>
                <a:close/>
              </a:path>
              <a:path w="6668134" h="1549400">
                <a:moveTo>
                  <a:pt x="6253034" y="1511300"/>
                </a:moveTo>
                <a:lnTo>
                  <a:pt x="6239872" y="1511300"/>
                </a:lnTo>
                <a:lnTo>
                  <a:pt x="6235160" y="1524000"/>
                </a:lnTo>
                <a:lnTo>
                  <a:pt x="6225559" y="1536700"/>
                </a:lnTo>
                <a:lnTo>
                  <a:pt x="6372853" y="1536700"/>
                </a:lnTo>
                <a:lnTo>
                  <a:pt x="6372067" y="1524000"/>
                </a:lnTo>
                <a:lnTo>
                  <a:pt x="6255432" y="1524000"/>
                </a:lnTo>
                <a:lnTo>
                  <a:pt x="6253034" y="1511300"/>
                </a:lnTo>
                <a:close/>
              </a:path>
              <a:path w="6668134" h="1549400">
                <a:moveTo>
                  <a:pt x="6438830" y="1511300"/>
                </a:moveTo>
                <a:lnTo>
                  <a:pt x="6431018" y="1511300"/>
                </a:lnTo>
                <a:lnTo>
                  <a:pt x="6423490" y="1524000"/>
                </a:lnTo>
                <a:lnTo>
                  <a:pt x="6380842" y="1524000"/>
                </a:lnTo>
                <a:lnTo>
                  <a:pt x="6379407" y="1536700"/>
                </a:lnTo>
                <a:lnTo>
                  <a:pt x="6438421" y="1536700"/>
                </a:lnTo>
                <a:lnTo>
                  <a:pt x="6438931" y="1529597"/>
                </a:lnTo>
                <a:lnTo>
                  <a:pt x="6437385" y="1524000"/>
                </a:lnTo>
                <a:lnTo>
                  <a:pt x="6438830" y="1511300"/>
                </a:lnTo>
                <a:close/>
              </a:path>
              <a:path w="6668134" h="1549400">
                <a:moveTo>
                  <a:pt x="6446201" y="1511300"/>
                </a:moveTo>
                <a:lnTo>
                  <a:pt x="6439866" y="1511300"/>
                </a:lnTo>
                <a:lnTo>
                  <a:pt x="6439332" y="1524000"/>
                </a:lnTo>
                <a:lnTo>
                  <a:pt x="6438931" y="1529597"/>
                </a:lnTo>
                <a:lnTo>
                  <a:pt x="6440892" y="1536700"/>
                </a:lnTo>
                <a:lnTo>
                  <a:pt x="6469436" y="1536700"/>
                </a:lnTo>
                <a:lnTo>
                  <a:pt x="6470598" y="1524000"/>
                </a:lnTo>
                <a:lnTo>
                  <a:pt x="6444829" y="1524000"/>
                </a:lnTo>
                <a:lnTo>
                  <a:pt x="6446201" y="1511300"/>
                </a:lnTo>
                <a:close/>
              </a:path>
              <a:path w="6668134" h="1549400">
                <a:moveTo>
                  <a:pt x="6511937" y="1524000"/>
                </a:moveTo>
                <a:lnTo>
                  <a:pt x="6471834" y="1524000"/>
                </a:lnTo>
                <a:lnTo>
                  <a:pt x="6476483" y="1536700"/>
                </a:lnTo>
                <a:lnTo>
                  <a:pt x="6511655" y="1536700"/>
                </a:lnTo>
                <a:lnTo>
                  <a:pt x="6512504" y="1529597"/>
                </a:lnTo>
                <a:lnTo>
                  <a:pt x="6512529" y="1528781"/>
                </a:lnTo>
                <a:lnTo>
                  <a:pt x="6511937" y="1524000"/>
                </a:lnTo>
                <a:close/>
              </a:path>
              <a:path w="6668134" h="1549400">
                <a:moveTo>
                  <a:pt x="6525026" y="1524000"/>
                </a:moveTo>
                <a:lnTo>
                  <a:pt x="6513173" y="1524000"/>
                </a:lnTo>
                <a:lnTo>
                  <a:pt x="6512601" y="1528781"/>
                </a:lnTo>
                <a:lnTo>
                  <a:pt x="6512630" y="1529597"/>
                </a:lnTo>
                <a:lnTo>
                  <a:pt x="6513508" y="1536700"/>
                </a:lnTo>
                <a:lnTo>
                  <a:pt x="6525026" y="1524000"/>
                </a:lnTo>
                <a:close/>
              </a:path>
              <a:path w="6668134" h="1549400">
                <a:moveTo>
                  <a:pt x="255430" y="1524000"/>
                </a:moveTo>
                <a:lnTo>
                  <a:pt x="252411" y="1524000"/>
                </a:lnTo>
                <a:lnTo>
                  <a:pt x="253744" y="1531155"/>
                </a:lnTo>
                <a:lnTo>
                  <a:pt x="255430" y="1524000"/>
                </a:lnTo>
                <a:close/>
              </a:path>
              <a:path w="6668134" h="1549400">
                <a:moveTo>
                  <a:pt x="6439866" y="1511300"/>
                </a:moveTo>
                <a:lnTo>
                  <a:pt x="6438830" y="1511300"/>
                </a:lnTo>
                <a:lnTo>
                  <a:pt x="6437385" y="1524000"/>
                </a:lnTo>
                <a:lnTo>
                  <a:pt x="6438931" y="1529597"/>
                </a:lnTo>
                <a:lnTo>
                  <a:pt x="6439332" y="1524000"/>
                </a:lnTo>
                <a:lnTo>
                  <a:pt x="6439866" y="1511300"/>
                </a:lnTo>
                <a:close/>
              </a:path>
              <a:path w="6668134" h="1549400">
                <a:moveTo>
                  <a:pt x="6513173" y="1524000"/>
                </a:moveTo>
                <a:lnTo>
                  <a:pt x="6511937" y="1524000"/>
                </a:lnTo>
                <a:lnTo>
                  <a:pt x="6512566" y="1529080"/>
                </a:lnTo>
                <a:lnTo>
                  <a:pt x="6513173" y="1524000"/>
                </a:lnTo>
                <a:close/>
              </a:path>
              <a:path w="6668134" h="1549400">
                <a:moveTo>
                  <a:pt x="1969552" y="1524000"/>
                </a:moveTo>
                <a:lnTo>
                  <a:pt x="1967824" y="1524000"/>
                </a:lnTo>
                <a:lnTo>
                  <a:pt x="1968871" y="1528861"/>
                </a:lnTo>
                <a:lnTo>
                  <a:pt x="1969552" y="1524000"/>
                </a:lnTo>
                <a:close/>
              </a:path>
              <a:path w="6668134" h="1549400">
                <a:moveTo>
                  <a:pt x="5359931" y="1524000"/>
                </a:moveTo>
                <a:lnTo>
                  <a:pt x="5358203" y="1524000"/>
                </a:lnTo>
                <a:lnTo>
                  <a:pt x="5359249" y="1528861"/>
                </a:lnTo>
                <a:lnTo>
                  <a:pt x="5359931" y="1524000"/>
                </a:lnTo>
                <a:close/>
              </a:path>
              <a:path w="6668134" h="1549400">
                <a:moveTo>
                  <a:pt x="2390608" y="1512932"/>
                </a:moveTo>
                <a:lnTo>
                  <a:pt x="2392558" y="1523398"/>
                </a:lnTo>
                <a:lnTo>
                  <a:pt x="2392670" y="1528855"/>
                </a:lnTo>
                <a:lnTo>
                  <a:pt x="2393351" y="1524000"/>
                </a:lnTo>
                <a:lnTo>
                  <a:pt x="2394586" y="1524000"/>
                </a:lnTo>
                <a:lnTo>
                  <a:pt x="2390608" y="1512932"/>
                </a:lnTo>
                <a:close/>
              </a:path>
              <a:path w="6668134" h="1549400">
                <a:moveTo>
                  <a:pt x="3238205" y="1512932"/>
                </a:moveTo>
                <a:lnTo>
                  <a:pt x="3240155" y="1523398"/>
                </a:lnTo>
                <a:lnTo>
                  <a:pt x="3240267" y="1528855"/>
                </a:lnTo>
                <a:lnTo>
                  <a:pt x="3240948" y="1524000"/>
                </a:lnTo>
                <a:lnTo>
                  <a:pt x="3242184" y="1524000"/>
                </a:lnTo>
                <a:lnTo>
                  <a:pt x="3238205" y="1512932"/>
                </a:lnTo>
                <a:close/>
              </a:path>
              <a:path w="6668134" h="1549400">
                <a:moveTo>
                  <a:pt x="3873903" y="1512932"/>
                </a:moveTo>
                <a:lnTo>
                  <a:pt x="3875853" y="1523398"/>
                </a:lnTo>
                <a:lnTo>
                  <a:pt x="3875965" y="1528855"/>
                </a:lnTo>
                <a:lnTo>
                  <a:pt x="3876646" y="1524000"/>
                </a:lnTo>
                <a:lnTo>
                  <a:pt x="3877881" y="1524000"/>
                </a:lnTo>
                <a:lnTo>
                  <a:pt x="3873903" y="1512932"/>
                </a:lnTo>
                <a:close/>
              </a:path>
              <a:path w="6668134" h="1549400">
                <a:moveTo>
                  <a:pt x="4509014" y="1511300"/>
                </a:moveTo>
                <a:lnTo>
                  <a:pt x="4504061" y="1511300"/>
                </a:lnTo>
                <a:lnTo>
                  <a:pt x="4495695" y="1524000"/>
                </a:lnTo>
                <a:lnTo>
                  <a:pt x="4510606" y="1524000"/>
                </a:lnTo>
                <a:lnTo>
                  <a:pt x="4511653" y="1528850"/>
                </a:lnTo>
                <a:lnTo>
                  <a:pt x="4512671" y="1521472"/>
                </a:lnTo>
                <a:lnTo>
                  <a:pt x="4509014" y="1511300"/>
                </a:lnTo>
                <a:close/>
              </a:path>
              <a:path w="6668134" h="1549400">
                <a:moveTo>
                  <a:pt x="1331133" y="1512993"/>
                </a:moveTo>
                <a:lnTo>
                  <a:pt x="1333072" y="1523398"/>
                </a:lnTo>
                <a:lnTo>
                  <a:pt x="1333184" y="1528781"/>
                </a:lnTo>
                <a:lnTo>
                  <a:pt x="1333854" y="1524000"/>
                </a:lnTo>
                <a:lnTo>
                  <a:pt x="1335090" y="1524000"/>
                </a:lnTo>
                <a:lnTo>
                  <a:pt x="1331133" y="1512993"/>
                </a:lnTo>
                <a:close/>
              </a:path>
              <a:path w="6668134" h="1549400">
                <a:moveTo>
                  <a:pt x="4933409" y="1512985"/>
                </a:moveTo>
                <a:lnTo>
                  <a:pt x="4935350" y="1523398"/>
                </a:lnTo>
                <a:lnTo>
                  <a:pt x="4935462" y="1528781"/>
                </a:lnTo>
                <a:lnTo>
                  <a:pt x="4936132" y="1524000"/>
                </a:lnTo>
                <a:lnTo>
                  <a:pt x="4937378" y="1524000"/>
                </a:lnTo>
                <a:lnTo>
                  <a:pt x="4933409" y="1512985"/>
                </a:lnTo>
                <a:close/>
              </a:path>
              <a:path w="6668134" h="1549400">
                <a:moveTo>
                  <a:pt x="5781008" y="1512993"/>
                </a:moveTo>
                <a:lnTo>
                  <a:pt x="5782947" y="1523398"/>
                </a:lnTo>
                <a:lnTo>
                  <a:pt x="5783059" y="1528781"/>
                </a:lnTo>
                <a:lnTo>
                  <a:pt x="5783729" y="1524000"/>
                </a:lnTo>
                <a:lnTo>
                  <a:pt x="5784965" y="1524000"/>
                </a:lnTo>
                <a:lnTo>
                  <a:pt x="5781008" y="1512993"/>
                </a:lnTo>
                <a:close/>
              </a:path>
              <a:path w="6668134" h="1549400">
                <a:moveTo>
                  <a:pt x="184120" y="1511300"/>
                </a:moveTo>
                <a:lnTo>
                  <a:pt x="118436" y="1511300"/>
                </a:lnTo>
                <a:lnTo>
                  <a:pt x="129126" y="1524000"/>
                </a:lnTo>
                <a:lnTo>
                  <a:pt x="184078" y="1524000"/>
                </a:lnTo>
                <a:lnTo>
                  <a:pt x="184120" y="1511300"/>
                </a:lnTo>
                <a:close/>
              </a:path>
              <a:path w="6668134" h="1549400">
                <a:moveTo>
                  <a:pt x="203910" y="1511300"/>
                </a:moveTo>
                <a:lnTo>
                  <a:pt x="185753" y="1511300"/>
                </a:lnTo>
                <a:lnTo>
                  <a:pt x="189460" y="1524000"/>
                </a:lnTo>
                <a:lnTo>
                  <a:pt x="206129" y="1524000"/>
                </a:lnTo>
                <a:lnTo>
                  <a:pt x="203910" y="1511300"/>
                </a:lnTo>
                <a:close/>
              </a:path>
              <a:path w="6668134" h="1549400">
                <a:moveTo>
                  <a:pt x="231595" y="1511300"/>
                </a:moveTo>
                <a:lnTo>
                  <a:pt x="221417" y="1511300"/>
                </a:lnTo>
                <a:lnTo>
                  <a:pt x="219773" y="1524000"/>
                </a:lnTo>
                <a:lnTo>
                  <a:pt x="231239" y="1524000"/>
                </a:lnTo>
                <a:lnTo>
                  <a:pt x="231595" y="1511300"/>
                </a:lnTo>
                <a:close/>
              </a:path>
              <a:path w="6668134" h="1549400">
                <a:moveTo>
                  <a:pt x="250652" y="1511300"/>
                </a:moveTo>
                <a:lnTo>
                  <a:pt x="236474" y="1511300"/>
                </a:lnTo>
                <a:lnTo>
                  <a:pt x="238118" y="1524000"/>
                </a:lnTo>
                <a:lnTo>
                  <a:pt x="254264" y="1524000"/>
                </a:lnTo>
                <a:lnTo>
                  <a:pt x="254614" y="1521598"/>
                </a:lnTo>
                <a:lnTo>
                  <a:pt x="250652" y="1511300"/>
                </a:lnTo>
                <a:close/>
              </a:path>
              <a:path w="6668134" h="1549400">
                <a:moveTo>
                  <a:pt x="254614" y="1521598"/>
                </a:moveTo>
                <a:lnTo>
                  <a:pt x="254264" y="1524000"/>
                </a:lnTo>
                <a:lnTo>
                  <a:pt x="255539" y="1524000"/>
                </a:lnTo>
                <a:lnTo>
                  <a:pt x="254614" y="1521598"/>
                </a:lnTo>
                <a:close/>
              </a:path>
              <a:path w="6668134" h="1549400">
                <a:moveTo>
                  <a:pt x="264243" y="1511300"/>
                </a:moveTo>
                <a:lnTo>
                  <a:pt x="256117" y="1511300"/>
                </a:lnTo>
                <a:lnTo>
                  <a:pt x="254614" y="1521598"/>
                </a:lnTo>
                <a:lnTo>
                  <a:pt x="255539" y="1524000"/>
                </a:lnTo>
                <a:lnTo>
                  <a:pt x="262955" y="1524000"/>
                </a:lnTo>
                <a:lnTo>
                  <a:pt x="264243" y="1511300"/>
                </a:lnTo>
                <a:close/>
              </a:path>
              <a:path w="6668134" h="1549400">
                <a:moveTo>
                  <a:pt x="294148" y="1511300"/>
                </a:moveTo>
                <a:lnTo>
                  <a:pt x="277467" y="1511300"/>
                </a:lnTo>
                <a:lnTo>
                  <a:pt x="280588" y="1524000"/>
                </a:lnTo>
                <a:lnTo>
                  <a:pt x="292933" y="1524000"/>
                </a:lnTo>
                <a:lnTo>
                  <a:pt x="294148" y="1511300"/>
                </a:lnTo>
                <a:close/>
              </a:path>
              <a:path w="6668134" h="1549400">
                <a:moveTo>
                  <a:pt x="343141" y="1511300"/>
                </a:moveTo>
                <a:lnTo>
                  <a:pt x="314545" y="1511300"/>
                </a:lnTo>
                <a:lnTo>
                  <a:pt x="307436" y="1524000"/>
                </a:lnTo>
                <a:lnTo>
                  <a:pt x="347654" y="1524000"/>
                </a:lnTo>
                <a:lnTo>
                  <a:pt x="343141" y="1511300"/>
                </a:lnTo>
                <a:close/>
              </a:path>
              <a:path w="6668134" h="1549400">
                <a:moveTo>
                  <a:pt x="403746" y="1511300"/>
                </a:moveTo>
                <a:lnTo>
                  <a:pt x="381705" y="1511300"/>
                </a:lnTo>
                <a:lnTo>
                  <a:pt x="384134" y="1524000"/>
                </a:lnTo>
                <a:lnTo>
                  <a:pt x="401631" y="1524000"/>
                </a:lnTo>
                <a:lnTo>
                  <a:pt x="403746" y="1511300"/>
                </a:lnTo>
                <a:close/>
              </a:path>
              <a:path w="6668134" h="1549400">
                <a:moveTo>
                  <a:pt x="420542" y="1511300"/>
                </a:moveTo>
                <a:lnTo>
                  <a:pt x="413662" y="1511300"/>
                </a:lnTo>
                <a:lnTo>
                  <a:pt x="407809" y="1524000"/>
                </a:lnTo>
                <a:lnTo>
                  <a:pt x="421484" y="1524000"/>
                </a:lnTo>
                <a:lnTo>
                  <a:pt x="420542" y="1511300"/>
                </a:lnTo>
                <a:close/>
              </a:path>
              <a:path w="6668134" h="1549400">
                <a:moveTo>
                  <a:pt x="444373" y="1511300"/>
                </a:moveTo>
                <a:lnTo>
                  <a:pt x="435232" y="1511300"/>
                </a:lnTo>
                <a:lnTo>
                  <a:pt x="429054" y="1524000"/>
                </a:lnTo>
                <a:lnTo>
                  <a:pt x="444216" y="1524000"/>
                </a:lnTo>
                <a:lnTo>
                  <a:pt x="444373" y="1511300"/>
                </a:lnTo>
                <a:close/>
              </a:path>
              <a:path w="6668134" h="1549400">
                <a:moveTo>
                  <a:pt x="465388" y="1511300"/>
                </a:moveTo>
                <a:lnTo>
                  <a:pt x="453672" y="1511300"/>
                </a:lnTo>
                <a:lnTo>
                  <a:pt x="451954" y="1524000"/>
                </a:lnTo>
                <a:lnTo>
                  <a:pt x="460237" y="1524000"/>
                </a:lnTo>
                <a:lnTo>
                  <a:pt x="465388" y="1511300"/>
                </a:lnTo>
                <a:close/>
              </a:path>
              <a:path w="6668134" h="1549400">
                <a:moveTo>
                  <a:pt x="483220" y="1511300"/>
                </a:moveTo>
                <a:lnTo>
                  <a:pt x="479765" y="1511300"/>
                </a:lnTo>
                <a:lnTo>
                  <a:pt x="473912" y="1524000"/>
                </a:lnTo>
                <a:lnTo>
                  <a:pt x="485545" y="1524000"/>
                </a:lnTo>
                <a:lnTo>
                  <a:pt x="485475" y="1523398"/>
                </a:lnTo>
                <a:lnTo>
                  <a:pt x="483220" y="1511300"/>
                </a:lnTo>
                <a:close/>
              </a:path>
              <a:path w="6668134" h="1549400">
                <a:moveTo>
                  <a:pt x="508570" y="1511300"/>
                </a:moveTo>
                <a:lnTo>
                  <a:pt x="492613" y="1511300"/>
                </a:lnTo>
                <a:lnTo>
                  <a:pt x="493220" y="1524000"/>
                </a:lnTo>
                <a:lnTo>
                  <a:pt x="514989" y="1524000"/>
                </a:lnTo>
                <a:lnTo>
                  <a:pt x="508570" y="1511300"/>
                </a:lnTo>
                <a:close/>
              </a:path>
              <a:path w="6668134" h="1549400">
                <a:moveTo>
                  <a:pt x="543847" y="1511300"/>
                </a:moveTo>
                <a:lnTo>
                  <a:pt x="526214" y="1511300"/>
                </a:lnTo>
                <a:lnTo>
                  <a:pt x="524455" y="1524000"/>
                </a:lnTo>
                <a:lnTo>
                  <a:pt x="550339" y="1524000"/>
                </a:lnTo>
                <a:lnTo>
                  <a:pt x="543847" y="1511300"/>
                </a:lnTo>
                <a:close/>
              </a:path>
              <a:path w="6668134" h="1549400">
                <a:moveTo>
                  <a:pt x="570349" y="1511300"/>
                </a:moveTo>
                <a:lnTo>
                  <a:pt x="566830" y="1511300"/>
                </a:lnTo>
                <a:lnTo>
                  <a:pt x="560726" y="1524000"/>
                </a:lnTo>
                <a:lnTo>
                  <a:pt x="573322" y="1524000"/>
                </a:lnTo>
                <a:lnTo>
                  <a:pt x="570349" y="1511300"/>
                </a:lnTo>
                <a:close/>
              </a:path>
              <a:path w="6668134" h="1549400">
                <a:moveTo>
                  <a:pt x="614023" y="1511300"/>
                </a:moveTo>
                <a:lnTo>
                  <a:pt x="597458" y="1511300"/>
                </a:lnTo>
                <a:lnTo>
                  <a:pt x="581416" y="1524000"/>
                </a:lnTo>
                <a:lnTo>
                  <a:pt x="617457" y="1524000"/>
                </a:lnTo>
                <a:lnTo>
                  <a:pt x="614023" y="1511300"/>
                </a:lnTo>
                <a:close/>
              </a:path>
              <a:path w="6668134" h="1549400">
                <a:moveTo>
                  <a:pt x="634493" y="1511300"/>
                </a:moveTo>
                <a:lnTo>
                  <a:pt x="630975" y="1511300"/>
                </a:lnTo>
                <a:lnTo>
                  <a:pt x="624483" y="1524000"/>
                </a:lnTo>
                <a:lnTo>
                  <a:pt x="636860" y="1524000"/>
                </a:lnTo>
                <a:lnTo>
                  <a:pt x="634493" y="1511300"/>
                </a:lnTo>
                <a:close/>
              </a:path>
              <a:path w="6668134" h="1549400">
                <a:moveTo>
                  <a:pt x="670764" y="1511300"/>
                </a:moveTo>
                <a:lnTo>
                  <a:pt x="663351" y="1511300"/>
                </a:lnTo>
                <a:lnTo>
                  <a:pt x="662126" y="1524000"/>
                </a:lnTo>
                <a:lnTo>
                  <a:pt x="668084" y="1524000"/>
                </a:lnTo>
                <a:lnTo>
                  <a:pt x="670764" y="1511300"/>
                </a:lnTo>
                <a:close/>
              </a:path>
              <a:path w="6668134" h="1549400">
                <a:moveTo>
                  <a:pt x="694512" y="1511300"/>
                </a:moveTo>
                <a:lnTo>
                  <a:pt x="680000" y="1511300"/>
                </a:lnTo>
                <a:lnTo>
                  <a:pt x="682209" y="1524000"/>
                </a:lnTo>
                <a:lnTo>
                  <a:pt x="698156" y="1524000"/>
                </a:lnTo>
                <a:lnTo>
                  <a:pt x="698493" y="1521472"/>
                </a:lnTo>
                <a:lnTo>
                  <a:pt x="694512" y="1511300"/>
                </a:lnTo>
                <a:close/>
              </a:path>
              <a:path w="6668134" h="1549400">
                <a:moveTo>
                  <a:pt x="733307" y="1511300"/>
                </a:moveTo>
                <a:lnTo>
                  <a:pt x="719328" y="1511300"/>
                </a:lnTo>
                <a:lnTo>
                  <a:pt x="722061" y="1524000"/>
                </a:lnTo>
                <a:lnTo>
                  <a:pt x="732375" y="1524000"/>
                </a:lnTo>
                <a:lnTo>
                  <a:pt x="733307" y="1511300"/>
                </a:lnTo>
                <a:close/>
              </a:path>
              <a:path w="6668134" h="1549400">
                <a:moveTo>
                  <a:pt x="770039" y="1511300"/>
                </a:moveTo>
                <a:lnTo>
                  <a:pt x="760112" y="1511300"/>
                </a:lnTo>
                <a:lnTo>
                  <a:pt x="738542" y="1524000"/>
                </a:lnTo>
                <a:lnTo>
                  <a:pt x="773159" y="1524000"/>
                </a:lnTo>
                <a:lnTo>
                  <a:pt x="770039" y="1511300"/>
                </a:lnTo>
                <a:close/>
              </a:path>
              <a:path w="6668134" h="1549400">
                <a:moveTo>
                  <a:pt x="827545" y="1511300"/>
                </a:moveTo>
                <a:lnTo>
                  <a:pt x="805504" y="1511300"/>
                </a:lnTo>
                <a:lnTo>
                  <a:pt x="807933" y="1524000"/>
                </a:lnTo>
                <a:lnTo>
                  <a:pt x="825430" y="1524000"/>
                </a:lnTo>
                <a:lnTo>
                  <a:pt x="827545" y="1511300"/>
                </a:lnTo>
                <a:close/>
              </a:path>
              <a:path w="6668134" h="1549400">
                <a:moveTo>
                  <a:pt x="844340" y="1511300"/>
                </a:moveTo>
                <a:lnTo>
                  <a:pt x="837461" y="1511300"/>
                </a:lnTo>
                <a:lnTo>
                  <a:pt x="831608" y="1524000"/>
                </a:lnTo>
                <a:lnTo>
                  <a:pt x="845272" y="1524000"/>
                </a:lnTo>
                <a:lnTo>
                  <a:pt x="844340" y="1511300"/>
                </a:lnTo>
                <a:close/>
              </a:path>
              <a:path w="6668134" h="1549400">
                <a:moveTo>
                  <a:pt x="868172" y="1511300"/>
                </a:moveTo>
                <a:lnTo>
                  <a:pt x="859031" y="1511300"/>
                </a:lnTo>
                <a:lnTo>
                  <a:pt x="852853" y="1524000"/>
                </a:lnTo>
                <a:lnTo>
                  <a:pt x="868015" y="1524000"/>
                </a:lnTo>
                <a:lnTo>
                  <a:pt x="868172" y="1511300"/>
                </a:lnTo>
                <a:close/>
              </a:path>
              <a:path w="6668134" h="1549400">
                <a:moveTo>
                  <a:pt x="889187" y="1511300"/>
                </a:moveTo>
                <a:lnTo>
                  <a:pt x="877470" y="1511300"/>
                </a:lnTo>
                <a:lnTo>
                  <a:pt x="875753" y="1524000"/>
                </a:lnTo>
                <a:lnTo>
                  <a:pt x="884035" y="1524000"/>
                </a:lnTo>
                <a:lnTo>
                  <a:pt x="889187" y="1511300"/>
                </a:lnTo>
                <a:close/>
              </a:path>
              <a:path w="6668134" h="1549400">
                <a:moveTo>
                  <a:pt x="907019" y="1511300"/>
                </a:moveTo>
                <a:lnTo>
                  <a:pt x="903564" y="1511300"/>
                </a:lnTo>
                <a:lnTo>
                  <a:pt x="897700" y="1524000"/>
                </a:lnTo>
                <a:lnTo>
                  <a:pt x="909344" y="1524000"/>
                </a:lnTo>
                <a:lnTo>
                  <a:pt x="909273" y="1523398"/>
                </a:lnTo>
                <a:lnTo>
                  <a:pt x="907019" y="1511300"/>
                </a:lnTo>
                <a:close/>
              </a:path>
              <a:path w="6668134" h="1549400">
                <a:moveTo>
                  <a:pt x="932369" y="1511300"/>
                </a:moveTo>
                <a:lnTo>
                  <a:pt x="916411" y="1511300"/>
                </a:lnTo>
                <a:lnTo>
                  <a:pt x="917019" y="1524000"/>
                </a:lnTo>
                <a:lnTo>
                  <a:pt x="938788" y="1524000"/>
                </a:lnTo>
                <a:lnTo>
                  <a:pt x="932369" y="1511300"/>
                </a:lnTo>
                <a:close/>
              </a:path>
              <a:path w="6668134" h="1549400">
                <a:moveTo>
                  <a:pt x="967645" y="1511300"/>
                </a:moveTo>
                <a:lnTo>
                  <a:pt x="950012" y="1511300"/>
                </a:lnTo>
                <a:lnTo>
                  <a:pt x="948253" y="1524000"/>
                </a:lnTo>
                <a:lnTo>
                  <a:pt x="974137" y="1524000"/>
                </a:lnTo>
                <a:lnTo>
                  <a:pt x="967645" y="1511300"/>
                </a:lnTo>
                <a:close/>
              </a:path>
              <a:path w="6668134" h="1549400">
                <a:moveTo>
                  <a:pt x="994147" y="1511300"/>
                </a:moveTo>
                <a:lnTo>
                  <a:pt x="990629" y="1511300"/>
                </a:lnTo>
                <a:lnTo>
                  <a:pt x="984524" y="1524000"/>
                </a:lnTo>
                <a:lnTo>
                  <a:pt x="997121" y="1524000"/>
                </a:lnTo>
                <a:lnTo>
                  <a:pt x="994147" y="1511300"/>
                </a:lnTo>
                <a:close/>
              </a:path>
              <a:path w="6668134" h="1549400">
                <a:moveTo>
                  <a:pt x="1037821" y="1511300"/>
                </a:moveTo>
                <a:lnTo>
                  <a:pt x="1021256" y="1511300"/>
                </a:lnTo>
                <a:lnTo>
                  <a:pt x="1005215" y="1524000"/>
                </a:lnTo>
                <a:lnTo>
                  <a:pt x="1041256" y="1524000"/>
                </a:lnTo>
                <a:lnTo>
                  <a:pt x="1037821" y="1511300"/>
                </a:lnTo>
                <a:close/>
              </a:path>
              <a:path w="6668134" h="1549400">
                <a:moveTo>
                  <a:pt x="1058281" y="1511300"/>
                </a:moveTo>
                <a:lnTo>
                  <a:pt x="1054774" y="1511300"/>
                </a:lnTo>
                <a:lnTo>
                  <a:pt x="1048282" y="1524000"/>
                </a:lnTo>
                <a:lnTo>
                  <a:pt x="1060648" y="1524000"/>
                </a:lnTo>
                <a:lnTo>
                  <a:pt x="1058281" y="1511300"/>
                </a:lnTo>
                <a:close/>
              </a:path>
              <a:path w="6668134" h="1549400">
                <a:moveTo>
                  <a:pt x="1094553" y="1511300"/>
                </a:moveTo>
                <a:lnTo>
                  <a:pt x="1087150" y="1511300"/>
                </a:lnTo>
                <a:lnTo>
                  <a:pt x="1085925" y="1524000"/>
                </a:lnTo>
                <a:lnTo>
                  <a:pt x="1091882" y="1524000"/>
                </a:lnTo>
                <a:lnTo>
                  <a:pt x="1094553" y="1511300"/>
                </a:lnTo>
                <a:close/>
              </a:path>
              <a:path w="6668134" h="1549400">
                <a:moveTo>
                  <a:pt x="1118301" y="1511300"/>
                </a:moveTo>
                <a:lnTo>
                  <a:pt x="1103798" y="1511300"/>
                </a:lnTo>
                <a:lnTo>
                  <a:pt x="1106008" y="1524000"/>
                </a:lnTo>
                <a:lnTo>
                  <a:pt x="1122730" y="1524000"/>
                </a:lnTo>
                <a:lnTo>
                  <a:pt x="1123041" y="1523398"/>
                </a:lnTo>
                <a:lnTo>
                  <a:pt x="1118301" y="1511300"/>
                </a:lnTo>
                <a:close/>
              </a:path>
              <a:path w="6668134" h="1549400">
                <a:moveTo>
                  <a:pt x="1240213" y="1511300"/>
                </a:moveTo>
                <a:lnTo>
                  <a:pt x="1222957" y="1511300"/>
                </a:lnTo>
                <a:lnTo>
                  <a:pt x="1219931" y="1524000"/>
                </a:lnTo>
                <a:lnTo>
                  <a:pt x="1243846" y="1524000"/>
                </a:lnTo>
                <a:lnTo>
                  <a:pt x="1240213" y="1511300"/>
                </a:lnTo>
                <a:close/>
              </a:path>
              <a:path w="6668134" h="1549400">
                <a:moveTo>
                  <a:pt x="1271867" y="1511300"/>
                </a:moveTo>
                <a:lnTo>
                  <a:pt x="1261731" y="1511300"/>
                </a:lnTo>
                <a:lnTo>
                  <a:pt x="1248338" y="1524000"/>
                </a:lnTo>
                <a:lnTo>
                  <a:pt x="1271867" y="1524000"/>
                </a:lnTo>
                <a:lnTo>
                  <a:pt x="1271867" y="1511300"/>
                </a:lnTo>
                <a:close/>
              </a:path>
              <a:path w="6668134" h="1549400">
                <a:moveTo>
                  <a:pt x="1293384" y="1511300"/>
                </a:moveTo>
                <a:lnTo>
                  <a:pt x="1287343" y="1511300"/>
                </a:lnTo>
                <a:lnTo>
                  <a:pt x="1283165" y="1524000"/>
                </a:lnTo>
                <a:lnTo>
                  <a:pt x="1298096" y="1524000"/>
                </a:lnTo>
                <a:lnTo>
                  <a:pt x="1293384" y="1511300"/>
                </a:lnTo>
                <a:close/>
              </a:path>
              <a:path w="6668134" h="1549400">
                <a:moveTo>
                  <a:pt x="1337917" y="1511300"/>
                </a:moveTo>
                <a:lnTo>
                  <a:pt x="1330818" y="1511300"/>
                </a:lnTo>
                <a:lnTo>
                  <a:pt x="1331133" y="1512993"/>
                </a:lnTo>
                <a:lnTo>
                  <a:pt x="1335090" y="1524000"/>
                </a:lnTo>
                <a:lnTo>
                  <a:pt x="1340817" y="1524000"/>
                </a:lnTo>
                <a:lnTo>
                  <a:pt x="1337917" y="1511300"/>
                </a:lnTo>
                <a:close/>
              </a:path>
              <a:path w="6668134" h="1549400">
                <a:moveTo>
                  <a:pt x="1356168" y="1511300"/>
                </a:moveTo>
                <a:lnTo>
                  <a:pt x="1340210" y="1511300"/>
                </a:lnTo>
                <a:lnTo>
                  <a:pt x="1340817" y="1524000"/>
                </a:lnTo>
                <a:lnTo>
                  <a:pt x="1362576" y="1524000"/>
                </a:lnTo>
                <a:lnTo>
                  <a:pt x="1356168" y="1511300"/>
                </a:lnTo>
                <a:close/>
              </a:path>
              <a:path w="6668134" h="1549400">
                <a:moveTo>
                  <a:pt x="1391444" y="1511300"/>
                </a:moveTo>
                <a:lnTo>
                  <a:pt x="1373801" y="1511300"/>
                </a:lnTo>
                <a:lnTo>
                  <a:pt x="1372052" y="1524000"/>
                </a:lnTo>
                <a:lnTo>
                  <a:pt x="1397936" y="1524000"/>
                </a:lnTo>
                <a:lnTo>
                  <a:pt x="1391444" y="1511300"/>
                </a:lnTo>
                <a:close/>
              </a:path>
              <a:path w="6668134" h="1549400">
                <a:moveTo>
                  <a:pt x="1417946" y="1511300"/>
                </a:moveTo>
                <a:lnTo>
                  <a:pt x="1414428" y="1511300"/>
                </a:lnTo>
                <a:lnTo>
                  <a:pt x="1408323" y="1524000"/>
                </a:lnTo>
                <a:lnTo>
                  <a:pt x="1420920" y="1524000"/>
                </a:lnTo>
                <a:lnTo>
                  <a:pt x="1417946" y="1511300"/>
                </a:lnTo>
                <a:close/>
              </a:path>
              <a:path w="6668134" h="1549400">
                <a:moveTo>
                  <a:pt x="1461620" y="1511300"/>
                </a:moveTo>
                <a:lnTo>
                  <a:pt x="1445045" y="1511300"/>
                </a:lnTo>
                <a:lnTo>
                  <a:pt x="1429014" y="1524000"/>
                </a:lnTo>
                <a:lnTo>
                  <a:pt x="1465054" y="1524000"/>
                </a:lnTo>
                <a:lnTo>
                  <a:pt x="1461620" y="1511300"/>
                </a:lnTo>
                <a:close/>
              </a:path>
              <a:path w="6668134" h="1549400">
                <a:moveTo>
                  <a:pt x="1482080" y="1511300"/>
                </a:moveTo>
                <a:lnTo>
                  <a:pt x="1478572" y="1511300"/>
                </a:lnTo>
                <a:lnTo>
                  <a:pt x="1472080" y="1524000"/>
                </a:lnTo>
                <a:lnTo>
                  <a:pt x="1484446" y="1524000"/>
                </a:lnTo>
                <a:lnTo>
                  <a:pt x="1482080" y="1511300"/>
                </a:lnTo>
                <a:close/>
              </a:path>
              <a:path w="6668134" h="1549400">
                <a:moveTo>
                  <a:pt x="1518351" y="1511300"/>
                </a:moveTo>
                <a:lnTo>
                  <a:pt x="1510948" y="1511300"/>
                </a:lnTo>
                <a:lnTo>
                  <a:pt x="1509723" y="1524000"/>
                </a:lnTo>
                <a:lnTo>
                  <a:pt x="1515681" y="1524000"/>
                </a:lnTo>
                <a:lnTo>
                  <a:pt x="1518351" y="1511300"/>
                </a:lnTo>
                <a:close/>
              </a:path>
              <a:path w="6668134" h="1549400">
                <a:moveTo>
                  <a:pt x="1542099" y="1511300"/>
                </a:moveTo>
                <a:lnTo>
                  <a:pt x="1527597" y="1511300"/>
                </a:lnTo>
                <a:lnTo>
                  <a:pt x="1529806" y="1524000"/>
                </a:lnTo>
                <a:lnTo>
                  <a:pt x="1545743" y="1524000"/>
                </a:lnTo>
                <a:lnTo>
                  <a:pt x="1546085" y="1521472"/>
                </a:lnTo>
                <a:lnTo>
                  <a:pt x="1542099" y="1511300"/>
                </a:lnTo>
                <a:close/>
              </a:path>
              <a:path w="6668134" h="1549400">
                <a:moveTo>
                  <a:pt x="1580904" y="1511300"/>
                </a:moveTo>
                <a:lnTo>
                  <a:pt x="1566915" y="1511300"/>
                </a:lnTo>
                <a:lnTo>
                  <a:pt x="1569659" y="1524000"/>
                </a:lnTo>
                <a:lnTo>
                  <a:pt x="1579972" y="1524000"/>
                </a:lnTo>
                <a:lnTo>
                  <a:pt x="1580904" y="1511300"/>
                </a:lnTo>
                <a:close/>
              </a:path>
              <a:path w="6668134" h="1549400">
                <a:moveTo>
                  <a:pt x="1617626" y="1511300"/>
                </a:moveTo>
                <a:lnTo>
                  <a:pt x="1607710" y="1511300"/>
                </a:lnTo>
                <a:lnTo>
                  <a:pt x="1586140" y="1524000"/>
                </a:lnTo>
                <a:lnTo>
                  <a:pt x="1620756" y="1524000"/>
                </a:lnTo>
                <a:lnTo>
                  <a:pt x="1617626" y="1511300"/>
                </a:lnTo>
                <a:close/>
              </a:path>
              <a:path w="6668134" h="1549400">
                <a:moveTo>
                  <a:pt x="1675132" y="1511300"/>
                </a:moveTo>
                <a:lnTo>
                  <a:pt x="1653101" y="1511300"/>
                </a:lnTo>
                <a:lnTo>
                  <a:pt x="1655520" y="1524000"/>
                </a:lnTo>
                <a:lnTo>
                  <a:pt x="1673027" y="1524000"/>
                </a:lnTo>
                <a:lnTo>
                  <a:pt x="1675132" y="1511300"/>
                </a:lnTo>
                <a:close/>
              </a:path>
              <a:path w="6668134" h="1549400">
                <a:moveTo>
                  <a:pt x="1691938" y="1511300"/>
                </a:moveTo>
                <a:lnTo>
                  <a:pt x="1685058" y="1511300"/>
                </a:lnTo>
                <a:lnTo>
                  <a:pt x="1679194" y="1524000"/>
                </a:lnTo>
                <a:lnTo>
                  <a:pt x="1692869" y="1524000"/>
                </a:lnTo>
                <a:lnTo>
                  <a:pt x="1691938" y="1511300"/>
                </a:lnTo>
                <a:close/>
              </a:path>
              <a:path w="6668134" h="1549400">
                <a:moveTo>
                  <a:pt x="1715769" y="1511300"/>
                </a:moveTo>
                <a:lnTo>
                  <a:pt x="1706628" y="1511300"/>
                </a:lnTo>
                <a:lnTo>
                  <a:pt x="1700450" y="1524000"/>
                </a:lnTo>
                <a:lnTo>
                  <a:pt x="1715612" y="1524000"/>
                </a:lnTo>
                <a:lnTo>
                  <a:pt x="1715769" y="1511300"/>
                </a:lnTo>
                <a:close/>
              </a:path>
              <a:path w="6668134" h="1549400">
                <a:moveTo>
                  <a:pt x="1736784" y="1511300"/>
                </a:moveTo>
                <a:lnTo>
                  <a:pt x="1725067" y="1511300"/>
                </a:lnTo>
                <a:lnTo>
                  <a:pt x="1723340" y="1524000"/>
                </a:lnTo>
                <a:lnTo>
                  <a:pt x="1731622" y="1524000"/>
                </a:lnTo>
                <a:lnTo>
                  <a:pt x="1736784" y="1511300"/>
                </a:lnTo>
                <a:close/>
              </a:path>
              <a:path w="6668134" h="1549400">
                <a:moveTo>
                  <a:pt x="1758344" y="1511300"/>
                </a:moveTo>
                <a:lnTo>
                  <a:pt x="1751161" y="1511300"/>
                </a:lnTo>
                <a:lnTo>
                  <a:pt x="1745297" y="1524000"/>
                </a:lnTo>
                <a:lnTo>
                  <a:pt x="1756941" y="1524000"/>
                </a:lnTo>
                <a:lnTo>
                  <a:pt x="1758344" y="1511300"/>
                </a:lnTo>
                <a:close/>
              </a:path>
              <a:path w="6668134" h="1549400">
                <a:moveTo>
                  <a:pt x="1875911" y="1511300"/>
                </a:moveTo>
                <a:lnTo>
                  <a:pt x="1858655" y="1511300"/>
                </a:lnTo>
                <a:lnTo>
                  <a:pt x="1855629" y="1524000"/>
                </a:lnTo>
                <a:lnTo>
                  <a:pt x="1879544" y="1524000"/>
                </a:lnTo>
                <a:lnTo>
                  <a:pt x="1875911" y="1511300"/>
                </a:lnTo>
                <a:close/>
              </a:path>
              <a:path w="6668134" h="1549400">
                <a:moveTo>
                  <a:pt x="1907564" y="1511300"/>
                </a:moveTo>
                <a:lnTo>
                  <a:pt x="1897418" y="1511300"/>
                </a:lnTo>
                <a:lnTo>
                  <a:pt x="1884036" y="1524000"/>
                </a:lnTo>
                <a:lnTo>
                  <a:pt x="1907564" y="1524000"/>
                </a:lnTo>
                <a:lnTo>
                  <a:pt x="1907564" y="1511300"/>
                </a:lnTo>
                <a:close/>
              </a:path>
              <a:path w="6668134" h="1549400">
                <a:moveTo>
                  <a:pt x="1929072" y="1511300"/>
                </a:moveTo>
                <a:lnTo>
                  <a:pt x="1923040" y="1511300"/>
                </a:lnTo>
                <a:lnTo>
                  <a:pt x="1918863" y="1524000"/>
                </a:lnTo>
                <a:lnTo>
                  <a:pt x="1933794" y="1524000"/>
                </a:lnTo>
                <a:lnTo>
                  <a:pt x="1929072" y="1511300"/>
                </a:lnTo>
                <a:close/>
              </a:path>
              <a:path w="6668134" h="1549400">
                <a:moveTo>
                  <a:pt x="1966222" y="1511300"/>
                </a:moveTo>
                <a:lnTo>
                  <a:pt x="1961270" y="1511300"/>
                </a:lnTo>
                <a:lnTo>
                  <a:pt x="1952914" y="1524000"/>
                </a:lnTo>
                <a:lnTo>
                  <a:pt x="1969542" y="1524000"/>
                </a:lnTo>
                <a:lnTo>
                  <a:pt x="1969879" y="1521472"/>
                </a:lnTo>
                <a:lnTo>
                  <a:pt x="1966222" y="1511300"/>
                </a:lnTo>
                <a:close/>
              </a:path>
              <a:path w="6668134" h="1549400">
                <a:moveTo>
                  <a:pt x="1969882" y="1521481"/>
                </a:moveTo>
                <a:lnTo>
                  <a:pt x="1969542" y="1524000"/>
                </a:lnTo>
                <a:lnTo>
                  <a:pt x="1970788" y="1524000"/>
                </a:lnTo>
                <a:lnTo>
                  <a:pt x="1969882" y="1521481"/>
                </a:lnTo>
                <a:close/>
              </a:path>
              <a:path w="6668134" h="1549400">
                <a:moveTo>
                  <a:pt x="1978840" y="1511300"/>
                </a:moveTo>
                <a:lnTo>
                  <a:pt x="1971259" y="1511300"/>
                </a:lnTo>
                <a:lnTo>
                  <a:pt x="1969883" y="1521472"/>
                </a:lnTo>
                <a:lnTo>
                  <a:pt x="1970788" y="1524000"/>
                </a:lnTo>
                <a:lnTo>
                  <a:pt x="1977751" y="1524000"/>
                </a:lnTo>
                <a:lnTo>
                  <a:pt x="1978840" y="1511300"/>
                </a:lnTo>
                <a:close/>
              </a:path>
              <a:path w="6668134" h="1549400">
                <a:moveTo>
                  <a:pt x="2004703" y="1511300"/>
                </a:moveTo>
                <a:lnTo>
                  <a:pt x="1990714" y="1511300"/>
                </a:lnTo>
                <a:lnTo>
                  <a:pt x="1993457" y="1524000"/>
                </a:lnTo>
                <a:lnTo>
                  <a:pt x="2003771" y="1524000"/>
                </a:lnTo>
                <a:lnTo>
                  <a:pt x="2004703" y="1511300"/>
                </a:lnTo>
                <a:close/>
              </a:path>
              <a:path w="6668134" h="1549400">
                <a:moveTo>
                  <a:pt x="2041424" y="1511300"/>
                </a:moveTo>
                <a:lnTo>
                  <a:pt x="2031508" y="1511300"/>
                </a:lnTo>
                <a:lnTo>
                  <a:pt x="2009938" y="1524000"/>
                </a:lnTo>
                <a:lnTo>
                  <a:pt x="2044555" y="1524000"/>
                </a:lnTo>
                <a:lnTo>
                  <a:pt x="2041424" y="1511300"/>
                </a:lnTo>
                <a:close/>
              </a:path>
              <a:path w="6668134" h="1549400">
                <a:moveTo>
                  <a:pt x="2098930" y="1511300"/>
                </a:moveTo>
                <a:lnTo>
                  <a:pt x="2076900" y="1511300"/>
                </a:lnTo>
                <a:lnTo>
                  <a:pt x="2079318" y="1524000"/>
                </a:lnTo>
                <a:lnTo>
                  <a:pt x="2096826" y="1524000"/>
                </a:lnTo>
                <a:lnTo>
                  <a:pt x="2098930" y="1511300"/>
                </a:lnTo>
                <a:close/>
              </a:path>
              <a:path w="6668134" h="1549400">
                <a:moveTo>
                  <a:pt x="2115736" y="1511300"/>
                </a:moveTo>
                <a:lnTo>
                  <a:pt x="2108857" y="1511300"/>
                </a:lnTo>
                <a:lnTo>
                  <a:pt x="2102993" y="1524000"/>
                </a:lnTo>
                <a:lnTo>
                  <a:pt x="2116668" y="1524000"/>
                </a:lnTo>
                <a:lnTo>
                  <a:pt x="2115736" y="1511300"/>
                </a:lnTo>
                <a:close/>
              </a:path>
              <a:path w="6668134" h="1549400">
                <a:moveTo>
                  <a:pt x="2139568" y="1511300"/>
                </a:moveTo>
                <a:lnTo>
                  <a:pt x="2127296" y="1511300"/>
                </a:lnTo>
                <a:lnTo>
                  <a:pt x="2124249" y="1524000"/>
                </a:lnTo>
                <a:lnTo>
                  <a:pt x="2139411" y="1524000"/>
                </a:lnTo>
                <a:lnTo>
                  <a:pt x="2139568" y="1511300"/>
                </a:lnTo>
                <a:close/>
              </a:path>
              <a:path w="6668134" h="1549400">
                <a:moveTo>
                  <a:pt x="2160583" y="1511300"/>
                </a:moveTo>
                <a:lnTo>
                  <a:pt x="2148856" y="1511300"/>
                </a:lnTo>
                <a:lnTo>
                  <a:pt x="2147138" y="1524000"/>
                </a:lnTo>
                <a:lnTo>
                  <a:pt x="2155421" y="1524000"/>
                </a:lnTo>
                <a:lnTo>
                  <a:pt x="2160583" y="1511300"/>
                </a:lnTo>
                <a:close/>
              </a:path>
              <a:path w="6668134" h="1549400">
                <a:moveTo>
                  <a:pt x="2182142" y="1511300"/>
                </a:moveTo>
                <a:lnTo>
                  <a:pt x="2174959" y="1511300"/>
                </a:lnTo>
                <a:lnTo>
                  <a:pt x="2169096" y="1524000"/>
                </a:lnTo>
                <a:lnTo>
                  <a:pt x="2180739" y="1524000"/>
                </a:lnTo>
                <a:lnTo>
                  <a:pt x="2182142" y="1511300"/>
                </a:lnTo>
                <a:close/>
              </a:path>
              <a:path w="6668134" h="1549400">
                <a:moveTo>
                  <a:pt x="2299710" y="1511300"/>
                </a:moveTo>
                <a:lnTo>
                  <a:pt x="2282443" y="1511300"/>
                </a:lnTo>
                <a:lnTo>
                  <a:pt x="2279427" y="1524000"/>
                </a:lnTo>
                <a:lnTo>
                  <a:pt x="2303343" y="1524000"/>
                </a:lnTo>
                <a:lnTo>
                  <a:pt x="2299710" y="1511300"/>
                </a:lnTo>
                <a:close/>
              </a:path>
              <a:path w="6668134" h="1549400">
                <a:moveTo>
                  <a:pt x="2331363" y="1511300"/>
                </a:moveTo>
                <a:lnTo>
                  <a:pt x="2321217" y="1511300"/>
                </a:lnTo>
                <a:lnTo>
                  <a:pt x="2307835" y="1524000"/>
                </a:lnTo>
                <a:lnTo>
                  <a:pt x="2331363" y="1524000"/>
                </a:lnTo>
                <a:lnTo>
                  <a:pt x="2331363" y="1511300"/>
                </a:lnTo>
                <a:close/>
              </a:path>
              <a:path w="6668134" h="1549400">
                <a:moveTo>
                  <a:pt x="2352870" y="1511300"/>
                </a:moveTo>
                <a:lnTo>
                  <a:pt x="2346839" y="1511300"/>
                </a:lnTo>
                <a:lnTo>
                  <a:pt x="2342661" y="1524000"/>
                </a:lnTo>
                <a:lnTo>
                  <a:pt x="2357593" y="1524000"/>
                </a:lnTo>
                <a:lnTo>
                  <a:pt x="2352870" y="1511300"/>
                </a:lnTo>
                <a:close/>
              </a:path>
              <a:path w="6668134" h="1549400">
                <a:moveTo>
                  <a:pt x="2397413" y="1511300"/>
                </a:moveTo>
                <a:lnTo>
                  <a:pt x="2390304" y="1511300"/>
                </a:lnTo>
                <a:lnTo>
                  <a:pt x="2390630" y="1512993"/>
                </a:lnTo>
                <a:lnTo>
                  <a:pt x="2394586" y="1524000"/>
                </a:lnTo>
                <a:lnTo>
                  <a:pt x="2400314" y="1524000"/>
                </a:lnTo>
                <a:lnTo>
                  <a:pt x="2397413" y="1511300"/>
                </a:lnTo>
                <a:close/>
              </a:path>
              <a:path w="6668134" h="1549400">
                <a:moveTo>
                  <a:pt x="2415664" y="1511300"/>
                </a:moveTo>
                <a:lnTo>
                  <a:pt x="2399696" y="1511300"/>
                </a:lnTo>
                <a:lnTo>
                  <a:pt x="2400314" y="1524000"/>
                </a:lnTo>
                <a:lnTo>
                  <a:pt x="2422072" y="1524000"/>
                </a:lnTo>
                <a:lnTo>
                  <a:pt x="2415664" y="1511300"/>
                </a:lnTo>
                <a:close/>
              </a:path>
              <a:path w="6668134" h="1549400">
                <a:moveTo>
                  <a:pt x="2450941" y="1511300"/>
                </a:moveTo>
                <a:lnTo>
                  <a:pt x="2433297" y="1511300"/>
                </a:lnTo>
                <a:lnTo>
                  <a:pt x="2431538" y="1524000"/>
                </a:lnTo>
                <a:lnTo>
                  <a:pt x="2457433" y="1524000"/>
                </a:lnTo>
                <a:lnTo>
                  <a:pt x="2450941" y="1511300"/>
                </a:lnTo>
                <a:close/>
              </a:path>
              <a:path w="6668134" h="1549400">
                <a:moveTo>
                  <a:pt x="2477432" y="1511300"/>
                </a:moveTo>
                <a:lnTo>
                  <a:pt x="2473924" y="1511300"/>
                </a:lnTo>
                <a:lnTo>
                  <a:pt x="2467809" y="1524000"/>
                </a:lnTo>
                <a:lnTo>
                  <a:pt x="2480416" y="1524000"/>
                </a:lnTo>
                <a:lnTo>
                  <a:pt x="2477432" y="1511300"/>
                </a:lnTo>
                <a:close/>
              </a:path>
              <a:path w="6668134" h="1549400">
                <a:moveTo>
                  <a:pt x="2521116" y="1511300"/>
                </a:moveTo>
                <a:lnTo>
                  <a:pt x="2504541" y="1511300"/>
                </a:lnTo>
                <a:lnTo>
                  <a:pt x="2488510" y="1524000"/>
                </a:lnTo>
                <a:lnTo>
                  <a:pt x="2524551" y="1524000"/>
                </a:lnTo>
                <a:lnTo>
                  <a:pt x="2521116" y="1511300"/>
                </a:lnTo>
                <a:close/>
              </a:path>
              <a:path w="6668134" h="1549400">
                <a:moveTo>
                  <a:pt x="2541577" y="1511300"/>
                </a:moveTo>
                <a:lnTo>
                  <a:pt x="2538069" y="1511300"/>
                </a:lnTo>
                <a:lnTo>
                  <a:pt x="2531577" y="1524000"/>
                </a:lnTo>
                <a:lnTo>
                  <a:pt x="2543943" y="1524000"/>
                </a:lnTo>
                <a:lnTo>
                  <a:pt x="2541577" y="1511300"/>
                </a:lnTo>
                <a:close/>
              </a:path>
              <a:path w="6668134" h="1549400">
                <a:moveTo>
                  <a:pt x="2577848" y="1511300"/>
                </a:moveTo>
                <a:lnTo>
                  <a:pt x="2570445" y="1511300"/>
                </a:lnTo>
                <a:lnTo>
                  <a:pt x="2569220" y="1524000"/>
                </a:lnTo>
                <a:lnTo>
                  <a:pt x="2575178" y="1524000"/>
                </a:lnTo>
                <a:lnTo>
                  <a:pt x="2577848" y="1511300"/>
                </a:lnTo>
                <a:close/>
              </a:path>
              <a:path w="6668134" h="1549400">
                <a:moveTo>
                  <a:pt x="2601596" y="1511300"/>
                </a:moveTo>
                <a:lnTo>
                  <a:pt x="2587083" y="1511300"/>
                </a:lnTo>
                <a:lnTo>
                  <a:pt x="2589303" y="1524000"/>
                </a:lnTo>
                <a:lnTo>
                  <a:pt x="2605240" y="1524000"/>
                </a:lnTo>
                <a:lnTo>
                  <a:pt x="2605581" y="1521472"/>
                </a:lnTo>
                <a:lnTo>
                  <a:pt x="2601596" y="1511300"/>
                </a:lnTo>
                <a:close/>
              </a:path>
              <a:path w="6668134" h="1549400">
                <a:moveTo>
                  <a:pt x="2640401" y="1511300"/>
                </a:moveTo>
                <a:lnTo>
                  <a:pt x="2626412" y="1511300"/>
                </a:lnTo>
                <a:lnTo>
                  <a:pt x="2629145" y="1524000"/>
                </a:lnTo>
                <a:lnTo>
                  <a:pt x="2639458" y="1524000"/>
                </a:lnTo>
                <a:lnTo>
                  <a:pt x="2640401" y="1511300"/>
                </a:lnTo>
                <a:close/>
              </a:path>
              <a:path w="6668134" h="1549400">
                <a:moveTo>
                  <a:pt x="2677122" y="1511300"/>
                </a:moveTo>
                <a:lnTo>
                  <a:pt x="2667196" y="1511300"/>
                </a:lnTo>
                <a:lnTo>
                  <a:pt x="2645636" y="1524000"/>
                </a:lnTo>
                <a:lnTo>
                  <a:pt x="2680253" y="1524000"/>
                </a:lnTo>
                <a:lnTo>
                  <a:pt x="2677122" y="1511300"/>
                </a:lnTo>
                <a:close/>
              </a:path>
              <a:path w="6668134" h="1549400">
                <a:moveTo>
                  <a:pt x="2734628" y="1511300"/>
                </a:moveTo>
                <a:lnTo>
                  <a:pt x="2712598" y="1511300"/>
                </a:lnTo>
                <a:lnTo>
                  <a:pt x="2715016" y="1524000"/>
                </a:lnTo>
                <a:lnTo>
                  <a:pt x="2732524" y="1524000"/>
                </a:lnTo>
                <a:lnTo>
                  <a:pt x="2734628" y="1511300"/>
                </a:lnTo>
                <a:close/>
              </a:path>
              <a:path w="6668134" h="1549400">
                <a:moveTo>
                  <a:pt x="2751424" y="1511300"/>
                </a:moveTo>
                <a:lnTo>
                  <a:pt x="2744555" y="1511300"/>
                </a:lnTo>
                <a:lnTo>
                  <a:pt x="2738691" y="1524000"/>
                </a:lnTo>
                <a:lnTo>
                  <a:pt x="2752366" y="1524000"/>
                </a:lnTo>
                <a:lnTo>
                  <a:pt x="2751424" y="1511300"/>
                </a:lnTo>
                <a:close/>
              </a:path>
              <a:path w="6668134" h="1549400">
                <a:moveTo>
                  <a:pt x="2775255" y="1511300"/>
                </a:moveTo>
                <a:lnTo>
                  <a:pt x="2762994" y="1511300"/>
                </a:lnTo>
                <a:lnTo>
                  <a:pt x="2759947" y="1524000"/>
                </a:lnTo>
                <a:lnTo>
                  <a:pt x="2775098" y="1524000"/>
                </a:lnTo>
                <a:lnTo>
                  <a:pt x="2775255" y="1511300"/>
                </a:lnTo>
                <a:close/>
              </a:path>
              <a:path w="6668134" h="1549400">
                <a:moveTo>
                  <a:pt x="2796281" y="1511300"/>
                </a:moveTo>
                <a:lnTo>
                  <a:pt x="2784553" y="1511300"/>
                </a:lnTo>
                <a:lnTo>
                  <a:pt x="2782836" y="1524000"/>
                </a:lnTo>
                <a:lnTo>
                  <a:pt x="2791119" y="1524000"/>
                </a:lnTo>
                <a:lnTo>
                  <a:pt x="2796281" y="1511300"/>
                </a:lnTo>
                <a:close/>
              </a:path>
              <a:path w="6668134" h="1549400">
                <a:moveTo>
                  <a:pt x="2814102" y="1511300"/>
                </a:moveTo>
                <a:lnTo>
                  <a:pt x="2810657" y="1511300"/>
                </a:lnTo>
                <a:lnTo>
                  <a:pt x="2804794" y="1524000"/>
                </a:lnTo>
                <a:lnTo>
                  <a:pt x="2816437" y="1524000"/>
                </a:lnTo>
                <a:lnTo>
                  <a:pt x="2816357" y="1523398"/>
                </a:lnTo>
                <a:lnTo>
                  <a:pt x="2814102" y="1511300"/>
                </a:lnTo>
                <a:close/>
              </a:path>
              <a:path w="6668134" h="1549400">
                <a:moveTo>
                  <a:pt x="2839452" y="1511300"/>
                </a:moveTo>
                <a:lnTo>
                  <a:pt x="2823495" y="1511300"/>
                </a:lnTo>
                <a:lnTo>
                  <a:pt x="2824112" y="1524000"/>
                </a:lnTo>
                <a:lnTo>
                  <a:pt x="2845871" y="1524000"/>
                </a:lnTo>
                <a:lnTo>
                  <a:pt x="2839452" y="1511300"/>
                </a:lnTo>
                <a:close/>
              </a:path>
              <a:path w="6668134" h="1549400">
                <a:moveTo>
                  <a:pt x="2874739" y="1511300"/>
                </a:moveTo>
                <a:lnTo>
                  <a:pt x="2857096" y="1511300"/>
                </a:lnTo>
                <a:lnTo>
                  <a:pt x="2855337" y="1524000"/>
                </a:lnTo>
                <a:lnTo>
                  <a:pt x="2881221" y="1524000"/>
                </a:lnTo>
                <a:lnTo>
                  <a:pt x="2874739" y="1511300"/>
                </a:lnTo>
                <a:close/>
              </a:path>
              <a:path w="6668134" h="1549400">
                <a:moveTo>
                  <a:pt x="2901231" y="1511300"/>
                </a:moveTo>
                <a:lnTo>
                  <a:pt x="2897723" y="1511300"/>
                </a:lnTo>
                <a:lnTo>
                  <a:pt x="2891608" y="1524000"/>
                </a:lnTo>
                <a:lnTo>
                  <a:pt x="2904215" y="1524000"/>
                </a:lnTo>
                <a:lnTo>
                  <a:pt x="2901231" y="1511300"/>
                </a:lnTo>
                <a:close/>
              </a:path>
              <a:path w="6668134" h="1549400">
                <a:moveTo>
                  <a:pt x="2944915" y="1511300"/>
                </a:moveTo>
                <a:lnTo>
                  <a:pt x="2928340" y="1511300"/>
                </a:lnTo>
                <a:lnTo>
                  <a:pt x="2912309" y="1524000"/>
                </a:lnTo>
                <a:lnTo>
                  <a:pt x="2948350" y="1524000"/>
                </a:lnTo>
                <a:lnTo>
                  <a:pt x="2944915" y="1511300"/>
                </a:lnTo>
                <a:close/>
              </a:path>
              <a:path w="6668134" h="1549400">
                <a:moveTo>
                  <a:pt x="2965375" y="1511300"/>
                </a:moveTo>
                <a:lnTo>
                  <a:pt x="2961857" y="1511300"/>
                </a:lnTo>
                <a:lnTo>
                  <a:pt x="2955375" y="1524000"/>
                </a:lnTo>
                <a:lnTo>
                  <a:pt x="2967742" y="1524000"/>
                </a:lnTo>
                <a:lnTo>
                  <a:pt x="2965375" y="1511300"/>
                </a:lnTo>
                <a:close/>
              </a:path>
              <a:path w="6668134" h="1549400">
                <a:moveTo>
                  <a:pt x="3001646" y="1511300"/>
                </a:moveTo>
                <a:lnTo>
                  <a:pt x="2994243" y="1511300"/>
                </a:lnTo>
                <a:lnTo>
                  <a:pt x="2993018" y="1524000"/>
                </a:lnTo>
                <a:lnTo>
                  <a:pt x="2998976" y="1524000"/>
                </a:lnTo>
                <a:lnTo>
                  <a:pt x="3001646" y="1511300"/>
                </a:lnTo>
                <a:close/>
              </a:path>
              <a:path w="6668134" h="1549400">
                <a:moveTo>
                  <a:pt x="3025394" y="1511300"/>
                </a:moveTo>
                <a:lnTo>
                  <a:pt x="3010882" y="1511300"/>
                </a:lnTo>
                <a:lnTo>
                  <a:pt x="3013101" y="1524000"/>
                </a:lnTo>
                <a:lnTo>
                  <a:pt x="3029823" y="1524000"/>
                </a:lnTo>
                <a:lnTo>
                  <a:pt x="3030135" y="1523398"/>
                </a:lnTo>
                <a:lnTo>
                  <a:pt x="3025394" y="1511300"/>
                </a:lnTo>
                <a:close/>
              </a:path>
              <a:path w="6668134" h="1549400">
                <a:moveTo>
                  <a:pt x="3147296" y="1511300"/>
                </a:moveTo>
                <a:lnTo>
                  <a:pt x="3130040" y="1511300"/>
                </a:lnTo>
                <a:lnTo>
                  <a:pt x="3127025" y="1524000"/>
                </a:lnTo>
                <a:lnTo>
                  <a:pt x="3150940" y="1524000"/>
                </a:lnTo>
                <a:lnTo>
                  <a:pt x="3147296" y="1511300"/>
                </a:lnTo>
                <a:close/>
              </a:path>
              <a:path w="6668134" h="1549400">
                <a:moveTo>
                  <a:pt x="3178950" y="1511300"/>
                </a:moveTo>
                <a:lnTo>
                  <a:pt x="3168814" y="1511300"/>
                </a:lnTo>
                <a:lnTo>
                  <a:pt x="3155432" y="1524000"/>
                </a:lnTo>
                <a:lnTo>
                  <a:pt x="3178950" y="1524000"/>
                </a:lnTo>
                <a:lnTo>
                  <a:pt x="3178950" y="1511300"/>
                </a:lnTo>
                <a:close/>
              </a:path>
              <a:path w="6668134" h="1549400">
                <a:moveTo>
                  <a:pt x="3200467" y="1511300"/>
                </a:moveTo>
                <a:lnTo>
                  <a:pt x="3194436" y="1511300"/>
                </a:lnTo>
                <a:lnTo>
                  <a:pt x="3190258" y="1524000"/>
                </a:lnTo>
                <a:lnTo>
                  <a:pt x="3205190" y="1524000"/>
                </a:lnTo>
                <a:lnTo>
                  <a:pt x="3200467" y="1511300"/>
                </a:lnTo>
                <a:close/>
              </a:path>
              <a:path w="6668134" h="1549400">
                <a:moveTo>
                  <a:pt x="3245000" y="1511300"/>
                </a:moveTo>
                <a:lnTo>
                  <a:pt x="3237901" y="1511300"/>
                </a:lnTo>
                <a:lnTo>
                  <a:pt x="3238227" y="1512993"/>
                </a:lnTo>
                <a:lnTo>
                  <a:pt x="3242184" y="1524000"/>
                </a:lnTo>
                <a:lnTo>
                  <a:pt x="3247911" y="1524000"/>
                </a:lnTo>
                <a:lnTo>
                  <a:pt x="3245000" y="1511300"/>
                </a:lnTo>
                <a:close/>
              </a:path>
              <a:path w="6668134" h="1549400">
                <a:moveTo>
                  <a:pt x="3263251" y="1511300"/>
                </a:moveTo>
                <a:lnTo>
                  <a:pt x="3247293" y="1511300"/>
                </a:lnTo>
                <a:lnTo>
                  <a:pt x="3247911" y="1524000"/>
                </a:lnTo>
                <a:lnTo>
                  <a:pt x="3269670" y="1524000"/>
                </a:lnTo>
                <a:lnTo>
                  <a:pt x="3263251" y="1511300"/>
                </a:lnTo>
                <a:close/>
              </a:path>
              <a:path w="6668134" h="1549400">
                <a:moveTo>
                  <a:pt x="3298538" y="1511300"/>
                </a:moveTo>
                <a:lnTo>
                  <a:pt x="3280894" y="1511300"/>
                </a:lnTo>
                <a:lnTo>
                  <a:pt x="3279135" y="1524000"/>
                </a:lnTo>
                <a:lnTo>
                  <a:pt x="3305019" y="1524000"/>
                </a:lnTo>
                <a:lnTo>
                  <a:pt x="3298538" y="1511300"/>
                </a:lnTo>
                <a:close/>
              </a:path>
              <a:path w="6668134" h="1549400">
                <a:moveTo>
                  <a:pt x="3325029" y="1511300"/>
                </a:moveTo>
                <a:lnTo>
                  <a:pt x="3321521" y="1511300"/>
                </a:lnTo>
                <a:lnTo>
                  <a:pt x="3315406" y="1524000"/>
                </a:lnTo>
                <a:lnTo>
                  <a:pt x="3328003" y="1524000"/>
                </a:lnTo>
                <a:lnTo>
                  <a:pt x="3325029" y="1511300"/>
                </a:lnTo>
                <a:close/>
              </a:path>
              <a:path w="6668134" h="1549400">
                <a:moveTo>
                  <a:pt x="3368703" y="1511300"/>
                </a:moveTo>
                <a:lnTo>
                  <a:pt x="3352138" y="1511300"/>
                </a:lnTo>
                <a:lnTo>
                  <a:pt x="3336097" y="1524000"/>
                </a:lnTo>
                <a:lnTo>
                  <a:pt x="3372148" y="1524000"/>
                </a:lnTo>
                <a:lnTo>
                  <a:pt x="3368703" y="1511300"/>
                </a:lnTo>
                <a:close/>
              </a:path>
              <a:path w="6668134" h="1549400">
                <a:moveTo>
                  <a:pt x="3389174" y="1511300"/>
                </a:moveTo>
                <a:lnTo>
                  <a:pt x="3385656" y="1511300"/>
                </a:lnTo>
                <a:lnTo>
                  <a:pt x="3379164" y="1524000"/>
                </a:lnTo>
                <a:lnTo>
                  <a:pt x="3391540" y="1524000"/>
                </a:lnTo>
                <a:lnTo>
                  <a:pt x="3389174" y="1511300"/>
                </a:lnTo>
                <a:close/>
              </a:path>
              <a:path w="6668134" h="1549400">
                <a:moveTo>
                  <a:pt x="3425445" y="1511300"/>
                </a:moveTo>
                <a:lnTo>
                  <a:pt x="3418032" y="1511300"/>
                </a:lnTo>
                <a:lnTo>
                  <a:pt x="3416817" y="1524000"/>
                </a:lnTo>
                <a:lnTo>
                  <a:pt x="3422775" y="1524000"/>
                </a:lnTo>
                <a:lnTo>
                  <a:pt x="3425445" y="1511300"/>
                </a:lnTo>
                <a:close/>
              </a:path>
              <a:path w="6668134" h="1549400">
                <a:moveTo>
                  <a:pt x="3449193" y="1511300"/>
                </a:moveTo>
                <a:lnTo>
                  <a:pt x="3434680" y="1511300"/>
                </a:lnTo>
                <a:lnTo>
                  <a:pt x="3436900" y="1524000"/>
                </a:lnTo>
                <a:lnTo>
                  <a:pt x="3452837" y="1524000"/>
                </a:lnTo>
                <a:lnTo>
                  <a:pt x="3453175" y="1521472"/>
                </a:lnTo>
                <a:lnTo>
                  <a:pt x="3449193" y="1511300"/>
                </a:lnTo>
                <a:close/>
              </a:path>
              <a:path w="6668134" h="1549400">
                <a:moveTo>
                  <a:pt x="3487998" y="1511300"/>
                </a:moveTo>
                <a:lnTo>
                  <a:pt x="3474009" y="1511300"/>
                </a:lnTo>
                <a:lnTo>
                  <a:pt x="3476742" y="1524000"/>
                </a:lnTo>
                <a:lnTo>
                  <a:pt x="3487056" y="1524000"/>
                </a:lnTo>
                <a:lnTo>
                  <a:pt x="3487998" y="1511300"/>
                </a:lnTo>
                <a:close/>
              </a:path>
              <a:path w="6668134" h="1549400">
                <a:moveTo>
                  <a:pt x="3524719" y="1511300"/>
                </a:moveTo>
                <a:lnTo>
                  <a:pt x="3514793" y="1511300"/>
                </a:lnTo>
                <a:lnTo>
                  <a:pt x="3493233" y="1524000"/>
                </a:lnTo>
                <a:lnTo>
                  <a:pt x="3527840" y="1524000"/>
                </a:lnTo>
                <a:lnTo>
                  <a:pt x="3524719" y="1511300"/>
                </a:lnTo>
                <a:close/>
              </a:path>
              <a:path w="6668134" h="1549400">
                <a:moveTo>
                  <a:pt x="3582226" y="1511300"/>
                </a:moveTo>
                <a:lnTo>
                  <a:pt x="3560195" y="1511300"/>
                </a:lnTo>
                <a:lnTo>
                  <a:pt x="3562614" y="1524000"/>
                </a:lnTo>
                <a:lnTo>
                  <a:pt x="3580110" y="1524000"/>
                </a:lnTo>
                <a:lnTo>
                  <a:pt x="3582226" y="1511300"/>
                </a:lnTo>
                <a:close/>
              </a:path>
              <a:path w="6668134" h="1549400">
                <a:moveTo>
                  <a:pt x="3599021" y="1511300"/>
                </a:moveTo>
                <a:lnTo>
                  <a:pt x="3592152" y="1511300"/>
                </a:lnTo>
                <a:lnTo>
                  <a:pt x="3586288" y="1524000"/>
                </a:lnTo>
                <a:lnTo>
                  <a:pt x="3599963" y="1524000"/>
                </a:lnTo>
                <a:lnTo>
                  <a:pt x="3599021" y="1511300"/>
                </a:lnTo>
                <a:close/>
              </a:path>
              <a:path w="6668134" h="1549400">
                <a:moveTo>
                  <a:pt x="3622853" y="1511300"/>
                </a:moveTo>
                <a:lnTo>
                  <a:pt x="3610591" y="1511300"/>
                </a:lnTo>
                <a:lnTo>
                  <a:pt x="3607544" y="1524000"/>
                </a:lnTo>
                <a:lnTo>
                  <a:pt x="3622695" y="1524000"/>
                </a:lnTo>
                <a:lnTo>
                  <a:pt x="3622853" y="1511300"/>
                </a:lnTo>
                <a:close/>
              </a:path>
              <a:path w="6668134" h="1549400">
                <a:moveTo>
                  <a:pt x="3643868" y="1511300"/>
                </a:moveTo>
                <a:lnTo>
                  <a:pt x="3632151" y="1511300"/>
                </a:lnTo>
                <a:lnTo>
                  <a:pt x="3630433" y="1524000"/>
                </a:lnTo>
                <a:lnTo>
                  <a:pt x="3638716" y="1524000"/>
                </a:lnTo>
                <a:lnTo>
                  <a:pt x="3643868" y="1511300"/>
                </a:lnTo>
                <a:close/>
              </a:path>
              <a:path w="6668134" h="1549400">
                <a:moveTo>
                  <a:pt x="3665438" y="1511300"/>
                </a:moveTo>
                <a:lnTo>
                  <a:pt x="3658244" y="1511300"/>
                </a:lnTo>
                <a:lnTo>
                  <a:pt x="3652391" y="1524000"/>
                </a:lnTo>
                <a:lnTo>
                  <a:pt x="3664035" y="1524000"/>
                </a:lnTo>
                <a:lnTo>
                  <a:pt x="3665438" y="1511300"/>
                </a:lnTo>
                <a:close/>
              </a:path>
              <a:path w="6668134" h="1549400">
                <a:moveTo>
                  <a:pt x="3782994" y="1511300"/>
                </a:moveTo>
                <a:lnTo>
                  <a:pt x="3765738" y="1511300"/>
                </a:lnTo>
                <a:lnTo>
                  <a:pt x="3762723" y="1524000"/>
                </a:lnTo>
                <a:lnTo>
                  <a:pt x="3786638" y="1524000"/>
                </a:lnTo>
                <a:lnTo>
                  <a:pt x="3782994" y="1511300"/>
                </a:lnTo>
                <a:close/>
              </a:path>
              <a:path w="6668134" h="1549400">
                <a:moveTo>
                  <a:pt x="3814648" y="1511300"/>
                </a:moveTo>
                <a:lnTo>
                  <a:pt x="3804512" y="1511300"/>
                </a:lnTo>
                <a:lnTo>
                  <a:pt x="3791120" y="1524000"/>
                </a:lnTo>
                <a:lnTo>
                  <a:pt x="3814648" y="1524000"/>
                </a:lnTo>
                <a:lnTo>
                  <a:pt x="3814648" y="1511300"/>
                </a:lnTo>
                <a:close/>
              </a:path>
              <a:path w="6668134" h="1549400">
                <a:moveTo>
                  <a:pt x="3836165" y="1511300"/>
                </a:moveTo>
                <a:lnTo>
                  <a:pt x="3830124" y="1511300"/>
                </a:lnTo>
                <a:lnTo>
                  <a:pt x="3825946" y="1524000"/>
                </a:lnTo>
                <a:lnTo>
                  <a:pt x="3840888" y="1524000"/>
                </a:lnTo>
                <a:lnTo>
                  <a:pt x="3836165" y="1511300"/>
                </a:lnTo>
                <a:close/>
              </a:path>
              <a:path w="6668134" h="1549400">
                <a:moveTo>
                  <a:pt x="3880698" y="1511300"/>
                </a:moveTo>
                <a:lnTo>
                  <a:pt x="3873599" y="1511300"/>
                </a:lnTo>
                <a:lnTo>
                  <a:pt x="3873925" y="1512993"/>
                </a:lnTo>
                <a:lnTo>
                  <a:pt x="3877881" y="1524000"/>
                </a:lnTo>
                <a:lnTo>
                  <a:pt x="3883599" y="1524000"/>
                </a:lnTo>
                <a:lnTo>
                  <a:pt x="3880698" y="1511300"/>
                </a:lnTo>
                <a:close/>
              </a:path>
              <a:path w="6668134" h="1549400">
                <a:moveTo>
                  <a:pt x="3898949" y="1511300"/>
                </a:moveTo>
                <a:lnTo>
                  <a:pt x="3882991" y="1511300"/>
                </a:lnTo>
                <a:lnTo>
                  <a:pt x="3883599" y="1524000"/>
                </a:lnTo>
                <a:lnTo>
                  <a:pt x="3905367" y="1524000"/>
                </a:lnTo>
                <a:lnTo>
                  <a:pt x="3898949" y="1511300"/>
                </a:lnTo>
                <a:close/>
              </a:path>
              <a:path w="6668134" h="1549400">
                <a:moveTo>
                  <a:pt x="3934225" y="1511300"/>
                </a:moveTo>
                <a:lnTo>
                  <a:pt x="3916592" y="1511300"/>
                </a:lnTo>
                <a:lnTo>
                  <a:pt x="3914833" y="1524000"/>
                </a:lnTo>
                <a:lnTo>
                  <a:pt x="3940717" y="1524000"/>
                </a:lnTo>
                <a:lnTo>
                  <a:pt x="3934225" y="1511300"/>
                </a:lnTo>
                <a:close/>
              </a:path>
              <a:path w="6668134" h="1549400">
                <a:moveTo>
                  <a:pt x="3960727" y="1511300"/>
                </a:moveTo>
                <a:lnTo>
                  <a:pt x="3957209" y="1511300"/>
                </a:lnTo>
                <a:lnTo>
                  <a:pt x="3951104" y="1524000"/>
                </a:lnTo>
                <a:lnTo>
                  <a:pt x="3963701" y="1524000"/>
                </a:lnTo>
                <a:lnTo>
                  <a:pt x="3960727" y="1511300"/>
                </a:lnTo>
                <a:close/>
              </a:path>
              <a:path w="6668134" h="1549400">
                <a:moveTo>
                  <a:pt x="4004401" y="1511300"/>
                </a:moveTo>
                <a:lnTo>
                  <a:pt x="3987836" y="1511300"/>
                </a:lnTo>
                <a:lnTo>
                  <a:pt x="3971795" y="1524000"/>
                </a:lnTo>
                <a:lnTo>
                  <a:pt x="4007836" y="1524000"/>
                </a:lnTo>
                <a:lnTo>
                  <a:pt x="4004401" y="1511300"/>
                </a:lnTo>
                <a:close/>
              </a:path>
              <a:path w="6668134" h="1549400">
                <a:moveTo>
                  <a:pt x="4024872" y="1511300"/>
                </a:moveTo>
                <a:lnTo>
                  <a:pt x="4021353" y="1511300"/>
                </a:lnTo>
                <a:lnTo>
                  <a:pt x="4014862" y="1524000"/>
                </a:lnTo>
                <a:lnTo>
                  <a:pt x="4027238" y="1524000"/>
                </a:lnTo>
                <a:lnTo>
                  <a:pt x="4024872" y="1511300"/>
                </a:lnTo>
                <a:close/>
              </a:path>
              <a:path w="6668134" h="1549400">
                <a:moveTo>
                  <a:pt x="4061143" y="1511300"/>
                </a:moveTo>
                <a:lnTo>
                  <a:pt x="4053729" y="1511300"/>
                </a:lnTo>
                <a:lnTo>
                  <a:pt x="4052515" y="1524000"/>
                </a:lnTo>
                <a:lnTo>
                  <a:pt x="4058462" y="1524000"/>
                </a:lnTo>
                <a:lnTo>
                  <a:pt x="4061143" y="1511300"/>
                </a:lnTo>
                <a:close/>
              </a:path>
              <a:path w="6668134" h="1549400">
                <a:moveTo>
                  <a:pt x="4084891" y="1511300"/>
                </a:moveTo>
                <a:lnTo>
                  <a:pt x="4070378" y="1511300"/>
                </a:lnTo>
                <a:lnTo>
                  <a:pt x="4072598" y="1524000"/>
                </a:lnTo>
                <a:lnTo>
                  <a:pt x="4088535" y="1524000"/>
                </a:lnTo>
                <a:lnTo>
                  <a:pt x="4088872" y="1521472"/>
                </a:lnTo>
                <a:lnTo>
                  <a:pt x="4084891" y="1511300"/>
                </a:lnTo>
                <a:close/>
              </a:path>
              <a:path w="6668134" h="1549400">
                <a:moveTo>
                  <a:pt x="4123696" y="1511300"/>
                </a:moveTo>
                <a:lnTo>
                  <a:pt x="4109707" y="1511300"/>
                </a:lnTo>
                <a:lnTo>
                  <a:pt x="4112440" y="1524000"/>
                </a:lnTo>
                <a:lnTo>
                  <a:pt x="4122754" y="1524000"/>
                </a:lnTo>
                <a:lnTo>
                  <a:pt x="4123696" y="1511300"/>
                </a:lnTo>
                <a:close/>
              </a:path>
              <a:path w="6668134" h="1549400">
                <a:moveTo>
                  <a:pt x="4160417" y="1511300"/>
                </a:moveTo>
                <a:lnTo>
                  <a:pt x="4150491" y="1511300"/>
                </a:lnTo>
                <a:lnTo>
                  <a:pt x="4128931" y="1524000"/>
                </a:lnTo>
                <a:lnTo>
                  <a:pt x="4163538" y="1524000"/>
                </a:lnTo>
                <a:lnTo>
                  <a:pt x="4160417" y="1511300"/>
                </a:lnTo>
                <a:close/>
              </a:path>
              <a:path w="6668134" h="1549400">
                <a:moveTo>
                  <a:pt x="4217923" y="1511300"/>
                </a:moveTo>
                <a:lnTo>
                  <a:pt x="4195882" y="1511300"/>
                </a:lnTo>
                <a:lnTo>
                  <a:pt x="4198311" y="1524000"/>
                </a:lnTo>
                <a:lnTo>
                  <a:pt x="4215808" y="1524000"/>
                </a:lnTo>
                <a:lnTo>
                  <a:pt x="4217923" y="1511300"/>
                </a:lnTo>
                <a:close/>
              </a:path>
              <a:path w="6668134" h="1549400">
                <a:moveTo>
                  <a:pt x="4234719" y="1511300"/>
                </a:moveTo>
                <a:lnTo>
                  <a:pt x="4227839" y="1511300"/>
                </a:lnTo>
                <a:lnTo>
                  <a:pt x="4221986" y="1524000"/>
                </a:lnTo>
                <a:lnTo>
                  <a:pt x="4235661" y="1524000"/>
                </a:lnTo>
                <a:lnTo>
                  <a:pt x="4234719" y="1511300"/>
                </a:lnTo>
                <a:close/>
              </a:path>
              <a:path w="6668134" h="1549400">
                <a:moveTo>
                  <a:pt x="4258550" y="1511300"/>
                </a:moveTo>
                <a:lnTo>
                  <a:pt x="4246279" y="1511300"/>
                </a:lnTo>
                <a:lnTo>
                  <a:pt x="4243232" y="1524000"/>
                </a:lnTo>
                <a:lnTo>
                  <a:pt x="4258393" y="1524000"/>
                </a:lnTo>
                <a:lnTo>
                  <a:pt x="4258550" y="1511300"/>
                </a:lnTo>
                <a:close/>
              </a:path>
              <a:path w="6668134" h="1549400">
                <a:moveTo>
                  <a:pt x="4279566" y="1511300"/>
                </a:moveTo>
                <a:lnTo>
                  <a:pt x="4267849" y="1511300"/>
                </a:lnTo>
                <a:lnTo>
                  <a:pt x="4266131" y="1524000"/>
                </a:lnTo>
                <a:lnTo>
                  <a:pt x="4274414" y="1524000"/>
                </a:lnTo>
                <a:lnTo>
                  <a:pt x="4279566" y="1511300"/>
                </a:lnTo>
                <a:close/>
              </a:path>
              <a:path w="6668134" h="1549400">
                <a:moveTo>
                  <a:pt x="4301136" y="1511300"/>
                </a:moveTo>
                <a:lnTo>
                  <a:pt x="4293942" y="1511300"/>
                </a:lnTo>
                <a:lnTo>
                  <a:pt x="4288089" y="1524000"/>
                </a:lnTo>
                <a:lnTo>
                  <a:pt x="4299722" y="1524000"/>
                </a:lnTo>
                <a:lnTo>
                  <a:pt x="4301136" y="1511300"/>
                </a:lnTo>
                <a:close/>
              </a:path>
              <a:path w="6668134" h="1549400">
                <a:moveTo>
                  <a:pt x="4418692" y="1511300"/>
                </a:moveTo>
                <a:lnTo>
                  <a:pt x="4401436" y="1511300"/>
                </a:lnTo>
                <a:lnTo>
                  <a:pt x="4398421" y="1524000"/>
                </a:lnTo>
                <a:lnTo>
                  <a:pt x="4422326" y="1524000"/>
                </a:lnTo>
                <a:lnTo>
                  <a:pt x="4418692" y="1511300"/>
                </a:lnTo>
                <a:close/>
              </a:path>
              <a:path w="6668134" h="1549400">
                <a:moveTo>
                  <a:pt x="4450346" y="1511300"/>
                </a:moveTo>
                <a:lnTo>
                  <a:pt x="4440210" y="1511300"/>
                </a:lnTo>
                <a:lnTo>
                  <a:pt x="4426818" y="1524000"/>
                </a:lnTo>
                <a:lnTo>
                  <a:pt x="4450346" y="1524000"/>
                </a:lnTo>
                <a:lnTo>
                  <a:pt x="4450346" y="1511300"/>
                </a:lnTo>
                <a:close/>
              </a:path>
              <a:path w="6668134" h="1549400">
                <a:moveTo>
                  <a:pt x="4471863" y="1511300"/>
                </a:moveTo>
                <a:lnTo>
                  <a:pt x="4465822" y="1511300"/>
                </a:lnTo>
                <a:lnTo>
                  <a:pt x="4461644" y="1524000"/>
                </a:lnTo>
                <a:lnTo>
                  <a:pt x="4476586" y="1524000"/>
                </a:lnTo>
                <a:lnTo>
                  <a:pt x="4471863" y="1511300"/>
                </a:lnTo>
                <a:close/>
              </a:path>
              <a:path w="6668134" h="1549400">
                <a:moveTo>
                  <a:pt x="4521631" y="1511300"/>
                </a:moveTo>
                <a:lnTo>
                  <a:pt x="4514051" y="1511300"/>
                </a:lnTo>
                <a:lnTo>
                  <a:pt x="4512675" y="1521472"/>
                </a:lnTo>
                <a:lnTo>
                  <a:pt x="4513579" y="1524000"/>
                </a:lnTo>
                <a:lnTo>
                  <a:pt x="4520532" y="1524000"/>
                </a:lnTo>
                <a:lnTo>
                  <a:pt x="4521631" y="1511300"/>
                </a:lnTo>
                <a:close/>
              </a:path>
              <a:path w="6668134" h="1549400">
                <a:moveTo>
                  <a:pt x="4547484" y="1511300"/>
                </a:moveTo>
                <a:lnTo>
                  <a:pt x="4533505" y="1511300"/>
                </a:lnTo>
                <a:lnTo>
                  <a:pt x="4536238" y="1524000"/>
                </a:lnTo>
                <a:lnTo>
                  <a:pt x="4546552" y="1524000"/>
                </a:lnTo>
                <a:lnTo>
                  <a:pt x="4547484" y="1511300"/>
                </a:lnTo>
                <a:close/>
              </a:path>
              <a:path w="6668134" h="1549400">
                <a:moveTo>
                  <a:pt x="4584216" y="1511300"/>
                </a:moveTo>
                <a:lnTo>
                  <a:pt x="4574290" y="1511300"/>
                </a:lnTo>
                <a:lnTo>
                  <a:pt x="4552720" y="1524000"/>
                </a:lnTo>
                <a:lnTo>
                  <a:pt x="4587336" y="1524000"/>
                </a:lnTo>
                <a:lnTo>
                  <a:pt x="4584216" y="1511300"/>
                </a:lnTo>
                <a:close/>
              </a:path>
              <a:path w="6668134" h="1549400">
                <a:moveTo>
                  <a:pt x="4641722" y="1511300"/>
                </a:moveTo>
                <a:lnTo>
                  <a:pt x="4619681" y="1511300"/>
                </a:lnTo>
                <a:lnTo>
                  <a:pt x="4622110" y="1524000"/>
                </a:lnTo>
                <a:lnTo>
                  <a:pt x="4639607" y="1524000"/>
                </a:lnTo>
                <a:lnTo>
                  <a:pt x="4641722" y="1511300"/>
                </a:lnTo>
                <a:close/>
              </a:path>
              <a:path w="6668134" h="1549400">
                <a:moveTo>
                  <a:pt x="4658517" y="1511300"/>
                </a:moveTo>
                <a:lnTo>
                  <a:pt x="4651638" y="1511300"/>
                </a:lnTo>
                <a:lnTo>
                  <a:pt x="4645785" y="1524000"/>
                </a:lnTo>
                <a:lnTo>
                  <a:pt x="4659449" y="1524000"/>
                </a:lnTo>
                <a:lnTo>
                  <a:pt x="4658517" y="1511300"/>
                </a:lnTo>
                <a:close/>
              </a:path>
              <a:path w="6668134" h="1549400">
                <a:moveTo>
                  <a:pt x="4682349" y="1511300"/>
                </a:moveTo>
                <a:lnTo>
                  <a:pt x="4670077" y="1511300"/>
                </a:lnTo>
                <a:lnTo>
                  <a:pt x="4667030" y="1524000"/>
                </a:lnTo>
                <a:lnTo>
                  <a:pt x="4682192" y="1524000"/>
                </a:lnTo>
                <a:lnTo>
                  <a:pt x="4682349" y="1511300"/>
                </a:lnTo>
                <a:close/>
              </a:path>
              <a:path w="6668134" h="1549400">
                <a:moveTo>
                  <a:pt x="4703364" y="1511300"/>
                </a:moveTo>
                <a:lnTo>
                  <a:pt x="4691647" y="1511300"/>
                </a:lnTo>
                <a:lnTo>
                  <a:pt x="4689930" y="1524000"/>
                </a:lnTo>
                <a:lnTo>
                  <a:pt x="4698212" y="1524000"/>
                </a:lnTo>
                <a:lnTo>
                  <a:pt x="4703364" y="1511300"/>
                </a:lnTo>
                <a:close/>
              </a:path>
              <a:path w="6668134" h="1549400">
                <a:moveTo>
                  <a:pt x="4724934" y="1511300"/>
                </a:moveTo>
                <a:lnTo>
                  <a:pt x="4717741" y="1511300"/>
                </a:lnTo>
                <a:lnTo>
                  <a:pt x="4711877" y="1524000"/>
                </a:lnTo>
                <a:lnTo>
                  <a:pt x="4723521" y="1524000"/>
                </a:lnTo>
                <a:lnTo>
                  <a:pt x="4724934" y="1511300"/>
                </a:lnTo>
                <a:close/>
              </a:path>
              <a:path w="6668134" h="1549400">
                <a:moveTo>
                  <a:pt x="4842491" y="1511300"/>
                </a:moveTo>
                <a:lnTo>
                  <a:pt x="4825235" y="1511300"/>
                </a:lnTo>
                <a:lnTo>
                  <a:pt x="4822219" y="1524000"/>
                </a:lnTo>
                <a:lnTo>
                  <a:pt x="4846124" y="1524000"/>
                </a:lnTo>
                <a:lnTo>
                  <a:pt x="4842491" y="1511300"/>
                </a:lnTo>
                <a:close/>
              </a:path>
              <a:path w="6668134" h="1549400">
                <a:moveTo>
                  <a:pt x="4874144" y="1511300"/>
                </a:moveTo>
                <a:lnTo>
                  <a:pt x="4864008" y="1511300"/>
                </a:lnTo>
                <a:lnTo>
                  <a:pt x="4850616" y="1524000"/>
                </a:lnTo>
                <a:lnTo>
                  <a:pt x="4874144" y="1524000"/>
                </a:lnTo>
                <a:lnTo>
                  <a:pt x="4874144" y="1511300"/>
                </a:lnTo>
                <a:close/>
              </a:path>
              <a:path w="6668134" h="1549400">
                <a:moveTo>
                  <a:pt x="4895662" y="1511300"/>
                </a:moveTo>
                <a:lnTo>
                  <a:pt x="4889620" y="1511300"/>
                </a:lnTo>
                <a:lnTo>
                  <a:pt x="4885442" y="1524000"/>
                </a:lnTo>
                <a:lnTo>
                  <a:pt x="4900384" y="1524000"/>
                </a:lnTo>
                <a:lnTo>
                  <a:pt x="4895662" y="1511300"/>
                </a:lnTo>
                <a:close/>
              </a:path>
              <a:path w="6668134" h="1549400">
                <a:moveTo>
                  <a:pt x="4940195" y="1511300"/>
                </a:moveTo>
                <a:lnTo>
                  <a:pt x="4933095" y="1511300"/>
                </a:lnTo>
                <a:lnTo>
                  <a:pt x="4933412" y="1512993"/>
                </a:lnTo>
                <a:lnTo>
                  <a:pt x="4937378" y="1524000"/>
                </a:lnTo>
                <a:lnTo>
                  <a:pt x="4943095" y="1524000"/>
                </a:lnTo>
                <a:lnTo>
                  <a:pt x="4940195" y="1511300"/>
                </a:lnTo>
                <a:close/>
              </a:path>
              <a:path w="6668134" h="1549400">
                <a:moveTo>
                  <a:pt x="4958445" y="1511300"/>
                </a:moveTo>
                <a:lnTo>
                  <a:pt x="4942488" y="1511300"/>
                </a:lnTo>
                <a:lnTo>
                  <a:pt x="4943095" y="1524000"/>
                </a:lnTo>
                <a:lnTo>
                  <a:pt x="4964854" y="1524000"/>
                </a:lnTo>
                <a:lnTo>
                  <a:pt x="4958445" y="1511300"/>
                </a:lnTo>
                <a:close/>
              </a:path>
              <a:path w="6668134" h="1549400">
                <a:moveTo>
                  <a:pt x="4993722" y="1511300"/>
                </a:moveTo>
                <a:lnTo>
                  <a:pt x="4976078" y="1511300"/>
                </a:lnTo>
                <a:lnTo>
                  <a:pt x="4974330" y="1524000"/>
                </a:lnTo>
                <a:lnTo>
                  <a:pt x="5000214" y="1524000"/>
                </a:lnTo>
                <a:lnTo>
                  <a:pt x="4993722" y="1511300"/>
                </a:lnTo>
                <a:close/>
              </a:path>
              <a:path w="6668134" h="1549400">
                <a:moveTo>
                  <a:pt x="5020224" y="1511300"/>
                </a:moveTo>
                <a:lnTo>
                  <a:pt x="5016705" y="1511300"/>
                </a:lnTo>
                <a:lnTo>
                  <a:pt x="5010601" y="1524000"/>
                </a:lnTo>
                <a:lnTo>
                  <a:pt x="5023197" y="1524000"/>
                </a:lnTo>
                <a:lnTo>
                  <a:pt x="5020224" y="1511300"/>
                </a:lnTo>
                <a:close/>
              </a:path>
              <a:path w="6668134" h="1549400">
                <a:moveTo>
                  <a:pt x="5063898" y="1511300"/>
                </a:moveTo>
                <a:lnTo>
                  <a:pt x="5047322" y="1511300"/>
                </a:lnTo>
                <a:lnTo>
                  <a:pt x="5031291" y="1524000"/>
                </a:lnTo>
                <a:lnTo>
                  <a:pt x="5067332" y="1524000"/>
                </a:lnTo>
                <a:lnTo>
                  <a:pt x="5063898" y="1511300"/>
                </a:lnTo>
                <a:close/>
              </a:path>
              <a:path w="6668134" h="1549400">
                <a:moveTo>
                  <a:pt x="5084358" y="1511300"/>
                </a:moveTo>
                <a:lnTo>
                  <a:pt x="5080850" y="1511300"/>
                </a:lnTo>
                <a:lnTo>
                  <a:pt x="5074358" y="1524000"/>
                </a:lnTo>
                <a:lnTo>
                  <a:pt x="5086724" y="1524000"/>
                </a:lnTo>
                <a:lnTo>
                  <a:pt x="5084358" y="1511300"/>
                </a:lnTo>
                <a:close/>
              </a:path>
              <a:path w="6668134" h="1549400">
                <a:moveTo>
                  <a:pt x="5120629" y="1511300"/>
                </a:moveTo>
                <a:lnTo>
                  <a:pt x="5113226" y="1511300"/>
                </a:lnTo>
                <a:lnTo>
                  <a:pt x="5112001" y="1524000"/>
                </a:lnTo>
                <a:lnTo>
                  <a:pt x="5117959" y="1524000"/>
                </a:lnTo>
                <a:lnTo>
                  <a:pt x="5120629" y="1511300"/>
                </a:lnTo>
                <a:close/>
              </a:path>
              <a:path w="6668134" h="1549400">
                <a:moveTo>
                  <a:pt x="5266289" y="1511300"/>
                </a:moveTo>
                <a:lnTo>
                  <a:pt x="5249033" y="1511300"/>
                </a:lnTo>
                <a:lnTo>
                  <a:pt x="5246007" y="1524000"/>
                </a:lnTo>
                <a:lnTo>
                  <a:pt x="5269923" y="1524000"/>
                </a:lnTo>
                <a:lnTo>
                  <a:pt x="5266289" y="1511300"/>
                </a:lnTo>
                <a:close/>
              </a:path>
              <a:path w="6668134" h="1549400">
                <a:moveTo>
                  <a:pt x="5297943" y="1511300"/>
                </a:moveTo>
                <a:lnTo>
                  <a:pt x="5287807" y="1511300"/>
                </a:lnTo>
                <a:lnTo>
                  <a:pt x="5274415" y="1524000"/>
                </a:lnTo>
                <a:lnTo>
                  <a:pt x="5297943" y="1524000"/>
                </a:lnTo>
                <a:lnTo>
                  <a:pt x="5297943" y="1511300"/>
                </a:lnTo>
                <a:close/>
              </a:path>
              <a:path w="6668134" h="1549400">
                <a:moveTo>
                  <a:pt x="5319461" y="1511300"/>
                </a:moveTo>
                <a:lnTo>
                  <a:pt x="5313419" y="1511300"/>
                </a:lnTo>
                <a:lnTo>
                  <a:pt x="5309241" y="1524000"/>
                </a:lnTo>
                <a:lnTo>
                  <a:pt x="5324172" y="1524000"/>
                </a:lnTo>
                <a:lnTo>
                  <a:pt x="5319461" y="1511300"/>
                </a:lnTo>
                <a:close/>
              </a:path>
              <a:path w="6668134" h="1549400">
                <a:moveTo>
                  <a:pt x="5356601" y="1511300"/>
                </a:moveTo>
                <a:lnTo>
                  <a:pt x="5351648" y="1511300"/>
                </a:lnTo>
                <a:lnTo>
                  <a:pt x="5343292" y="1524000"/>
                </a:lnTo>
                <a:lnTo>
                  <a:pt x="5359920" y="1524000"/>
                </a:lnTo>
                <a:lnTo>
                  <a:pt x="5360258" y="1521472"/>
                </a:lnTo>
                <a:lnTo>
                  <a:pt x="5356601" y="1511300"/>
                </a:lnTo>
                <a:close/>
              </a:path>
              <a:path w="6668134" h="1549400">
                <a:moveTo>
                  <a:pt x="5360261" y="1521481"/>
                </a:moveTo>
                <a:lnTo>
                  <a:pt x="5359920" y="1524000"/>
                </a:lnTo>
                <a:lnTo>
                  <a:pt x="5361166" y="1524000"/>
                </a:lnTo>
                <a:lnTo>
                  <a:pt x="5360261" y="1521481"/>
                </a:lnTo>
                <a:close/>
              </a:path>
              <a:path w="6668134" h="1549400">
                <a:moveTo>
                  <a:pt x="5369218" y="1511300"/>
                </a:moveTo>
                <a:lnTo>
                  <a:pt x="5361637" y="1511300"/>
                </a:lnTo>
                <a:lnTo>
                  <a:pt x="5360262" y="1521472"/>
                </a:lnTo>
                <a:lnTo>
                  <a:pt x="5361166" y="1524000"/>
                </a:lnTo>
                <a:lnTo>
                  <a:pt x="5368129" y="1524000"/>
                </a:lnTo>
                <a:lnTo>
                  <a:pt x="5369218" y="1511300"/>
                </a:lnTo>
                <a:close/>
              </a:path>
              <a:path w="6668134" h="1549400">
                <a:moveTo>
                  <a:pt x="5395081" y="1511300"/>
                </a:moveTo>
                <a:lnTo>
                  <a:pt x="5381103" y="1511300"/>
                </a:lnTo>
                <a:lnTo>
                  <a:pt x="5383836" y="1524000"/>
                </a:lnTo>
                <a:lnTo>
                  <a:pt x="5394149" y="1524000"/>
                </a:lnTo>
                <a:lnTo>
                  <a:pt x="5395081" y="1511300"/>
                </a:lnTo>
                <a:close/>
              </a:path>
              <a:path w="6668134" h="1549400">
                <a:moveTo>
                  <a:pt x="5431803" y="1511300"/>
                </a:moveTo>
                <a:lnTo>
                  <a:pt x="5421887" y="1511300"/>
                </a:lnTo>
                <a:lnTo>
                  <a:pt x="5400317" y="1524000"/>
                </a:lnTo>
                <a:lnTo>
                  <a:pt x="5434933" y="1524000"/>
                </a:lnTo>
                <a:lnTo>
                  <a:pt x="5431803" y="1511300"/>
                </a:lnTo>
                <a:close/>
              </a:path>
              <a:path w="6668134" h="1549400">
                <a:moveTo>
                  <a:pt x="5489309" y="1511300"/>
                </a:moveTo>
                <a:lnTo>
                  <a:pt x="5467278" y="1511300"/>
                </a:lnTo>
                <a:lnTo>
                  <a:pt x="5469697" y="1524000"/>
                </a:lnTo>
                <a:lnTo>
                  <a:pt x="5487204" y="1524000"/>
                </a:lnTo>
                <a:lnTo>
                  <a:pt x="5489309" y="1511300"/>
                </a:lnTo>
                <a:close/>
              </a:path>
              <a:path w="6668134" h="1549400">
                <a:moveTo>
                  <a:pt x="5506115" y="1511300"/>
                </a:moveTo>
                <a:lnTo>
                  <a:pt x="5499235" y="1511300"/>
                </a:lnTo>
                <a:lnTo>
                  <a:pt x="5493372" y="1524000"/>
                </a:lnTo>
                <a:lnTo>
                  <a:pt x="5507046" y="1524000"/>
                </a:lnTo>
                <a:lnTo>
                  <a:pt x="5506115" y="1511300"/>
                </a:lnTo>
                <a:close/>
              </a:path>
              <a:path w="6668134" h="1549400">
                <a:moveTo>
                  <a:pt x="5529946" y="1511300"/>
                </a:moveTo>
                <a:lnTo>
                  <a:pt x="5517674" y="1511300"/>
                </a:lnTo>
                <a:lnTo>
                  <a:pt x="5514627" y="1524000"/>
                </a:lnTo>
                <a:lnTo>
                  <a:pt x="5529789" y="1524000"/>
                </a:lnTo>
                <a:lnTo>
                  <a:pt x="5529946" y="1511300"/>
                </a:lnTo>
                <a:close/>
              </a:path>
              <a:path w="6668134" h="1549400">
                <a:moveTo>
                  <a:pt x="5550961" y="1511300"/>
                </a:moveTo>
                <a:lnTo>
                  <a:pt x="5539244" y="1511300"/>
                </a:lnTo>
                <a:lnTo>
                  <a:pt x="5537517" y="1524000"/>
                </a:lnTo>
                <a:lnTo>
                  <a:pt x="5545799" y="1524000"/>
                </a:lnTo>
                <a:lnTo>
                  <a:pt x="5550961" y="1511300"/>
                </a:lnTo>
                <a:close/>
              </a:path>
              <a:path w="6668134" h="1549400">
                <a:moveTo>
                  <a:pt x="5572521" y="1511300"/>
                </a:moveTo>
                <a:lnTo>
                  <a:pt x="5565338" y="1511300"/>
                </a:lnTo>
                <a:lnTo>
                  <a:pt x="5559474" y="1524000"/>
                </a:lnTo>
                <a:lnTo>
                  <a:pt x="5571118" y="1524000"/>
                </a:lnTo>
                <a:lnTo>
                  <a:pt x="5572521" y="1511300"/>
                </a:lnTo>
                <a:close/>
              </a:path>
              <a:path w="6668134" h="1549400">
                <a:moveTo>
                  <a:pt x="5690088" y="1511300"/>
                </a:moveTo>
                <a:lnTo>
                  <a:pt x="5672832" y="1511300"/>
                </a:lnTo>
                <a:lnTo>
                  <a:pt x="5669806" y="1524000"/>
                </a:lnTo>
                <a:lnTo>
                  <a:pt x="5693721" y="1524000"/>
                </a:lnTo>
                <a:lnTo>
                  <a:pt x="5690088" y="1511300"/>
                </a:lnTo>
                <a:close/>
              </a:path>
              <a:path w="6668134" h="1549400">
                <a:moveTo>
                  <a:pt x="5721742" y="1511300"/>
                </a:moveTo>
                <a:lnTo>
                  <a:pt x="5711606" y="1511300"/>
                </a:lnTo>
                <a:lnTo>
                  <a:pt x="5698213" y="1524000"/>
                </a:lnTo>
                <a:lnTo>
                  <a:pt x="5721742" y="1524000"/>
                </a:lnTo>
                <a:lnTo>
                  <a:pt x="5721742" y="1511300"/>
                </a:lnTo>
                <a:close/>
              </a:path>
              <a:path w="6668134" h="1549400">
                <a:moveTo>
                  <a:pt x="5743249" y="1511300"/>
                </a:moveTo>
                <a:lnTo>
                  <a:pt x="5737217" y="1511300"/>
                </a:lnTo>
                <a:lnTo>
                  <a:pt x="5733040" y="1524000"/>
                </a:lnTo>
                <a:lnTo>
                  <a:pt x="5747971" y="1524000"/>
                </a:lnTo>
                <a:lnTo>
                  <a:pt x="5743249" y="1511300"/>
                </a:lnTo>
                <a:close/>
              </a:path>
              <a:path w="6668134" h="1549400">
                <a:moveTo>
                  <a:pt x="5787792" y="1511300"/>
                </a:moveTo>
                <a:lnTo>
                  <a:pt x="5780693" y="1511300"/>
                </a:lnTo>
                <a:lnTo>
                  <a:pt x="5781008" y="1512993"/>
                </a:lnTo>
                <a:lnTo>
                  <a:pt x="5784965" y="1524000"/>
                </a:lnTo>
                <a:lnTo>
                  <a:pt x="5790692" y="1524000"/>
                </a:lnTo>
                <a:lnTo>
                  <a:pt x="5787792" y="1511300"/>
                </a:lnTo>
                <a:close/>
              </a:path>
              <a:path w="6668134" h="1549400">
                <a:moveTo>
                  <a:pt x="5806043" y="1511300"/>
                </a:moveTo>
                <a:lnTo>
                  <a:pt x="5790085" y="1511300"/>
                </a:lnTo>
                <a:lnTo>
                  <a:pt x="5790692" y="1524000"/>
                </a:lnTo>
                <a:lnTo>
                  <a:pt x="5812451" y="1524000"/>
                </a:lnTo>
                <a:lnTo>
                  <a:pt x="5806043" y="1511300"/>
                </a:lnTo>
                <a:close/>
              </a:path>
              <a:path w="6668134" h="1549400">
                <a:moveTo>
                  <a:pt x="5841319" y="1511300"/>
                </a:moveTo>
                <a:lnTo>
                  <a:pt x="5823676" y="1511300"/>
                </a:lnTo>
                <a:lnTo>
                  <a:pt x="5821927" y="1524000"/>
                </a:lnTo>
                <a:lnTo>
                  <a:pt x="5847811" y="1524000"/>
                </a:lnTo>
                <a:lnTo>
                  <a:pt x="5841319" y="1511300"/>
                </a:lnTo>
                <a:close/>
              </a:path>
              <a:path w="6668134" h="1549400">
                <a:moveTo>
                  <a:pt x="5867810" y="1511300"/>
                </a:moveTo>
                <a:lnTo>
                  <a:pt x="5864303" y="1511300"/>
                </a:lnTo>
                <a:lnTo>
                  <a:pt x="5858198" y="1524000"/>
                </a:lnTo>
                <a:lnTo>
                  <a:pt x="5870795" y="1524000"/>
                </a:lnTo>
                <a:lnTo>
                  <a:pt x="5867810" y="1511300"/>
                </a:lnTo>
                <a:close/>
              </a:path>
              <a:path w="6668134" h="1549400">
                <a:moveTo>
                  <a:pt x="5911495" y="1511300"/>
                </a:moveTo>
                <a:lnTo>
                  <a:pt x="5894919" y="1511300"/>
                </a:lnTo>
                <a:lnTo>
                  <a:pt x="5878889" y="1524000"/>
                </a:lnTo>
                <a:lnTo>
                  <a:pt x="5914929" y="1524000"/>
                </a:lnTo>
                <a:lnTo>
                  <a:pt x="5911495" y="1511300"/>
                </a:lnTo>
                <a:close/>
              </a:path>
              <a:path w="6668134" h="1549400">
                <a:moveTo>
                  <a:pt x="5931955" y="1511300"/>
                </a:moveTo>
                <a:lnTo>
                  <a:pt x="5928447" y="1511300"/>
                </a:lnTo>
                <a:lnTo>
                  <a:pt x="5921955" y="1524000"/>
                </a:lnTo>
                <a:lnTo>
                  <a:pt x="5934321" y="1524000"/>
                </a:lnTo>
                <a:lnTo>
                  <a:pt x="5931955" y="1511300"/>
                </a:lnTo>
                <a:close/>
              </a:path>
              <a:path w="6668134" h="1549400">
                <a:moveTo>
                  <a:pt x="5968226" y="1511300"/>
                </a:moveTo>
                <a:lnTo>
                  <a:pt x="5960823" y="1511300"/>
                </a:lnTo>
                <a:lnTo>
                  <a:pt x="5959598" y="1524000"/>
                </a:lnTo>
                <a:lnTo>
                  <a:pt x="5965556" y="1524000"/>
                </a:lnTo>
                <a:lnTo>
                  <a:pt x="5968226" y="1511300"/>
                </a:lnTo>
                <a:close/>
              </a:path>
              <a:path w="6668134" h="1549400">
                <a:moveTo>
                  <a:pt x="5991974" y="1511300"/>
                </a:moveTo>
                <a:lnTo>
                  <a:pt x="5977472" y="1511300"/>
                </a:lnTo>
                <a:lnTo>
                  <a:pt x="5979681" y="1524000"/>
                </a:lnTo>
                <a:lnTo>
                  <a:pt x="5995618" y="1524000"/>
                </a:lnTo>
                <a:lnTo>
                  <a:pt x="5995960" y="1521472"/>
                </a:lnTo>
                <a:lnTo>
                  <a:pt x="5991974" y="1511300"/>
                </a:lnTo>
                <a:close/>
              </a:path>
              <a:path w="6668134" h="1549400">
                <a:moveTo>
                  <a:pt x="6030779" y="1511300"/>
                </a:moveTo>
                <a:lnTo>
                  <a:pt x="6016790" y="1511300"/>
                </a:lnTo>
                <a:lnTo>
                  <a:pt x="6019533" y="1524000"/>
                </a:lnTo>
                <a:lnTo>
                  <a:pt x="6029847" y="1524000"/>
                </a:lnTo>
                <a:lnTo>
                  <a:pt x="6030779" y="1511300"/>
                </a:lnTo>
                <a:close/>
              </a:path>
              <a:path w="6668134" h="1549400">
                <a:moveTo>
                  <a:pt x="6067501" y="1511300"/>
                </a:moveTo>
                <a:lnTo>
                  <a:pt x="6057585" y="1511300"/>
                </a:lnTo>
                <a:lnTo>
                  <a:pt x="6036015" y="1524000"/>
                </a:lnTo>
                <a:lnTo>
                  <a:pt x="6070631" y="1524000"/>
                </a:lnTo>
                <a:lnTo>
                  <a:pt x="6067501" y="1511300"/>
                </a:lnTo>
                <a:close/>
              </a:path>
              <a:path w="6668134" h="1549400">
                <a:moveTo>
                  <a:pt x="6125007" y="1511300"/>
                </a:moveTo>
                <a:lnTo>
                  <a:pt x="6102976" y="1511300"/>
                </a:lnTo>
                <a:lnTo>
                  <a:pt x="6105395" y="1524000"/>
                </a:lnTo>
                <a:lnTo>
                  <a:pt x="6122902" y="1524000"/>
                </a:lnTo>
                <a:lnTo>
                  <a:pt x="6125007" y="1511300"/>
                </a:lnTo>
                <a:close/>
              </a:path>
              <a:path w="6668134" h="1549400">
                <a:moveTo>
                  <a:pt x="6141812" y="1511300"/>
                </a:moveTo>
                <a:lnTo>
                  <a:pt x="6134933" y="1511300"/>
                </a:lnTo>
                <a:lnTo>
                  <a:pt x="6129069" y="1524000"/>
                </a:lnTo>
                <a:lnTo>
                  <a:pt x="6142744" y="1524000"/>
                </a:lnTo>
                <a:lnTo>
                  <a:pt x="6141812" y="1511300"/>
                </a:lnTo>
                <a:close/>
              </a:path>
              <a:path w="6668134" h="1549400">
                <a:moveTo>
                  <a:pt x="6165634" y="1511300"/>
                </a:moveTo>
                <a:lnTo>
                  <a:pt x="6153372" y="1511300"/>
                </a:lnTo>
                <a:lnTo>
                  <a:pt x="6150325" y="1524000"/>
                </a:lnTo>
                <a:lnTo>
                  <a:pt x="6165487" y="1524000"/>
                </a:lnTo>
                <a:lnTo>
                  <a:pt x="6165634" y="1511300"/>
                </a:lnTo>
                <a:close/>
              </a:path>
              <a:path w="6668134" h="1549400">
                <a:moveTo>
                  <a:pt x="6186659" y="1511300"/>
                </a:moveTo>
                <a:lnTo>
                  <a:pt x="6174932" y="1511300"/>
                </a:lnTo>
                <a:lnTo>
                  <a:pt x="6173215" y="1524000"/>
                </a:lnTo>
                <a:lnTo>
                  <a:pt x="6181497" y="1524000"/>
                </a:lnTo>
                <a:lnTo>
                  <a:pt x="6186659" y="1511300"/>
                </a:lnTo>
                <a:close/>
              </a:path>
              <a:path w="6668134" h="1549400">
                <a:moveTo>
                  <a:pt x="6208219" y="1511300"/>
                </a:moveTo>
                <a:lnTo>
                  <a:pt x="6201036" y="1511300"/>
                </a:lnTo>
                <a:lnTo>
                  <a:pt x="6195172" y="1524000"/>
                </a:lnTo>
                <a:lnTo>
                  <a:pt x="6206816" y="1524000"/>
                </a:lnTo>
                <a:lnTo>
                  <a:pt x="6208219" y="1511300"/>
                </a:lnTo>
                <a:close/>
              </a:path>
              <a:path w="6668134" h="1549400">
                <a:moveTo>
                  <a:pt x="6330959" y="1511300"/>
                </a:moveTo>
                <a:lnTo>
                  <a:pt x="6308519" y="1511300"/>
                </a:lnTo>
                <a:lnTo>
                  <a:pt x="6305504" y="1524000"/>
                </a:lnTo>
                <a:lnTo>
                  <a:pt x="6336006" y="1524000"/>
                </a:lnTo>
                <a:lnTo>
                  <a:pt x="6330959" y="1511300"/>
                </a:lnTo>
                <a:close/>
              </a:path>
              <a:path w="6668134" h="1549400">
                <a:moveTo>
                  <a:pt x="6372716" y="1511300"/>
                </a:moveTo>
                <a:lnTo>
                  <a:pt x="6354089" y="1511300"/>
                </a:lnTo>
                <a:lnTo>
                  <a:pt x="6342194" y="1524000"/>
                </a:lnTo>
                <a:lnTo>
                  <a:pt x="6372737" y="1524000"/>
                </a:lnTo>
                <a:lnTo>
                  <a:pt x="6372716" y="1511300"/>
                </a:lnTo>
                <a:close/>
              </a:path>
              <a:path w="6668134" h="1549400">
                <a:moveTo>
                  <a:pt x="6397909" y="1511300"/>
                </a:moveTo>
                <a:lnTo>
                  <a:pt x="6391124" y="1511300"/>
                </a:lnTo>
                <a:lnTo>
                  <a:pt x="6386339" y="1524000"/>
                </a:lnTo>
                <a:lnTo>
                  <a:pt x="6403145" y="1524000"/>
                </a:lnTo>
                <a:lnTo>
                  <a:pt x="6397909" y="1511300"/>
                </a:lnTo>
                <a:close/>
              </a:path>
              <a:path w="6668134" h="1549400">
                <a:moveTo>
                  <a:pt x="6467761" y="1511300"/>
                </a:moveTo>
                <a:lnTo>
                  <a:pt x="6455342" y="1511300"/>
                </a:lnTo>
                <a:lnTo>
                  <a:pt x="6451374" y="1524000"/>
                </a:lnTo>
                <a:lnTo>
                  <a:pt x="6472368" y="1524000"/>
                </a:lnTo>
                <a:lnTo>
                  <a:pt x="6467761" y="1511300"/>
                </a:lnTo>
                <a:close/>
              </a:path>
              <a:path w="6668134" h="1549400">
                <a:moveTo>
                  <a:pt x="6532481" y="1511300"/>
                </a:moveTo>
                <a:lnTo>
                  <a:pt x="6472242" y="1511300"/>
                </a:lnTo>
                <a:lnTo>
                  <a:pt x="6477279" y="1524000"/>
                </a:lnTo>
                <a:lnTo>
                  <a:pt x="6525204" y="1524000"/>
                </a:lnTo>
                <a:lnTo>
                  <a:pt x="6532481" y="1511300"/>
                </a:lnTo>
                <a:close/>
              </a:path>
              <a:path w="6668134" h="1549400">
                <a:moveTo>
                  <a:pt x="6546439" y="1511300"/>
                </a:moveTo>
                <a:lnTo>
                  <a:pt x="6534795" y="1511300"/>
                </a:lnTo>
                <a:lnTo>
                  <a:pt x="6536209" y="1524000"/>
                </a:lnTo>
                <a:lnTo>
                  <a:pt x="6543696" y="1524000"/>
                </a:lnTo>
                <a:lnTo>
                  <a:pt x="6546439" y="1511300"/>
                </a:lnTo>
                <a:close/>
              </a:path>
              <a:path w="6668134" h="1549400">
                <a:moveTo>
                  <a:pt x="2817840" y="1511300"/>
                </a:moveTo>
                <a:lnTo>
                  <a:pt x="2814102" y="1511300"/>
                </a:lnTo>
                <a:lnTo>
                  <a:pt x="2816449" y="1523894"/>
                </a:lnTo>
                <a:lnTo>
                  <a:pt x="2817840" y="1511300"/>
                </a:lnTo>
                <a:close/>
              </a:path>
              <a:path w="6668134" h="1549400">
                <a:moveTo>
                  <a:pt x="486958" y="1511300"/>
                </a:moveTo>
                <a:lnTo>
                  <a:pt x="483220" y="1511300"/>
                </a:lnTo>
                <a:lnTo>
                  <a:pt x="485561" y="1523859"/>
                </a:lnTo>
                <a:lnTo>
                  <a:pt x="486958" y="1511300"/>
                </a:lnTo>
                <a:close/>
              </a:path>
              <a:path w="6668134" h="1549400">
                <a:moveTo>
                  <a:pt x="910757" y="1511300"/>
                </a:moveTo>
                <a:lnTo>
                  <a:pt x="907019" y="1511300"/>
                </a:lnTo>
                <a:lnTo>
                  <a:pt x="909359" y="1523859"/>
                </a:lnTo>
                <a:lnTo>
                  <a:pt x="910757" y="1511300"/>
                </a:lnTo>
                <a:close/>
              </a:path>
              <a:path w="6668134" h="1549400">
                <a:moveTo>
                  <a:pt x="111745" y="1498600"/>
                </a:moveTo>
                <a:lnTo>
                  <a:pt x="96101" y="1498600"/>
                </a:lnTo>
                <a:lnTo>
                  <a:pt x="106813" y="1511300"/>
                </a:lnTo>
                <a:lnTo>
                  <a:pt x="110132" y="1511300"/>
                </a:lnTo>
                <a:lnTo>
                  <a:pt x="111745" y="1498600"/>
                </a:lnTo>
                <a:close/>
              </a:path>
              <a:path w="6668134" h="1549400">
                <a:moveTo>
                  <a:pt x="156068" y="1498600"/>
                </a:moveTo>
                <a:lnTo>
                  <a:pt x="111745" y="1498600"/>
                </a:lnTo>
                <a:lnTo>
                  <a:pt x="116373" y="1511300"/>
                </a:lnTo>
                <a:lnTo>
                  <a:pt x="161691" y="1511300"/>
                </a:lnTo>
                <a:lnTo>
                  <a:pt x="156068" y="1498600"/>
                </a:lnTo>
                <a:close/>
              </a:path>
              <a:path w="6668134" h="1549400">
                <a:moveTo>
                  <a:pt x="178832" y="1498600"/>
                </a:moveTo>
                <a:lnTo>
                  <a:pt x="165115" y="1498600"/>
                </a:lnTo>
                <a:lnTo>
                  <a:pt x="163680" y="1511300"/>
                </a:lnTo>
                <a:lnTo>
                  <a:pt x="181387" y="1511300"/>
                </a:lnTo>
                <a:lnTo>
                  <a:pt x="178832" y="1498600"/>
                </a:lnTo>
                <a:close/>
              </a:path>
              <a:path w="6668134" h="1549400">
                <a:moveTo>
                  <a:pt x="6489268" y="1498600"/>
                </a:moveTo>
                <a:lnTo>
                  <a:pt x="6485645" y="1511300"/>
                </a:lnTo>
                <a:lnTo>
                  <a:pt x="6491770" y="1511300"/>
                </a:lnTo>
                <a:lnTo>
                  <a:pt x="6489268" y="1498600"/>
                </a:lnTo>
                <a:close/>
              </a:path>
              <a:path w="6668134" h="1549400">
                <a:moveTo>
                  <a:pt x="6505958" y="1498600"/>
                </a:moveTo>
                <a:lnTo>
                  <a:pt x="6498597" y="1511300"/>
                </a:lnTo>
                <a:lnTo>
                  <a:pt x="6513162" y="1511300"/>
                </a:lnTo>
                <a:lnTo>
                  <a:pt x="6505958" y="1498600"/>
                </a:lnTo>
                <a:close/>
              </a:path>
              <a:path w="6668134" h="1549400">
                <a:moveTo>
                  <a:pt x="6550334" y="1498600"/>
                </a:moveTo>
                <a:lnTo>
                  <a:pt x="6517225" y="1498600"/>
                </a:lnTo>
                <a:lnTo>
                  <a:pt x="6513162" y="1511300"/>
                </a:lnTo>
                <a:lnTo>
                  <a:pt x="6549203" y="1511300"/>
                </a:lnTo>
                <a:lnTo>
                  <a:pt x="6550334" y="1498600"/>
                </a:lnTo>
                <a:close/>
              </a:path>
              <a:path w="6668134" h="1549400">
                <a:moveTo>
                  <a:pt x="6560732" y="1498600"/>
                </a:moveTo>
                <a:lnTo>
                  <a:pt x="6553873" y="1498600"/>
                </a:lnTo>
                <a:lnTo>
                  <a:pt x="6551737" y="1511300"/>
                </a:lnTo>
                <a:lnTo>
                  <a:pt x="6560020" y="1511300"/>
                </a:lnTo>
                <a:lnTo>
                  <a:pt x="6560732" y="1498600"/>
                </a:lnTo>
                <a:close/>
              </a:path>
              <a:path w="6668134" h="1549400">
                <a:moveTo>
                  <a:pt x="6583726" y="1485900"/>
                </a:moveTo>
                <a:lnTo>
                  <a:pt x="6541015" y="1485900"/>
                </a:lnTo>
                <a:lnTo>
                  <a:pt x="6542921" y="1498600"/>
                </a:lnTo>
                <a:lnTo>
                  <a:pt x="6565978" y="1498600"/>
                </a:lnTo>
                <a:lnTo>
                  <a:pt x="6567360" y="1511300"/>
                </a:lnTo>
                <a:lnTo>
                  <a:pt x="6573757" y="1498600"/>
                </a:lnTo>
                <a:lnTo>
                  <a:pt x="6583726" y="1485900"/>
                </a:lnTo>
                <a:close/>
              </a:path>
              <a:path w="6668134" h="1549400">
                <a:moveTo>
                  <a:pt x="134310" y="1485900"/>
                </a:moveTo>
                <a:lnTo>
                  <a:pt x="84866" y="1485900"/>
                </a:lnTo>
                <a:lnTo>
                  <a:pt x="89452" y="1498600"/>
                </a:lnTo>
                <a:lnTo>
                  <a:pt x="135095" y="1498600"/>
                </a:lnTo>
                <a:lnTo>
                  <a:pt x="134310" y="1485900"/>
                </a:lnTo>
                <a:close/>
              </a:path>
              <a:path w="6668134" h="1549400">
                <a:moveTo>
                  <a:pt x="6534994" y="1485900"/>
                </a:moveTo>
                <a:lnTo>
                  <a:pt x="6524523" y="1485900"/>
                </a:lnTo>
                <a:lnTo>
                  <a:pt x="6516586" y="1498600"/>
                </a:lnTo>
                <a:lnTo>
                  <a:pt x="6536544" y="1498600"/>
                </a:lnTo>
                <a:lnTo>
                  <a:pt x="6534994" y="1485900"/>
                </a:lnTo>
                <a:close/>
              </a:path>
              <a:path w="6668134" h="1549400">
                <a:moveTo>
                  <a:pt x="84322" y="1460500"/>
                </a:moveTo>
                <a:lnTo>
                  <a:pt x="81631" y="1460500"/>
                </a:lnTo>
                <a:lnTo>
                  <a:pt x="67715" y="1473200"/>
                </a:lnTo>
                <a:lnTo>
                  <a:pt x="75997" y="1485900"/>
                </a:lnTo>
                <a:lnTo>
                  <a:pt x="105085" y="1485900"/>
                </a:lnTo>
                <a:lnTo>
                  <a:pt x="106467" y="1473200"/>
                </a:lnTo>
                <a:lnTo>
                  <a:pt x="82363" y="1473200"/>
                </a:lnTo>
                <a:lnTo>
                  <a:pt x="84322" y="1460500"/>
                </a:lnTo>
                <a:close/>
              </a:path>
              <a:path w="6668134" h="1549400">
                <a:moveTo>
                  <a:pt x="120279" y="1473200"/>
                </a:moveTo>
                <a:lnTo>
                  <a:pt x="112373" y="1485900"/>
                </a:lnTo>
                <a:lnTo>
                  <a:pt x="125786" y="1485900"/>
                </a:lnTo>
                <a:lnTo>
                  <a:pt x="120279" y="1473200"/>
                </a:lnTo>
                <a:close/>
              </a:path>
              <a:path w="6668134" h="1549400">
                <a:moveTo>
                  <a:pt x="6546680" y="1473200"/>
                </a:moveTo>
                <a:lnTo>
                  <a:pt x="6544460" y="1485900"/>
                </a:lnTo>
                <a:lnTo>
                  <a:pt x="6553601" y="1485900"/>
                </a:lnTo>
                <a:lnTo>
                  <a:pt x="6546680" y="1473200"/>
                </a:lnTo>
                <a:close/>
              </a:path>
              <a:path w="6668134" h="1549400">
                <a:moveTo>
                  <a:pt x="6582071" y="1473200"/>
                </a:moveTo>
                <a:lnTo>
                  <a:pt x="6552282" y="1473200"/>
                </a:lnTo>
                <a:lnTo>
                  <a:pt x="6558648" y="1485900"/>
                </a:lnTo>
                <a:lnTo>
                  <a:pt x="6589799" y="1485900"/>
                </a:lnTo>
                <a:lnTo>
                  <a:pt x="6582071" y="1473200"/>
                </a:lnTo>
                <a:close/>
              </a:path>
              <a:path w="6668134" h="1549400">
                <a:moveTo>
                  <a:pt x="81631" y="1460500"/>
                </a:moveTo>
                <a:lnTo>
                  <a:pt x="55346" y="1460500"/>
                </a:lnTo>
                <a:lnTo>
                  <a:pt x="61786" y="1473200"/>
                </a:lnTo>
                <a:lnTo>
                  <a:pt x="67715" y="1473200"/>
                </a:lnTo>
                <a:lnTo>
                  <a:pt x="81631" y="1460500"/>
                </a:lnTo>
                <a:close/>
              </a:path>
              <a:path w="6668134" h="1549400">
                <a:moveTo>
                  <a:pt x="104258" y="1460500"/>
                </a:moveTo>
                <a:lnTo>
                  <a:pt x="84322" y="1460500"/>
                </a:lnTo>
                <a:lnTo>
                  <a:pt x="82363" y="1473200"/>
                </a:lnTo>
                <a:lnTo>
                  <a:pt x="108268" y="1473200"/>
                </a:lnTo>
                <a:lnTo>
                  <a:pt x="104258" y="1460500"/>
                </a:lnTo>
                <a:close/>
              </a:path>
              <a:path w="6668134" h="1549400">
                <a:moveTo>
                  <a:pt x="6565538" y="1460500"/>
                </a:moveTo>
                <a:lnTo>
                  <a:pt x="6564438" y="1460500"/>
                </a:lnTo>
                <a:lnTo>
                  <a:pt x="6557496" y="1473200"/>
                </a:lnTo>
                <a:lnTo>
                  <a:pt x="6566731" y="1473200"/>
                </a:lnTo>
                <a:lnTo>
                  <a:pt x="6565538" y="1460500"/>
                </a:lnTo>
                <a:close/>
              </a:path>
              <a:path w="6668134" h="1549400">
                <a:moveTo>
                  <a:pt x="6608470" y="1460500"/>
                </a:moveTo>
                <a:lnTo>
                  <a:pt x="6572145" y="1460500"/>
                </a:lnTo>
                <a:lnTo>
                  <a:pt x="6570323" y="1473200"/>
                </a:lnTo>
                <a:lnTo>
                  <a:pt x="6604707" y="1473200"/>
                </a:lnTo>
                <a:lnTo>
                  <a:pt x="6608470" y="1460500"/>
                </a:lnTo>
                <a:close/>
              </a:path>
              <a:path w="6668134" h="1549400">
                <a:moveTo>
                  <a:pt x="89243" y="1447800"/>
                </a:moveTo>
                <a:lnTo>
                  <a:pt x="52354" y="1447800"/>
                </a:lnTo>
                <a:lnTo>
                  <a:pt x="52501" y="1460500"/>
                </a:lnTo>
                <a:lnTo>
                  <a:pt x="85337" y="1460500"/>
                </a:lnTo>
                <a:lnTo>
                  <a:pt x="90017" y="1449929"/>
                </a:lnTo>
                <a:lnTo>
                  <a:pt x="89243" y="1447800"/>
                </a:lnTo>
                <a:close/>
              </a:path>
              <a:path w="6668134" h="1549400">
                <a:moveTo>
                  <a:pt x="90017" y="1449929"/>
                </a:moveTo>
                <a:lnTo>
                  <a:pt x="85337" y="1460500"/>
                </a:lnTo>
                <a:lnTo>
                  <a:pt x="93861" y="1460500"/>
                </a:lnTo>
                <a:lnTo>
                  <a:pt x="90017" y="1449929"/>
                </a:lnTo>
                <a:close/>
              </a:path>
              <a:path w="6668134" h="1549400">
                <a:moveTo>
                  <a:pt x="90960" y="1447800"/>
                </a:moveTo>
                <a:lnTo>
                  <a:pt x="90017" y="1449929"/>
                </a:lnTo>
                <a:lnTo>
                  <a:pt x="93861" y="1460500"/>
                </a:lnTo>
                <a:lnTo>
                  <a:pt x="90960" y="1447800"/>
                </a:lnTo>
                <a:close/>
              </a:path>
              <a:path w="6668134" h="1549400">
                <a:moveTo>
                  <a:pt x="6577150" y="1447800"/>
                </a:moveTo>
                <a:lnTo>
                  <a:pt x="6573339" y="1460500"/>
                </a:lnTo>
                <a:lnTo>
                  <a:pt x="6578574" y="1460500"/>
                </a:lnTo>
                <a:lnTo>
                  <a:pt x="6577150" y="1447800"/>
                </a:lnTo>
                <a:close/>
              </a:path>
              <a:path w="6668134" h="1549400">
                <a:moveTo>
                  <a:pt x="6601463" y="1447800"/>
                </a:moveTo>
                <a:lnTo>
                  <a:pt x="6581747" y="1447800"/>
                </a:lnTo>
                <a:lnTo>
                  <a:pt x="6584344" y="1460500"/>
                </a:lnTo>
                <a:lnTo>
                  <a:pt x="6611041" y="1460500"/>
                </a:lnTo>
                <a:lnTo>
                  <a:pt x="6611340" y="1456888"/>
                </a:lnTo>
                <a:lnTo>
                  <a:pt x="6601463" y="1447800"/>
                </a:lnTo>
                <a:close/>
              </a:path>
              <a:path w="6668134" h="1549400">
                <a:moveTo>
                  <a:pt x="6616489" y="1447800"/>
                </a:moveTo>
                <a:lnTo>
                  <a:pt x="6612091" y="1447800"/>
                </a:lnTo>
                <a:lnTo>
                  <a:pt x="6611340" y="1456888"/>
                </a:lnTo>
                <a:lnTo>
                  <a:pt x="6615264" y="1460500"/>
                </a:lnTo>
                <a:lnTo>
                  <a:pt x="6616489" y="1447800"/>
                </a:lnTo>
                <a:close/>
              </a:path>
              <a:path w="6668134" h="1549400">
                <a:moveTo>
                  <a:pt x="6612091" y="1447800"/>
                </a:moveTo>
                <a:lnTo>
                  <a:pt x="6601463" y="1447800"/>
                </a:lnTo>
                <a:lnTo>
                  <a:pt x="6611340" y="1456888"/>
                </a:lnTo>
                <a:lnTo>
                  <a:pt x="6612091" y="1447800"/>
                </a:lnTo>
                <a:close/>
              </a:path>
              <a:path w="6668134" h="1549400">
                <a:moveTo>
                  <a:pt x="58092" y="1422400"/>
                </a:moveTo>
                <a:lnTo>
                  <a:pt x="33318" y="1422400"/>
                </a:lnTo>
                <a:lnTo>
                  <a:pt x="41066" y="1435100"/>
                </a:lnTo>
                <a:lnTo>
                  <a:pt x="46972" y="1447800"/>
                </a:lnTo>
                <a:lnTo>
                  <a:pt x="52480" y="1435100"/>
                </a:lnTo>
                <a:lnTo>
                  <a:pt x="64228" y="1435100"/>
                </a:lnTo>
                <a:lnTo>
                  <a:pt x="58092" y="1422400"/>
                </a:lnTo>
                <a:close/>
              </a:path>
              <a:path w="6668134" h="1549400">
                <a:moveTo>
                  <a:pt x="73400" y="1435100"/>
                </a:moveTo>
                <a:lnTo>
                  <a:pt x="52480" y="1435100"/>
                </a:lnTo>
                <a:lnTo>
                  <a:pt x="52574" y="1447800"/>
                </a:lnTo>
                <a:lnTo>
                  <a:pt x="74249" y="1447800"/>
                </a:lnTo>
                <a:lnTo>
                  <a:pt x="73400" y="1435100"/>
                </a:lnTo>
                <a:close/>
              </a:path>
              <a:path w="6668134" h="1549400">
                <a:moveTo>
                  <a:pt x="6588239" y="1435100"/>
                </a:moveTo>
                <a:lnTo>
                  <a:pt x="6585956" y="1435100"/>
                </a:lnTo>
                <a:lnTo>
                  <a:pt x="6583862" y="1447800"/>
                </a:lnTo>
                <a:lnTo>
                  <a:pt x="6593432" y="1447800"/>
                </a:lnTo>
                <a:lnTo>
                  <a:pt x="6592359" y="1440837"/>
                </a:lnTo>
                <a:lnTo>
                  <a:pt x="6588239" y="1435100"/>
                </a:lnTo>
                <a:close/>
              </a:path>
              <a:path w="6668134" h="1549400">
                <a:moveTo>
                  <a:pt x="6618227" y="1435100"/>
                </a:moveTo>
                <a:lnTo>
                  <a:pt x="6591474" y="1435100"/>
                </a:lnTo>
                <a:lnTo>
                  <a:pt x="6592359" y="1440837"/>
                </a:lnTo>
                <a:lnTo>
                  <a:pt x="6597359" y="1447800"/>
                </a:lnTo>
                <a:lnTo>
                  <a:pt x="6617767" y="1447800"/>
                </a:lnTo>
                <a:lnTo>
                  <a:pt x="6618227" y="1435100"/>
                </a:lnTo>
                <a:close/>
              </a:path>
              <a:path w="6668134" h="1549400">
                <a:moveTo>
                  <a:pt x="6591474" y="1435100"/>
                </a:moveTo>
                <a:lnTo>
                  <a:pt x="6588239" y="1435100"/>
                </a:lnTo>
                <a:lnTo>
                  <a:pt x="6592359" y="1440837"/>
                </a:lnTo>
                <a:lnTo>
                  <a:pt x="6591474" y="1435100"/>
                </a:lnTo>
                <a:close/>
              </a:path>
              <a:path w="6668134" h="1549400">
                <a:moveTo>
                  <a:pt x="6635295" y="1422400"/>
                </a:moveTo>
                <a:lnTo>
                  <a:pt x="6597286" y="1422400"/>
                </a:lnTo>
                <a:lnTo>
                  <a:pt x="6589935" y="1435100"/>
                </a:lnTo>
                <a:lnTo>
                  <a:pt x="6633976" y="1435100"/>
                </a:lnTo>
                <a:lnTo>
                  <a:pt x="6635295" y="1422400"/>
                </a:lnTo>
                <a:close/>
              </a:path>
              <a:path w="6668134" h="1549400">
                <a:moveTo>
                  <a:pt x="52019" y="1409700"/>
                </a:moveTo>
                <a:lnTo>
                  <a:pt x="33129" y="1409700"/>
                </a:lnTo>
                <a:lnTo>
                  <a:pt x="31433" y="1422400"/>
                </a:lnTo>
                <a:lnTo>
                  <a:pt x="54427" y="1422400"/>
                </a:lnTo>
                <a:lnTo>
                  <a:pt x="52019" y="1409700"/>
                </a:lnTo>
                <a:close/>
              </a:path>
              <a:path w="6668134" h="1549400">
                <a:moveTo>
                  <a:pt x="63746" y="1409700"/>
                </a:moveTo>
                <a:lnTo>
                  <a:pt x="59055" y="1409700"/>
                </a:lnTo>
                <a:lnTo>
                  <a:pt x="54427" y="1422400"/>
                </a:lnTo>
                <a:lnTo>
                  <a:pt x="66333" y="1422400"/>
                </a:lnTo>
                <a:lnTo>
                  <a:pt x="63746" y="1409700"/>
                </a:lnTo>
                <a:close/>
              </a:path>
              <a:path w="6668134" h="1549400">
                <a:moveTo>
                  <a:pt x="6641410" y="1409700"/>
                </a:moveTo>
                <a:lnTo>
                  <a:pt x="6617850" y="1409700"/>
                </a:lnTo>
                <a:lnTo>
                  <a:pt x="6613725" y="1422400"/>
                </a:lnTo>
                <a:lnTo>
                  <a:pt x="6636541" y="1422400"/>
                </a:lnTo>
                <a:lnTo>
                  <a:pt x="6641410" y="1409700"/>
                </a:lnTo>
                <a:close/>
              </a:path>
              <a:path w="6668134" h="1549400">
                <a:moveTo>
                  <a:pt x="22711" y="1397000"/>
                </a:moveTo>
                <a:lnTo>
                  <a:pt x="25350" y="1409700"/>
                </a:lnTo>
                <a:lnTo>
                  <a:pt x="25496" y="1409700"/>
                </a:lnTo>
                <a:lnTo>
                  <a:pt x="22711" y="1397000"/>
                </a:lnTo>
                <a:close/>
              </a:path>
              <a:path w="6668134" h="1549400">
                <a:moveTo>
                  <a:pt x="58794" y="1397000"/>
                </a:moveTo>
                <a:lnTo>
                  <a:pt x="25538" y="1397000"/>
                </a:lnTo>
                <a:lnTo>
                  <a:pt x="35360" y="1409700"/>
                </a:lnTo>
                <a:lnTo>
                  <a:pt x="60647" y="1409700"/>
                </a:lnTo>
                <a:lnTo>
                  <a:pt x="58794" y="1397000"/>
                </a:lnTo>
                <a:close/>
              </a:path>
              <a:path w="6668134" h="1549400">
                <a:moveTo>
                  <a:pt x="6646876" y="1384300"/>
                </a:moveTo>
                <a:lnTo>
                  <a:pt x="6613557" y="1384300"/>
                </a:lnTo>
                <a:lnTo>
                  <a:pt x="6608709" y="1397000"/>
                </a:lnTo>
                <a:lnTo>
                  <a:pt x="6608332" y="1409700"/>
                </a:lnTo>
                <a:lnTo>
                  <a:pt x="6637399" y="1409700"/>
                </a:lnTo>
                <a:lnTo>
                  <a:pt x="6640478" y="1397000"/>
                </a:lnTo>
                <a:lnTo>
                  <a:pt x="6647766" y="1397000"/>
                </a:lnTo>
                <a:lnTo>
                  <a:pt x="6646876" y="1384300"/>
                </a:lnTo>
                <a:close/>
              </a:path>
              <a:path w="6668134" h="1549400">
                <a:moveTo>
                  <a:pt x="55233" y="1384300"/>
                </a:moveTo>
                <a:lnTo>
                  <a:pt x="27287" y="1384300"/>
                </a:lnTo>
                <a:lnTo>
                  <a:pt x="25465" y="1397000"/>
                </a:lnTo>
                <a:lnTo>
                  <a:pt x="48951" y="1397000"/>
                </a:lnTo>
                <a:lnTo>
                  <a:pt x="55233" y="1384300"/>
                </a:lnTo>
                <a:close/>
              </a:path>
              <a:path w="6668134" h="1549400">
                <a:moveTo>
                  <a:pt x="39883" y="1371600"/>
                </a:moveTo>
                <a:lnTo>
                  <a:pt x="13873" y="1371600"/>
                </a:lnTo>
                <a:lnTo>
                  <a:pt x="17098" y="1384300"/>
                </a:lnTo>
                <a:lnTo>
                  <a:pt x="40375" y="1384300"/>
                </a:lnTo>
                <a:lnTo>
                  <a:pt x="39883" y="1371600"/>
                </a:lnTo>
                <a:close/>
              </a:path>
              <a:path w="6668134" h="1549400">
                <a:moveTo>
                  <a:pt x="6653933" y="1371600"/>
                </a:moveTo>
                <a:lnTo>
                  <a:pt x="6618007" y="1371600"/>
                </a:lnTo>
                <a:lnTo>
                  <a:pt x="6619547" y="1384300"/>
                </a:lnTo>
                <a:lnTo>
                  <a:pt x="6653807" y="1384300"/>
                </a:lnTo>
                <a:lnTo>
                  <a:pt x="6653933" y="1371600"/>
                </a:lnTo>
                <a:close/>
              </a:path>
              <a:path w="6668134" h="1549400">
                <a:moveTo>
                  <a:pt x="45715" y="1346200"/>
                </a:moveTo>
                <a:lnTo>
                  <a:pt x="11402" y="1346200"/>
                </a:lnTo>
                <a:lnTo>
                  <a:pt x="13434" y="1371600"/>
                </a:lnTo>
                <a:lnTo>
                  <a:pt x="42061" y="1371600"/>
                </a:lnTo>
                <a:lnTo>
                  <a:pt x="38093" y="1358900"/>
                </a:lnTo>
                <a:lnTo>
                  <a:pt x="43621" y="1358900"/>
                </a:lnTo>
                <a:lnTo>
                  <a:pt x="45715" y="1346200"/>
                </a:lnTo>
                <a:close/>
              </a:path>
              <a:path w="6668134" h="1549400">
                <a:moveTo>
                  <a:pt x="43621" y="1358900"/>
                </a:moveTo>
                <a:lnTo>
                  <a:pt x="42061" y="1371600"/>
                </a:lnTo>
                <a:lnTo>
                  <a:pt x="45349" y="1371600"/>
                </a:lnTo>
                <a:lnTo>
                  <a:pt x="43621" y="1358900"/>
                </a:lnTo>
                <a:close/>
              </a:path>
              <a:path w="6668134" h="1549400">
                <a:moveTo>
                  <a:pt x="6659922" y="1346200"/>
                </a:moveTo>
                <a:lnTo>
                  <a:pt x="6621421" y="1346200"/>
                </a:lnTo>
                <a:lnTo>
                  <a:pt x="6621955" y="1358900"/>
                </a:lnTo>
                <a:lnTo>
                  <a:pt x="6622143" y="1371600"/>
                </a:lnTo>
                <a:lnTo>
                  <a:pt x="6646572" y="1371600"/>
                </a:lnTo>
                <a:lnTo>
                  <a:pt x="6648122" y="1358900"/>
                </a:lnTo>
                <a:lnTo>
                  <a:pt x="6654635" y="1358900"/>
                </a:lnTo>
                <a:lnTo>
                  <a:pt x="6659922" y="1346200"/>
                </a:lnTo>
                <a:close/>
              </a:path>
              <a:path w="6668134" h="1549400">
                <a:moveTo>
                  <a:pt x="6654457" y="1358900"/>
                </a:moveTo>
                <a:lnTo>
                  <a:pt x="6648122" y="1358900"/>
                </a:lnTo>
                <a:lnTo>
                  <a:pt x="6654352" y="1371600"/>
                </a:lnTo>
                <a:lnTo>
                  <a:pt x="6654457" y="1358900"/>
                </a:lnTo>
                <a:close/>
              </a:path>
              <a:path w="6668134" h="1549400">
                <a:moveTo>
                  <a:pt x="37422" y="1333500"/>
                </a:moveTo>
                <a:lnTo>
                  <a:pt x="11517" y="1333500"/>
                </a:lnTo>
                <a:lnTo>
                  <a:pt x="7423" y="1346200"/>
                </a:lnTo>
                <a:lnTo>
                  <a:pt x="44386" y="1346200"/>
                </a:lnTo>
                <a:lnTo>
                  <a:pt x="37422" y="1333500"/>
                </a:lnTo>
                <a:close/>
              </a:path>
              <a:path w="6668134" h="1549400">
                <a:moveTo>
                  <a:pt x="6634866" y="1333500"/>
                </a:moveTo>
                <a:lnTo>
                  <a:pt x="6627944" y="1333500"/>
                </a:lnTo>
                <a:lnTo>
                  <a:pt x="6628709" y="1346200"/>
                </a:lnTo>
                <a:lnTo>
                  <a:pt x="6634866" y="1333500"/>
                </a:lnTo>
                <a:close/>
              </a:path>
              <a:path w="6668134" h="1549400">
                <a:moveTo>
                  <a:pt x="6645504" y="1333500"/>
                </a:moveTo>
                <a:lnTo>
                  <a:pt x="6635609" y="1333500"/>
                </a:lnTo>
                <a:lnTo>
                  <a:pt x="6636279" y="1346200"/>
                </a:lnTo>
                <a:lnTo>
                  <a:pt x="6645127" y="1346200"/>
                </a:lnTo>
                <a:lnTo>
                  <a:pt x="6645504" y="1333500"/>
                </a:lnTo>
                <a:close/>
              </a:path>
              <a:path w="6668134" h="1549400">
                <a:moveTo>
                  <a:pt x="6649881" y="1333500"/>
                </a:moveTo>
                <a:lnTo>
                  <a:pt x="6645504" y="1333500"/>
                </a:lnTo>
                <a:lnTo>
                  <a:pt x="6648938" y="1346200"/>
                </a:lnTo>
                <a:lnTo>
                  <a:pt x="6649881" y="1333500"/>
                </a:lnTo>
                <a:close/>
              </a:path>
              <a:path w="6668134" h="1549400">
                <a:moveTo>
                  <a:pt x="6658066" y="1333500"/>
                </a:moveTo>
                <a:lnTo>
                  <a:pt x="6654142" y="1333500"/>
                </a:lnTo>
                <a:lnTo>
                  <a:pt x="6650383" y="1346200"/>
                </a:lnTo>
                <a:lnTo>
                  <a:pt x="6659040" y="1346200"/>
                </a:lnTo>
                <a:lnTo>
                  <a:pt x="6658066" y="1333500"/>
                </a:lnTo>
                <a:close/>
              </a:path>
              <a:path w="6668134" h="1549400">
                <a:moveTo>
                  <a:pt x="40731" y="1308100"/>
                </a:moveTo>
                <a:lnTo>
                  <a:pt x="6491" y="1308100"/>
                </a:lnTo>
                <a:lnTo>
                  <a:pt x="7790" y="1333500"/>
                </a:lnTo>
                <a:lnTo>
                  <a:pt x="12606" y="1333500"/>
                </a:lnTo>
                <a:lnTo>
                  <a:pt x="19999" y="1320800"/>
                </a:lnTo>
                <a:lnTo>
                  <a:pt x="40689" y="1320800"/>
                </a:lnTo>
                <a:lnTo>
                  <a:pt x="40731" y="1308100"/>
                </a:lnTo>
                <a:close/>
              </a:path>
              <a:path w="6668134" h="1549400">
                <a:moveTo>
                  <a:pt x="34365" y="1320800"/>
                </a:moveTo>
                <a:lnTo>
                  <a:pt x="22931" y="1320800"/>
                </a:lnTo>
                <a:lnTo>
                  <a:pt x="25779" y="1333500"/>
                </a:lnTo>
                <a:lnTo>
                  <a:pt x="30533" y="1333500"/>
                </a:lnTo>
                <a:lnTo>
                  <a:pt x="34365" y="1320800"/>
                </a:lnTo>
                <a:close/>
              </a:path>
              <a:path w="6668134" h="1549400">
                <a:moveTo>
                  <a:pt x="6660624" y="1308100"/>
                </a:moveTo>
                <a:lnTo>
                  <a:pt x="6639462" y="1308100"/>
                </a:lnTo>
                <a:lnTo>
                  <a:pt x="6639012" y="1320800"/>
                </a:lnTo>
                <a:lnTo>
                  <a:pt x="6625976" y="1320800"/>
                </a:lnTo>
                <a:lnTo>
                  <a:pt x="6625724" y="1333500"/>
                </a:lnTo>
                <a:lnTo>
                  <a:pt x="6650907" y="1333500"/>
                </a:lnTo>
                <a:lnTo>
                  <a:pt x="6660655" y="1320800"/>
                </a:lnTo>
                <a:lnTo>
                  <a:pt x="6660624" y="1308100"/>
                </a:lnTo>
                <a:close/>
              </a:path>
              <a:path w="6668134" h="1549400">
                <a:moveTo>
                  <a:pt x="29768" y="1295400"/>
                </a:moveTo>
                <a:lnTo>
                  <a:pt x="8858" y="1295400"/>
                </a:lnTo>
                <a:lnTo>
                  <a:pt x="17999" y="1308100"/>
                </a:lnTo>
                <a:lnTo>
                  <a:pt x="28177" y="1308100"/>
                </a:lnTo>
                <a:lnTo>
                  <a:pt x="29768" y="1295400"/>
                </a:lnTo>
                <a:close/>
              </a:path>
              <a:path w="6668134" h="1549400">
                <a:moveTo>
                  <a:pt x="6656645" y="1295400"/>
                </a:moveTo>
                <a:lnTo>
                  <a:pt x="6633976" y="1295400"/>
                </a:lnTo>
                <a:lnTo>
                  <a:pt x="6634886" y="1308100"/>
                </a:lnTo>
                <a:lnTo>
                  <a:pt x="6664708" y="1308100"/>
                </a:lnTo>
                <a:lnTo>
                  <a:pt x="6656645" y="1295400"/>
                </a:lnTo>
                <a:close/>
              </a:path>
              <a:path w="6668134" h="1549400">
                <a:moveTo>
                  <a:pt x="23606" y="1293597"/>
                </a:moveTo>
                <a:lnTo>
                  <a:pt x="21737" y="1295400"/>
                </a:lnTo>
                <a:lnTo>
                  <a:pt x="25212" y="1295400"/>
                </a:lnTo>
                <a:lnTo>
                  <a:pt x="23606" y="1293597"/>
                </a:lnTo>
                <a:close/>
              </a:path>
              <a:path w="6668134" h="1549400">
                <a:moveTo>
                  <a:pt x="36595" y="1282700"/>
                </a:moveTo>
                <a:lnTo>
                  <a:pt x="34909" y="1282700"/>
                </a:lnTo>
                <a:lnTo>
                  <a:pt x="23606" y="1293597"/>
                </a:lnTo>
                <a:lnTo>
                  <a:pt x="25212" y="1295400"/>
                </a:lnTo>
                <a:lnTo>
                  <a:pt x="35489" y="1295400"/>
                </a:lnTo>
                <a:lnTo>
                  <a:pt x="37554" y="1289663"/>
                </a:lnTo>
                <a:lnTo>
                  <a:pt x="36595" y="1282700"/>
                </a:lnTo>
                <a:close/>
              </a:path>
              <a:path w="6668134" h="1549400">
                <a:moveTo>
                  <a:pt x="37554" y="1289663"/>
                </a:moveTo>
                <a:lnTo>
                  <a:pt x="35489" y="1295400"/>
                </a:lnTo>
                <a:lnTo>
                  <a:pt x="38344" y="1295400"/>
                </a:lnTo>
                <a:lnTo>
                  <a:pt x="37554" y="1289663"/>
                </a:lnTo>
                <a:close/>
              </a:path>
              <a:path w="6668134" h="1549400">
                <a:moveTo>
                  <a:pt x="6664132" y="1282700"/>
                </a:moveTo>
                <a:lnTo>
                  <a:pt x="6630855" y="1282700"/>
                </a:lnTo>
                <a:lnTo>
                  <a:pt x="6630656" y="1295400"/>
                </a:lnTo>
                <a:lnTo>
                  <a:pt x="6665011" y="1295400"/>
                </a:lnTo>
                <a:lnTo>
                  <a:pt x="6664132" y="1282700"/>
                </a:lnTo>
                <a:close/>
              </a:path>
              <a:path w="6668134" h="1549400">
                <a:moveTo>
                  <a:pt x="34909" y="1282700"/>
                </a:moveTo>
                <a:lnTo>
                  <a:pt x="13897" y="1282700"/>
                </a:lnTo>
                <a:lnTo>
                  <a:pt x="23606" y="1293597"/>
                </a:lnTo>
                <a:lnTo>
                  <a:pt x="34909" y="1282700"/>
                </a:lnTo>
                <a:close/>
              </a:path>
              <a:path w="6668134" h="1549400">
                <a:moveTo>
                  <a:pt x="31004" y="1257300"/>
                </a:moveTo>
                <a:lnTo>
                  <a:pt x="2827" y="1257300"/>
                </a:lnTo>
                <a:lnTo>
                  <a:pt x="3895" y="1270000"/>
                </a:lnTo>
                <a:lnTo>
                  <a:pt x="450" y="1282700"/>
                </a:lnTo>
                <a:lnTo>
                  <a:pt x="36595" y="1282700"/>
                </a:lnTo>
                <a:lnTo>
                  <a:pt x="37554" y="1289663"/>
                </a:lnTo>
                <a:lnTo>
                  <a:pt x="40061" y="1282700"/>
                </a:lnTo>
                <a:lnTo>
                  <a:pt x="40281" y="1270000"/>
                </a:lnTo>
                <a:lnTo>
                  <a:pt x="32040" y="1270000"/>
                </a:lnTo>
                <a:lnTo>
                  <a:pt x="31004" y="1257300"/>
                </a:lnTo>
                <a:close/>
              </a:path>
              <a:path w="6668134" h="1549400">
                <a:moveTo>
                  <a:pt x="6661462" y="1257300"/>
                </a:moveTo>
                <a:lnTo>
                  <a:pt x="6627620" y="1257300"/>
                </a:lnTo>
                <a:lnTo>
                  <a:pt x="6626991" y="1270000"/>
                </a:lnTo>
                <a:lnTo>
                  <a:pt x="6627484" y="1270000"/>
                </a:lnTo>
                <a:lnTo>
                  <a:pt x="6625735" y="1282700"/>
                </a:lnTo>
                <a:lnTo>
                  <a:pt x="6663336" y="1282700"/>
                </a:lnTo>
                <a:lnTo>
                  <a:pt x="6667053" y="1270000"/>
                </a:lnTo>
                <a:lnTo>
                  <a:pt x="6661462" y="1257300"/>
                </a:lnTo>
                <a:close/>
              </a:path>
              <a:path w="6668134" h="1549400">
                <a:moveTo>
                  <a:pt x="40072" y="1244600"/>
                </a:moveTo>
                <a:lnTo>
                  <a:pt x="15475" y="1244600"/>
                </a:lnTo>
                <a:lnTo>
                  <a:pt x="10470" y="1257300"/>
                </a:lnTo>
                <a:lnTo>
                  <a:pt x="40428" y="1257300"/>
                </a:lnTo>
                <a:lnTo>
                  <a:pt x="40072" y="1244600"/>
                </a:lnTo>
                <a:close/>
              </a:path>
              <a:path w="6668134" h="1549400">
                <a:moveTo>
                  <a:pt x="6665587" y="1244600"/>
                </a:moveTo>
                <a:lnTo>
                  <a:pt x="6627264" y="1244600"/>
                </a:lnTo>
                <a:lnTo>
                  <a:pt x="6632017" y="1257300"/>
                </a:lnTo>
                <a:lnTo>
                  <a:pt x="6660195" y="1257300"/>
                </a:lnTo>
                <a:lnTo>
                  <a:pt x="6665587" y="1244600"/>
                </a:lnTo>
                <a:close/>
              </a:path>
              <a:path w="6668134" h="1549400">
                <a:moveTo>
                  <a:pt x="34344" y="1219200"/>
                </a:moveTo>
                <a:lnTo>
                  <a:pt x="4764" y="1219200"/>
                </a:lnTo>
                <a:lnTo>
                  <a:pt x="4514" y="1231900"/>
                </a:lnTo>
                <a:lnTo>
                  <a:pt x="3863" y="1231900"/>
                </a:lnTo>
                <a:lnTo>
                  <a:pt x="3904" y="1244600"/>
                </a:lnTo>
                <a:lnTo>
                  <a:pt x="26669" y="1244600"/>
                </a:lnTo>
                <a:lnTo>
                  <a:pt x="26648" y="1231900"/>
                </a:lnTo>
                <a:lnTo>
                  <a:pt x="34344" y="1219200"/>
                </a:lnTo>
                <a:close/>
              </a:path>
              <a:path w="6668134" h="1549400">
                <a:moveTo>
                  <a:pt x="6665660" y="1219200"/>
                </a:moveTo>
                <a:lnTo>
                  <a:pt x="6651535" y="1231900"/>
                </a:lnTo>
                <a:lnTo>
                  <a:pt x="6643766" y="1231900"/>
                </a:lnTo>
                <a:lnTo>
                  <a:pt x="6641337" y="1244600"/>
                </a:lnTo>
                <a:lnTo>
                  <a:pt x="6665629" y="1244600"/>
                </a:lnTo>
                <a:lnTo>
                  <a:pt x="6665660" y="1219200"/>
                </a:lnTo>
                <a:close/>
              </a:path>
              <a:path w="6668134" h="1549400">
                <a:moveTo>
                  <a:pt x="6652383" y="1219200"/>
                </a:moveTo>
                <a:lnTo>
                  <a:pt x="6633159" y="1219200"/>
                </a:lnTo>
                <a:lnTo>
                  <a:pt x="6641054" y="1231900"/>
                </a:lnTo>
                <a:lnTo>
                  <a:pt x="6651535" y="1231900"/>
                </a:lnTo>
                <a:lnTo>
                  <a:pt x="6652383" y="1219200"/>
                </a:lnTo>
                <a:close/>
              </a:path>
              <a:path w="6668134" h="1549400">
                <a:moveTo>
                  <a:pt x="35412" y="1206500"/>
                </a:moveTo>
                <a:lnTo>
                  <a:pt x="9101" y="1206500"/>
                </a:lnTo>
                <a:lnTo>
                  <a:pt x="5978" y="1219200"/>
                </a:lnTo>
                <a:lnTo>
                  <a:pt x="34836" y="1219200"/>
                </a:lnTo>
                <a:lnTo>
                  <a:pt x="35412" y="1206500"/>
                </a:lnTo>
                <a:close/>
              </a:path>
              <a:path w="6668134" h="1549400">
                <a:moveTo>
                  <a:pt x="6667053" y="1193800"/>
                </a:moveTo>
                <a:lnTo>
                  <a:pt x="6627808" y="1193800"/>
                </a:lnTo>
                <a:lnTo>
                  <a:pt x="6626876" y="1206500"/>
                </a:lnTo>
                <a:lnTo>
                  <a:pt x="6628279" y="1219200"/>
                </a:lnTo>
                <a:lnTo>
                  <a:pt x="6666132" y="1219200"/>
                </a:lnTo>
                <a:lnTo>
                  <a:pt x="6667053" y="1193800"/>
                </a:lnTo>
                <a:close/>
              </a:path>
              <a:path w="6668134" h="1549400">
                <a:moveTo>
                  <a:pt x="9999" y="1193800"/>
                </a:moveTo>
                <a:lnTo>
                  <a:pt x="6158" y="1193800"/>
                </a:lnTo>
                <a:lnTo>
                  <a:pt x="7975" y="1206500"/>
                </a:lnTo>
                <a:lnTo>
                  <a:pt x="9999" y="1193800"/>
                </a:lnTo>
                <a:close/>
              </a:path>
              <a:path w="6668134" h="1549400">
                <a:moveTo>
                  <a:pt x="14669" y="1193800"/>
                </a:moveTo>
                <a:lnTo>
                  <a:pt x="14177" y="1193800"/>
                </a:lnTo>
                <a:lnTo>
                  <a:pt x="12409" y="1206500"/>
                </a:lnTo>
                <a:lnTo>
                  <a:pt x="19015" y="1206500"/>
                </a:lnTo>
                <a:lnTo>
                  <a:pt x="14669" y="1193800"/>
                </a:lnTo>
                <a:close/>
              </a:path>
              <a:path w="6668134" h="1549400">
                <a:moveTo>
                  <a:pt x="37538" y="1181100"/>
                </a:moveTo>
                <a:lnTo>
                  <a:pt x="17356" y="1181100"/>
                </a:lnTo>
                <a:lnTo>
                  <a:pt x="18522" y="1193800"/>
                </a:lnTo>
                <a:lnTo>
                  <a:pt x="19015" y="1206500"/>
                </a:lnTo>
                <a:lnTo>
                  <a:pt x="38930" y="1206500"/>
                </a:lnTo>
                <a:lnTo>
                  <a:pt x="36888" y="1193800"/>
                </a:lnTo>
                <a:lnTo>
                  <a:pt x="27213" y="1193800"/>
                </a:lnTo>
                <a:lnTo>
                  <a:pt x="37538" y="1181100"/>
                </a:lnTo>
                <a:close/>
              </a:path>
              <a:path w="6668134" h="1549400">
                <a:moveTo>
                  <a:pt x="15125" y="1181100"/>
                </a:moveTo>
                <a:lnTo>
                  <a:pt x="3612" y="1181100"/>
                </a:lnTo>
                <a:lnTo>
                  <a:pt x="4664" y="1193800"/>
                </a:lnTo>
                <a:lnTo>
                  <a:pt x="12462" y="1193800"/>
                </a:lnTo>
                <a:lnTo>
                  <a:pt x="15125" y="1181100"/>
                </a:lnTo>
                <a:close/>
              </a:path>
              <a:path w="6668134" h="1549400">
                <a:moveTo>
                  <a:pt x="6653954" y="1181100"/>
                </a:moveTo>
                <a:lnTo>
                  <a:pt x="6637975" y="1181100"/>
                </a:lnTo>
                <a:lnTo>
                  <a:pt x="6641389" y="1193800"/>
                </a:lnTo>
                <a:lnTo>
                  <a:pt x="6651085" y="1193800"/>
                </a:lnTo>
                <a:lnTo>
                  <a:pt x="6653954" y="1181100"/>
                </a:lnTo>
                <a:close/>
              </a:path>
              <a:path w="6668134" h="1549400">
                <a:moveTo>
                  <a:pt x="37129" y="1155700"/>
                </a:moveTo>
                <a:lnTo>
                  <a:pt x="12376" y="1155700"/>
                </a:lnTo>
                <a:lnTo>
                  <a:pt x="12868" y="1168400"/>
                </a:lnTo>
                <a:lnTo>
                  <a:pt x="6722" y="1168400"/>
                </a:lnTo>
                <a:lnTo>
                  <a:pt x="2628" y="1181100"/>
                </a:lnTo>
                <a:lnTo>
                  <a:pt x="40825" y="1181100"/>
                </a:lnTo>
                <a:lnTo>
                  <a:pt x="39506" y="1168400"/>
                </a:lnTo>
                <a:lnTo>
                  <a:pt x="37129" y="1155700"/>
                </a:lnTo>
                <a:close/>
              </a:path>
              <a:path w="6668134" h="1549400">
                <a:moveTo>
                  <a:pt x="6665116" y="1168400"/>
                </a:moveTo>
                <a:lnTo>
                  <a:pt x="6635567" y="1168400"/>
                </a:lnTo>
                <a:lnTo>
                  <a:pt x="6630761" y="1181100"/>
                </a:lnTo>
                <a:lnTo>
                  <a:pt x="6666592" y="1181100"/>
                </a:lnTo>
                <a:lnTo>
                  <a:pt x="6665116" y="1168400"/>
                </a:lnTo>
                <a:close/>
              </a:path>
              <a:path w="6668134" h="1549400">
                <a:moveTo>
                  <a:pt x="5654" y="1155700"/>
                </a:moveTo>
                <a:lnTo>
                  <a:pt x="6230" y="1168400"/>
                </a:lnTo>
                <a:lnTo>
                  <a:pt x="12868" y="1168400"/>
                </a:lnTo>
                <a:lnTo>
                  <a:pt x="5654" y="1155700"/>
                </a:lnTo>
                <a:close/>
              </a:path>
              <a:path w="6668134" h="1549400">
                <a:moveTo>
                  <a:pt x="6656436" y="1155700"/>
                </a:moveTo>
                <a:lnTo>
                  <a:pt x="6641389" y="1155700"/>
                </a:lnTo>
                <a:lnTo>
                  <a:pt x="6638981" y="1168400"/>
                </a:lnTo>
                <a:lnTo>
                  <a:pt x="6655891" y="1168400"/>
                </a:lnTo>
                <a:lnTo>
                  <a:pt x="6656436" y="1155700"/>
                </a:lnTo>
                <a:close/>
              </a:path>
              <a:path w="6668134" h="1549400">
                <a:moveTo>
                  <a:pt x="32292" y="1143000"/>
                </a:moveTo>
                <a:lnTo>
                  <a:pt x="3036" y="1143000"/>
                </a:lnTo>
                <a:lnTo>
                  <a:pt x="4188" y="1155700"/>
                </a:lnTo>
                <a:lnTo>
                  <a:pt x="28773" y="1155700"/>
                </a:lnTo>
                <a:lnTo>
                  <a:pt x="32292" y="1143000"/>
                </a:lnTo>
                <a:close/>
              </a:path>
              <a:path w="6668134" h="1549400">
                <a:moveTo>
                  <a:pt x="6665116" y="1143000"/>
                </a:moveTo>
                <a:lnTo>
                  <a:pt x="6638981" y="1143000"/>
                </a:lnTo>
                <a:lnTo>
                  <a:pt x="6635567" y="1155700"/>
                </a:lnTo>
                <a:lnTo>
                  <a:pt x="6662247" y="1155700"/>
                </a:lnTo>
                <a:lnTo>
                  <a:pt x="6665116" y="1143000"/>
                </a:lnTo>
                <a:close/>
              </a:path>
              <a:path w="6668134" h="1549400">
                <a:moveTo>
                  <a:pt x="36313" y="1130300"/>
                </a:moveTo>
                <a:lnTo>
                  <a:pt x="8282" y="1130300"/>
                </a:lnTo>
                <a:lnTo>
                  <a:pt x="8774" y="1143000"/>
                </a:lnTo>
                <a:lnTo>
                  <a:pt x="39014" y="1143000"/>
                </a:lnTo>
                <a:lnTo>
                  <a:pt x="36313" y="1130300"/>
                </a:lnTo>
                <a:close/>
              </a:path>
              <a:path w="6668134" h="1549400">
                <a:moveTo>
                  <a:pt x="6663179" y="1130300"/>
                </a:moveTo>
                <a:lnTo>
                  <a:pt x="6625410" y="1130300"/>
                </a:lnTo>
                <a:lnTo>
                  <a:pt x="6627347" y="1143000"/>
                </a:lnTo>
                <a:lnTo>
                  <a:pt x="6668069" y="1143000"/>
                </a:lnTo>
                <a:lnTo>
                  <a:pt x="6663179" y="1130300"/>
                </a:lnTo>
                <a:close/>
              </a:path>
              <a:path w="6668134" h="1549400">
                <a:moveTo>
                  <a:pt x="27705" y="1117600"/>
                </a:moveTo>
                <a:lnTo>
                  <a:pt x="8774" y="1117600"/>
                </a:lnTo>
                <a:lnTo>
                  <a:pt x="5654" y="1130300"/>
                </a:lnTo>
                <a:lnTo>
                  <a:pt x="25653" y="1130300"/>
                </a:lnTo>
                <a:lnTo>
                  <a:pt x="27705" y="1117600"/>
                </a:lnTo>
                <a:close/>
              </a:path>
              <a:path w="6668134" h="1549400">
                <a:moveTo>
                  <a:pt x="6647671" y="1117600"/>
                </a:moveTo>
                <a:lnTo>
                  <a:pt x="6636572" y="1117600"/>
                </a:lnTo>
                <a:lnTo>
                  <a:pt x="6628279" y="1130300"/>
                </a:lnTo>
                <a:lnTo>
                  <a:pt x="6652551" y="1130300"/>
                </a:lnTo>
                <a:lnTo>
                  <a:pt x="6647671" y="1117600"/>
                </a:lnTo>
                <a:close/>
              </a:path>
              <a:path w="6668134" h="1549400">
                <a:moveTo>
                  <a:pt x="6661242" y="1117600"/>
                </a:moveTo>
                <a:lnTo>
                  <a:pt x="6654488" y="1117600"/>
                </a:lnTo>
                <a:lnTo>
                  <a:pt x="6652551" y="1130300"/>
                </a:lnTo>
                <a:lnTo>
                  <a:pt x="6662247" y="1130300"/>
                </a:lnTo>
                <a:lnTo>
                  <a:pt x="6661242" y="1117600"/>
                </a:lnTo>
                <a:close/>
              </a:path>
              <a:path w="6668134" h="1549400">
                <a:moveTo>
                  <a:pt x="37956" y="1092200"/>
                </a:moveTo>
                <a:lnTo>
                  <a:pt x="4188" y="1092200"/>
                </a:lnTo>
                <a:lnTo>
                  <a:pt x="4670" y="1104900"/>
                </a:lnTo>
                <a:lnTo>
                  <a:pt x="11800" y="1104900"/>
                </a:lnTo>
                <a:lnTo>
                  <a:pt x="10826" y="1117600"/>
                </a:lnTo>
                <a:lnTo>
                  <a:pt x="39014" y="1117600"/>
                </a:lnTo>
                <a:lnTo>
                  <a:pt x="39998" y="1104900"/>
                </a:lnTo>
                <a:lnTo>
                  <a:pt x="37956" y="1092200"/>
                </a:lnTo>
                <a:close/>
              </a:path>
              <a:path w="6668134" h="1549400">
                <a:moveTo>
                  <a:pt x="6660771" y="1092200"/>
                </a:moveTo>
                <a:lnTo>
                  <a:pt x="6628824" y="1092200"/>
                </a:lnTo>
                <a:lnTo>
                  <a:pt x="6628279" y="1104900"/>
                </a:lnTo>
                <a:lnTo>
                  <a:pt x="6630143" y="1117600"/>
                </a:lnTo>
                <a:lnTo>
                  <a:pt x="6647200" y="1117600"/>
                </a:lnTo>
                <a:lnTo>
                  <a:pt x="6655964" y="1104900"/>
                </a:lnTo>
                <a:lnTo>
                  <a:pt x="6661242" y="1104900"/>
                </a:lnTo>
                <a:lnTo>
                  <a:pt x="6660771" y="1092200"/>
                </a:lnTo>
                <a:close/>
              </a:path>
              <a:path w="6668134" h="1549400">
                <a:moveTo>
                  <a:pt x="41558" y="1066800"/>
                </a:moveTo>
                <a:lnTo>
                  <a:pt x="12868" y="1066800"/>
                </a:lnTo>
                <a:lnTo>
                  <a:pt x="13852" y="1079500"/>
                </a:lnTo>
                <a:lnTo>
                  <a:pt x="3120" y="1079500"/>
                </a:lnTo>
                <a:lnTo>
                  <a:pt x="3612" y="1092200"/>
                </a:lnTo>
                <a:lnTo>
                  <a:pt x="26721" y="1092200"/>
                </a:lnTo>
                <a:lnTo>
                  <a:pt x="39014" y="1079500"/>
                </a:lnTo>
                <a:lnTo>
                  <a:pt x="41558" y="1066800"/>
                </a:lnTo>
                <a:close/>
              </a:path>
              <a:path w="6668134" h="1549400">
                <a:moveTo>
                  <a:pt x="6663650" y="1079500"/>
                </a:moveTo>
                <a:lnTo>
                  <a:pt x="6633630" y="1079500"/>
                </a:lnTo>
                <a:lnTo>
                  <a:pt x="6640457" y="1092200"/>
                </a:lnTo>
                <a:lnTo>
                  <a:pt x="6662247" y="1092200"/>
                </a:lnTo>
                <a:lnTo>
                  <a:pt x="6663650" y="1079500"/>
                </a:lnTo>
                <a:close/>
              </a:path>
              <a:path w="6668134" h="1549400">
                <a:moveTo>
                  <a:pt x="6657828" y="1066800"/>
                </a:moveTo>
                <a:lnTo>
                  <a:pt x="6628279" y="1066800"/>
                </a:lnTo>
                <a:lnTo>
                  <a:pt x="6628824" y="1079500"/>
                </a:lnTo>
                <a:lnTo>
                  <a:pt x="6657367" y="1079500"/>
                </a:lnTo>
                <a:lnTo>
                  <a:pt x="6657828" y="1066800"/>
                </a:lnTo>
                <a:close/>
              </a:path>
              <a:path w="6668134" h="1549400">
                <a:moveTo>
                  <a:pt x="11507" y="1054100"/>
                </a:moveTo>
                <a:lnTo>
                  <a:pt x="6722" y="1054100"/>
                </a:lnTo>
                <a:lnTo>
                  <a:pt x="8282" y="1066800"/>
                </a:lnTo>
                <a:lnTo>
                  <a:pt x="14219" y="1066800"/>
                </a:lnTo>
                <a:lnTo>
                  <a:pt x="11507" y="1054100"/>
                </a:lnTo>
                <a:close/>
              </a:path>
              <a:path w="6668134" h="1549400">
                <a:moveTo>
                  <a:pt x="21664" y="1054100"/>
                </a:moveTo>
                <a:lnTo>
                  <a:pt x="11507" y="1054100"/>
                </a:lnTo>
                <a:lnTo>
                  <a:pt x="14219" y="1066800"/>
                </a:lnTo>
                <a:lnTo>
                  <a:pt x="21664" y="1054100"/>
                </a:lnTo>
                <a:close/>
              </a:path>
              <a:path w="6668134" h="1549400">
                <a:moveTo>
                  <a:pt x="39014" y="1054100"/>
                </a:moveTo>
                <a:lnTo>
                  <a:pt x="21664" y="1054100"/>
                </a:lnTo>
                <a:lnTo>
                  <a:pt x="14219" y="1066800"/>
                </a:lnTo>
                <a:lnTo>
                  <a:pt x="39998" y="1066800"/>
                </a:lnTo>
                <a:lnTo>
                  <a:pt x="39014" y="1054100"/>
                </a:lnTo>
                <a:close/>
              </a:path>
              <a:path w="6668134" h="1549400">
                <a:moveTo>
                  <a:pt x="6663723" y="1054100"/>
                </a:moveTo>
                <a:lnTo>
                  <a:pt x="6638981" y="1054100"/>
                </a:lnTo>
                <a:lnTo>
                  <a:pt x="6633630" y="1066800"/>
                </a:lnTo>
                <a:lnTo>
                  <a:pt x="6660771" y="1066800"/>
                </a:lnTo>
                <a:lnTo>
                  <a:pt x="6663723" y="1054100"/>
                </a:lnTo>
                <a:close/>
              </a:path>
              <a:path w="6668134" h="1549400">
                <a:moveTo>
                  <a:pt x="36794" y="1041400"/>
                </a:moveTo>
                <a:lnTo>
                  <a:pt x="5823" y="1041400"/>
                </a:lnTo>
                <a:lnTo>
                  <a:pt x="8788" y="1054100"/>
                </a:lnTo>
                <a:lnTo>
                  <a:pt x="38490" y="1054100"/>
                </a:lnTo>
                <a:lnTo>
                  <a:pt x="36794" y="1041400"/>
                </a:lnTo>
                <a:close/>
              </a:path>
              <a:path w="6668134" h="1549400">
                <a:moveTo>
                  <a:pt x="6661242" y="1028700"/>
                </a:moveTo>
                <a:lnTo>
                  <a:pt x="6625484" y="1028700"/>
                </a:lnTo>
                <a:lnTo>
                  <a:pt x="6629285" y="1041400"/>
                </a:lnTo>
                <a:lnTo>
                  <a:pt x="6635567" y="1054100"/>
                </a:lnTo>
                <a:lnTo>
                  <a:pt x="6647671" y="1054100"/>
                </a:lnTo>
                <a:lnTo>
                  <a:pt x="6646740" y="1041400"/>
                </a:lnTo>
                <a:lnTo>
                  <a:pt x="6664184" y="1041400"/>
                </a:lnTo>
                <a:lnTo>
                  <a:pt x="6661242" y="1028700"/>
                </a:lnTo>
                <a:close/>
              </a:path>
              <a:path w="6668134" h="1549400">
                <a:moveTo>
                  <a:pt x="32679" y="1028700"/>
                </a:moveTo>
                <a:lnTo>
                  <a:pt x="5141" y="1028700"/>
                </a:lnTo>
                <a:lnTo>
                  <a:pt x="4108" y="1041400"/>
                </a:lnTo>
                <a:lnTo>
                  <a:pt x="31046" y="1041400"/>
                </a:lnTo>
                <a:lnTo>
                  <a:pt x="32679" y="1028700"/>
                </a:lnTo>
                <a:close/>
              </a:path>
              <a:path w="6668134" h="1549400">
                <a:moveTo>
                  <a:pt x="39276" y="1028700"/>
                </a:moveTo>
                <a:lnTo>
                  <a:pt x="32679" y="1028700"/>
                </a:lnTo>
                <a:lnTo>
                  <a:pt x="39035" y="1041400"/>
                </a:lnTo>
                <a:lnTo>
                  <a:pt x="39276" y="1028700"/>
                </a:lnTo>
                <a:close/>
              </a:path>
              <a:path w="6668134" h="1549400">
                <a:moveTo>
                  <a:pt x="30742" y="1016000"/>
                </a:moveTo>
                <a:lnTo>
                  <a:pt x="15612" y="1016000"/>
                </a:lnTo>
                <a:lnTo>
                  <a:pt x="13130" y="1028700"/>
                </a:lnTo>
                <a:lnTo>
                  <a:pt x="34302" y="1028700"/>
                </a:lnTo>
                <a:lnTo>
                  <a:pt x="30742" y="1016000"/>
                </a:lnTo>
                <a:close/>
              </a:path>
              <a:path w="6668134" h="1549400">
                <a:moveTo>
                  <a:pt x="6658048" y="1003300"/>
                </a:moveTo>
                <a:lnTo>
                  <a:pt x="6628300" y="1003300"/>
                </a:lnTo>
                <a:lnTo>
                  <a:pt x="6628300" y="1016000"/>
                </a:lnTo>
                <a:lnTo>
                  <a:pt x="6625756" y="1028700"/>
                </a:lnTo>
                <a:lnTo>
                  <a:pt x="6659032" y="1028700"/>
                </a:lnTo>
                <a:lnTo>
                  <a:pt x="6655514" y="1016000"/>
                </a:lnTo>
                <a:lnTo>
                  <a:pt x="6653462" y="1016000"/>
                </a:lnTo>
                <a:lnTo>
                  <a:pt x="6658048" y="1003300"/>
                </a:lnTo>
                <a:close/>
              </a:path>
              <a:path w="6668134" h="1549400">
                <a:moveTo>
                  <a:pt x="28260" y="990600"/>
                </a:moveTo>
                <a:lnTo>
                  <a:pt x="4910" y="990600"/>
                </a:lnTo>
                <a:lnTo>
                  <a:pt x="5141" y="1003300"/>
                </a:lnTo>
                <a:lnTo>
                  <a:pt x="6230" y="1016000"/>
                </a:lnTo>
                <a:lnTo>
                  <a:pt x="37956" y="1016000"/>
                </a:lnTo>
                <a:lnTo>
                  <a:pt x="39035" y="1003300"/>
                </a:lnTo>
                <a:lnTo>
                  <a:pt x="29035" y="1003300"/>
                </a:lnTo>
                <a:lnTo>
                  <a:pt x="28260" y="990600"/>
                </a:lnTo>
                <a:close/>
              </a:path>
              <a:path w="6668134" h="1549400">
                <a:moveTo>
                  <a:pt x="6664194" y="1003300"/>
                </a:moveTo>
                <a:lnTo>
                  <a:pt x="6658048" y="1003300"/>
                </a:lnTo>
                <a:lnTo>
                  <a:pt x="6659608" y="1016000"/>
                </a:lnTo>
                <a:lnTo>
                  <a:pt x="6661085" y="1016000"/>
                </a:lnTo>
                <a:lnTo>
                  <a:pt x="6664194" y="1003300"/>
                </a:lnTo>
                <a:close/>
              </a:path>
              <a:path w="6668134" h="1549400">
                <a:moveTo>
                  <a:pt x="35705" y="990600"/>
                </a:moveTo>
                <a:lnTo>
                  <a:pt x="29035" y="1003300"/>
                </a:lnTo>
                <a:lnTo>
                  <a:pt x="36250" y="1003300"/>
                </a:lnTo>
                <a:lnTo>
                  <a:pt x="35705" y="990600"/>
                </a:lnTo>
                <a:close/>
              </a:path>
              <a:path w="6668134" h="1549400">
                <a:moveTo>
                  <a:pt x="6663137" y="990600"/>
                </a:moveTo>
                <a:lnTo>
                  <a:pt x="6640593" y="990600"/>
                </a:lnTo>
                <a:lnTo>
                  <a:pt x="6640593" y="1003300"/>
                </a:lnTo>
                <a:lnTo>
                  <a:pt x="6663702" y="1003300"/>
                </a:lnTo>
                <a:lnTo>
                  <a:pt x="6663137" y="990600"/>
                </a:lnTo>
                <a:close/>
              </a:path>
              <a:path w="6668134" h="1549400">
                <a:moveTo>
                  <a:pt x="11350" y="977900"/>
                </a:moveTo>
                <a:lnTo>
                  <a:pt x="5916" y="977900"/>
                </a:lnTo>
                <a:lnTo>
                  <a:pt x="6774" y="990600"/>
                </a:lnTo>
                <a:lnTo>
                  <a:pt x="16701" y="990600"/>
                </a:lnTo>
                <a:lnTo>
                  <a:pt x="11350" y="977900"/>
                </a:lnTo>
                <a:close/>
              </a:path>
              <a:path w="6668134" h="1549400">
                <a:moveTo>
                  <a:pt x="35621" y="977900"/>
                </a:moveTo>
                <a:lnTo>
                  <a:pt x="16701" y="977900"/>
                </a:lnTo>
                <a:lnTo>
                  <a:pt x="16701" y="990600"/>
                </a:lnTo>
                <a:lnTo>
                  <a:pt x="38417" y="990600"/>
                </a:lnTo>
                <a:lnTo>
                  <a:pt x="35621" y="977900"/>
                </a:lnTo>
                <a:close/>
              </a:path>
              <a:path w="6668134" h="1549400">
                <a:moveTo>
                  <a:pt x="6659608" y="952500"/>
                </a:moveTo>
                <a:lnTo>
                  <a:pt x="6631002" y="952500"/>
                </a:lnTo>
                <a:lnTo>
                  <a:pt x="6632070" y="965200"/>
                </a:lnTo>
                <a:lnTo>
                  <a:pt x="6637557" y="965200"/>
                </a:lnTo>
                <a:lnTo>
                  <a:pt x="6628300" y="977900"/>
                </a:lnTo>
                <a:lnTo>
                  <a:pt x="6627316" y="990600"/>
                </a:lnTo>
                <a:lnTo>
                  <a:pt x="6662645" y="990600"/>
                </a:lnTo>
                <a:lnTo>
                  <a:pt x="6655514" y="977900"/>
                </a:lnTo>
                <a:lnTo>
                  <a:pt x="6658540" y="977900"/>
                </a:lnTo>
                <a:lnTo>
                  <a:pt x="6661661" y="965200"/>
                </a:lnTo>
                <a:lnTo>
                  <a:pt x="6659608" y="952500"/>
                </a:lnTo>
                <a:close/>
              </a:path>
              <a:path w="6668134" h="1549400">
                <a:moveTo>
                  <a:pt x="27716" y="965200"/>
                </a:moveTo>
                <a:lnTo>
                  <a:pt x="7549" y="965200"/>
                </a:lnTo>
                <a:lnTo>
                  <a:pt x="8397" y="977900"/>
                </a:lnTo>
                <a:lnTo>
                  <a:pt x="27329" y="977900"/>
                </a:lnTo>
                <a:lnTo>
                  <a:pt x="27716" y="965200"/>
                </a:lnTo>
                <a:close/>
              </a:path>
              <a:path w="6668134" h="1549400">
                <a:moveTo>
                  <a:pt x="38731" y="952500"/>
                </a:moveTo>
                <a:lnTo>
                  <a:pt x="14763" y="952500"/>
                </a:lnTo>
                <a:lnTo>
                  <a:pt x="14219" y="965200"/>
                </a:lnTo>
                <a:lnTo>
                  <a:pt x="27716" y="965200"/>
                </a:lnTo>
                <a:lnTo>
                  <a:pt x="34072" y="977900"/>
                </a:lnTo>
                <a:lnTo>
                  <a:pt x="39579" y="977900"/>
                </a:lnTo>
                <a:lnTo>
                  <a:pt x="39119" y="965200"/>
                </a:lnTo>
                <a:lnTo>
                  <a:pt x="38731" y="952500"/>
                </a:lnTo>
                <a:close/>
              </a:path>
              <a:path w="6668134" h="1549400">
                <a:moveTo>
                  <a:pt x="30198" y="939800"/>
                </a:moveTo>
                <a:lnTo>
                  <a:pt x="5224" y="939800"/>
                </a:lnTo>
                <a:lnTo>
                  <a:pt x="6073" y="952500"/>
                </a:lnTo>
                <a:lnTo>
                  <a:pt x="29883" y="952500"/>
                </a:lnTo>
                <a:lnTo>
                  <a:pt x="30198" y="939800"/>
                </a:lnTo>
                <a:close/>
              </a:path>
              <a:path w="6668134" h="1549400">
                <a:moveTo>
                  <a:pt x="6657556" y="939800"/>
                </a:moveTo>
                <a:lnTo>
                  <a:pt x="6635023" y="939800"/>
                </a:lnTo>
                <a:lnTo>
                  <a:pt x="6629368" y="952500"/>
                </a:lnTo>
                <a:lnTo>
                  <a:pt x="6654446" y="952500"/>
                </a:lnTo>
                <a:lnTo>
                  <a:pt x="6657556" y="939800"/>
                </a:lnTo>
                <a:close/>
              </a:path>
              <a:path w="6668134" h="1549400">
                <a:moveTo>
                  <a:pt x="36637" y="927100"/>
                </a:moveTo>
                <a:lnTo>
                  <a:pt x="6774" y="927100"/>
                </a:lnTo>
                <a:lnTo>
                  <a:pt x="7863" y="939800"/>
                </a:lnTo>
                <a:lnTo>
                  <a:pt x="36323" y="939800"/>
                </a:lnTo>
                <a:lnTo>
                  <a:pt x="36637" y="927100"/>
                </a:lnTo>
                <a:close/>
              </a:path>
              <a:path w="6668134" h="1549400">
                <a:moveTo>
                  <a:pt x="6664687" y="901700"/>
                </a:moveTo>
                <a:lnTo>
                  <a:pt x="6629201" y="901700"/>
                </a:lnTo>
                <a:lnTo>
                  <a:pt x="6628709" y="914400"/>
                </a:lnTo>
                <a:lnTo>
                  <a:pt x="6627808" y="914400"/>
                </a:lnTo>
                <a:lnTo>
                  <a:pt x="6630185" y="939800"/>
                </a:lnTo>
                <a:lnTo>
                  <a:pt x="6638541" y="927100"/>
                </a:lnTo>
                <a:lnTo>
                  <a:pt x="6661085" y="927100"/>
                </a:lnTo>
                <a:lnTo>
                  <a:pt x="6660593" y="914400"/>
                </a:lnTo>
                <a:lnTo>
                  <a:pt x="6664687" y="901700"/>
                </a:lnTo>
                <a:close/>
              </a:path>
              <a:path w="6668134" h="1549400">
                <a:moveTo>
                  <a:pt x="6654446" y="927100"/>
                </a:moveTo>
                <a:lnTo>
                  <a:pt x="6638541" y="927100"/>
                </a:lnTo>
                <a:lnTo>
                  <a:pt x="6638541" y="939800"/>
                </a:lnTo>
                <a:lnTo>
                  <a:pt x="6654938" y="939800"/>
                </a:lnTo>
                <a:lnTo>
                  <a:pt x="6654446" y="927100"/>
                </a:lnTo>
                <a:close/>
              </a:path>
              <a:path w="6668134" h="1549400">
                <a:moveTo>
                  <a:pt x="6662069" y="927100"/>
                </a:moveTo>
                <a:lnTo>
                  <a:pt x="6654938" y="939800"/>
                </a:lnTo>
                <a:lnTo>
                  <a:pt x="6663137" y="939800"/>
                </a:lnTo>
                <a:lnTo>
                  <a:pt x="6662069" y="927100"/>
                </a:lnTo>
                <a:close/>
              </a:path>
              <a:path w="6668134" h="1549400">
                <a:moveTo>
                  <a:pt x="38030" y="914400"/>
                </a:moveTo>
                <a:lnTo>
                  <a:pt x="6510" y="914400"/>
                </a:lnTo>
                <a:lnTo>
                  <a:pt x="6297" y="927100"/>
                </a:lnTo>
                <a:lnTo>
                  <a:pt x="35548" y="927100"/>
                </a:lnTo>
                <a:lnTo>
                  <a:pt x="38030" y="914400"/>
                </a:lnTo>
                <a:close/>
              </a:path>
              <a:path w="6668134" h="1549400">
                <a:moveTo>
                  <a:pt x="34847" y="889000"/>
                </a:moveTo>
                <a:lnTo>
                  <a:pt x="8167" y="889000"/>
                </a:lnTo>
                <a:lnTo>
                  <a:pt x="3748" y="901700"/>
                </a:lnTo>
                <a:lnTo>
                  <a:pt x="8397" y="901700"/>
                </a:lnTo>
                <a:lnTo>
                  <a:pt x="7260" y="914400"/>
                </a:lnTo>
                <a:lnTo>
                  <a:pt x="40511" y="914400"/>
                </a:lnTo>
                <a:lnTo>
                  <a:pt x="39967" y="901700"/>
                </a:lnTo>
                <a:lnTo>
                  <a:pt x="34847" y="889000"/>
                </a:lnTo>
                <a:close/>
              </a:path>
              <a:path w="6668134" h="1549400">
                <a:moveTo>
                  <a:pt x="6638049" y="889000"/>
                </a:moveTo>
                <a:lnTo>
                  <a:pt x="6630426" y="889000"/>
                </a:lnTo>
                <a:lnTo>
                  <a:pt x="6631410" y="901700"/>
                </a:lnTo>
                <a:lnTo>
                  <a:pt x="6632478" y="901700"/>
                </a:lnTo>
                <a:lnTo>
                  <a:pt x="6638049" y="889000"/>
                </a:lnTo>
                <a:close/>
              </a:path>
              <a:path w="6668134" h="1549400">
                <a:moveTo>
                  <a:pt x="6648300" y="889000"/>
                </a:moveTo>
                <a:lnTo>
                  <a:pt x="6638049" y="889000"/>
                </a:lnTo>
                <a:lnTo>
                  <a:pt x="6639117" y="901700"/>
                </a:lnTo>
                <a:lnTo>
                  <a:pt x="6648792" y="901700"/>
                </a:lnTo>
                <a:lnTo>
                  <a:pt x="6648300" y="889000"/>
                </a:lnTo>
                <a:close/>
              </a:path>
              <a:path w="6668134" h="1549400">
                <a:moveTo>
                  <a:pt x="6653137" y="889000"/>
                </a:moveTo>
                <a:lnTo>
                  <a:pt x="6648300" y="889000"/>
                </a:lnTo>
                <a:lnTo>
                  <a:pt x="6652645" y="901700"/>
                </a:lnTo>
                <a:lnTo>
                  <a:pt x="6653137" y="889000"/>
                </a:lnTo>
                <a:close/>
              </a:path>
              <a:path w="6668134" h="1549400">
                <a:moveTo>
                  <a:pt x="6661157" y="889000"/>
                </a:moveTo>
                <a:lnTo>
                  <a:pt x="6657315" y="889000"/>
                </a:lnTo>
                <a:lnTo>
                  <a:pt x="6654854" y="901700"/>
                </a:lnTo>
                <a:lnTo>
                  <a:pt x="6662650" y="901700"/>
                </a:lnTo>
                <a:lnTo>
                  <a:pt x="6661157" y="889000"/>
                </a:lnTo>
                <a:close/>
              </a:path>
              <a:path w="6668134" h="1549400">
                <a:moveTo>
                  <a:pt x="39276" y="863600"/>
                </a:moveTo>
                <a:lnTo>
                  <a:pt x="4910" y="863600"/>
                </a:lnTo>
                <a:lnTo>
                  <a:pt x="5298" y="889000"/>
                </a:lnTo>
                <a:lnTo>
                  <a:pt x="9716" y="889000"/>
                </a:lnTo>
                <a:lnTo>
                  <a:pt x="17790" y="876300"/>
                </a:lnTo>
                <a:lnTo>
                  <a:pt x="38962" y="876300"/>
                </a:lnTo>
                <a:lnTo>
                  <a:pt x="39276" y="863600"/>
                </a:lnTo>
                <a:close/>
              </a:path>
              <a:path w="6668134" h="1549400">
                <a:moveTo>
                  <a:pt x="32135" y="876300"/>
                </a:moveTo>
                <a:lnTo>
                  <a:pt x="20575" y="876300"/>
                </a:lnTo>
                <a:lnTo>
                  <a:pt x="23297" y="889000"/>
                </a:lnTo>
                <a:lnTo>
                  <a:pt x="27946" y="889000"/>
                </a:lnTo>
                <a:lnTo>
                  <a:pt x="32135" y="876300"/>
                </a:lnTo>
                <a:close/>
              </a:path>
              <a:path w="6668134" h="1549400">
                <a:moveTo>
                  <a:pt x="6664687" y="838200"/>
                </a:moveTo>
                <a:lnTo>
                  <a:pt x="6631410" y="838200"/>
                </a:lnTo>
                <a:lnTo>
                  <a:pt x="6631410" y="850900"/>
                </a:lnTo>
                <a:lnTo>
                  <a:pt x="6635023" y="850900"/>
                </a:lnTo>
                <a:lnTo>
                  <a:pt x="6636007" y="863600"/>
                </a:lnTo>
                <a:lnTo>
                  <a:pt x="6640677" y="863600"/>
                </a:lnTo>
                <a:lnTo>
                  <a:pt x="6640677" y="876300"/>
                </a:lnTo>
                <a:lnTo>
                  <a:pt x="6631902" y="876300"/>
                </a:lnTo>
                <a:lnTo>
                  <a:pt x="6628384" y="889000"/>
                </a:lnTo>
                <a:lnTo>
                  <a:pt x="6653703" y="889000"/>
                </a:lnTo>
                <a:lnTo>
                  <a:pt x="6662969" y="876300"/>
                </a:lnTo>
                <a:lnTo>
                  <a:pt x="6662153" y="863600"/>
                </a:lnTo>
                <a:lnTo>
                  <a:pt x="6665755" y="850900"/>
                </a:lnTo>
                <a:lnTo>
                  <a:pt x="6664687" y="838200"/>
                </a:lnTo>
                <a:close/>
              </a:path>
              <a:path w="6668134" h="1549400">
                <a:moveTo>
                  <a:pt x="28805" y="850900"/>
                </a:moveTo>
                <a:lnTo>
                  <a:pt x="8093" y="850900"/>
                </a:lnTo>
                <a:lnTo>
                  <a:pt x="16931" y="863600"/>
                </a:lnTo>
                <a:lnTo>
                  <a:pt x="27098" y="863600"/>
                </a:lnTo>
                <a:lnTo>
                  <a:pt x="28805" y="850900"/>
                </a:lnTo>
                <a:close/>
              </a:path>
              <a:path w="6668134" h="1549400">
                <a:moveTo>
                  <a:pt x="34302" y="838200"/>
                </a:moveTo>
                <a:lnTo>
                  <a:pt x="5654" y="838200"/>
                </a:lnTo>
                <a:lnTo>
                  <a:pt x="13264" y="850900"/>
                </a:lnTo>
                <a:lnTo>
                  <a:pt x="21046" y="850900"/>
                </a:lnTo>
                <a:lnTo>
                  <a:pt x="34302" y="838200"/>
                </a:lnTo>
                <a:close/>
              </a:path>
              <a:path w="6668134" h="1549400">
                <a:moveTo>
                  <a:pt x="34302" y="838200"/>
                </a:moveTo>
                <a:lnTo>
                  <a:pt x="21046" y="850900"/>
                </a:lnTo>
                <a:lnTo>
                  <a:pt x="34806" y="850900"/>
                </a:lnTo>
                <a:lnTo>
                  <a:pt x="35644" y="848634"/>
                </a:lnTo>
                <a:lnTo>
                  <a:pt x="34302" y="838200"/>
                </a:lnTo>
                <a:close/>
              </a:path>
              <a:path w="6668134" h="1549400">
                <a:moveTo>
                  <a:pt x="35644" y="848634"/>
                </a:moveTo>
                <a:lnTo>
                  <a:pt x="34806" y="850900"/>
                </a:lnTo>
                <a:lnTo>
                  <a:pt x="35936" y="850900"/>
                </a:lnTo>
                <a:lnTo>
                  <a:pt x="35644" y="848634"/>
                </a:lnTo>
                <a:close/>
              </a:path>
              <a:path w="6668134" h="1549400">
                <a:moveTo>
                  <a:pt x="39998" y="825500"/>
                </a:moveTo>
                <a:lnTo>
                  <a:pt x="3612" y="825500"/>
                </a:lnTo>
                <a:lnTo>
                  <a:pt x="0" y="838200"/>
                </a:lnTo>
                <a:lnTo>
                  <a:pt x="34302" y="838200"/>
                </a:lnTo>
                <a:lnTo>
                  <a:pt x="35644" y="848634"/>
                </a:lnTo>
                <a:lnTo>
                  <a:pt x="39506" y="838200"/>
                </a:lnTo>
                <a:lnTo>
                  <a:pt x="39998" y="825500"/>
                </a:lnTo>
                <a:close/>
              </a:path>
              <a:path w="6668134" h="1549400">
                <a:moveTo>
                  <a:pt x="41150" y="825500"/>
                </a:moveTo>
                <a:lnTo>
                  <a:pt x="39998" y="825500"/>
                </a:lnTo>
                <a:lnTo>
                  <a:pt x="39506" y="838200"/>
                </a:lnTo>
                <a:lnTo>
                  <a:pt x="41150" y="825500"/>
                </a:lnTo>
                <a:close/>
              </a:path>
              <a:path w="6668134" h="1549400">
                <a:moveTo>
                  <a:pt x="6632423" y="813034"/>
                </a:moveTo>
                <a:lnTo>
                  <a:pt x="6627808" y="825500"/>
                </a:lnTo>
                <a:lnTo>
                  <a:pt x="6627316" y="838200"/>
                </a:lnTo>
                <a:lnTo>
                  <a:pt x="6663702" y="838200"/>
                </a:lnTo>
                <a:lnTo>
                  <a:pt x="6667315" y="825500"/>
                </a:lnTo>
                <a:lnTo>
                  <a:pt x="6646740" y="825500"/>
                </a:lnTo>
                <a:lnTo>
                  <a:pt x="6632423" y="813034"/>
                </a:lnTo>
                <a:close/>
              </a:path>
              <a:path w="6668134" h="1549400">
                <a:moveTo>
                  <a:pt x="38941" y="774700"/>
                </a:moveTo>
                <a:lnTo>
                  <a:pt x="13612" y="774700"/>
                </a:lnTo>
                <a:lnTo>
                  <a:pt x="4345" y="787400"/>
                </a:lnTo>
                <a:lnTo>
                  <a:pt x="5162" y="800100"/>
                </a:lnTo>
                <a:lnTo>
                  <a:pt x="1560" y="812800"/>
                </a:lnTo>
                <a:lnTo>
                  <a:pt x="2628" y="825500"/>
                </a:lnTo>
                <a:lnTo>
                  <a:pt x="35904" y="825500"/>
                </a:lnTo>
                <a:lnTo>
                  <a:pt x="35904" y="812800"/>
                </a:lnTo>
                <a:lnTo>
                  <a:pt x="32292" y="812800"/>
                </a:lnTo>
                <a:lnTo>
                  <a:pt x="31318" y="800100"/>
                </a:lnTo>
                <a:lnTo>
                  <a:pt x="26637" y="800100"/>
                </a:lnTo>
                <a:lnTo>
                  <a:pt x="34344" y="787400"/>
                </a:lnTo>
                <a:lnTo>
                  <a:pt x="38941" y="787400"/>
                </a:lnTo>
                <a:lnTo>
                  <a:pt x="38941" y="774700"/>
                </a:lnTo>
                <a:close/>
              </a:path>
              <a:path w="6668134" h="1549400">
                <a:moveTo>
                  <a:pt x="6642799" y="812800"/>
                </a:moveTo>
                <a:lnTo>
                  <a:pt x="6632510" y="812800"/>
                </a:lnTo>
                <a:lnTo>
                  <a:pt x="6632423" y="813034"/>
                </a:lnTo>
                <a:lnTo>
                  <a:pt x="6646740" y="825500"/>
                </a:lnTo>
                <a:lnTo>
                  <a:pt x="6654055" y="825500"/>
                </a:lnTo>
                <a:lnTo>
                  <a:pt x="6642799" y="812800"/>
                </a:lnTo>
                <a:close/>
              </a:path>
              <a:path w="6668134" h="1549400">
                <a:moveTo>
                  <a:pt x="6659849" y="812800"/>
                </a:moveTo>
                <a:lnTo>
                  <a:pt x="6642799" y="812800"/>
                </a:lnTo>
                <a:lnTo>
                  <a:pt x="6654055" y="825500"/>
                </a:lnTo>
                <a:lnTo>
                  <a:pt x="6659305" y="825500"/>
                </a:lnTo>
                <a:lnTo>
                  <a:pt x="6659849" y="812800"/>
                </a:lnTo>
                <a:close/>
              </a:path>
              <a:path w="6668134" h="1549400">
                <a:moveTo>
                  <a:pt x="6632510" y="812800"/>
                </a:moveTo>
                <a:lnTo>
                  <a:pt x="6632154" y="812800"/>
                </a:lnTo>
                <a:lnTo>
                  <a:pt x="6632423" y="813034"/>
                </a:lnTo>
                <a:lnTo>
                  <a:pt x="6632510" y="812800"/>
                </a:lnTo>
                <a:close/>
              </a:path>
              <a:path w="6668134" h="1549400">
                <a:moveTo>
                  <a:pt x="6631222" y="800100"/>
                </a:moveTo>
                <a:lnTo>
                  <a:pt x="6627347" y="812800"/>
                </a:lnTo>
                <a:lnTo>
                  <a:pt x="6636572" y="812800"/>
                </a:lnTo>
                <a:lnTo>
                  <a:pt x="6631222" y="800100"/>
                </a:lnTo>
                <a:close/>
              </a:path>
              <a:path w="6668134" h="1549400">
                <a:moveTo>
                  <a:pt x="6654027" y="787400"/>
                </a:moveTo>
                <a:lnTo>
                  <a:pt x="6633159" y="787400"/>
                </a:lnTo>
                <a:lnTo>
                  <a:pt x="6643787" y="800100"/>
                </a:lnTo>
                <a:lnTo>
                  <a:pt x="6641389" y="812800"/>
                </a:lnTo>
                <a:lnTo>
                  <a:pt x="6665660" y="812800"/>
                </a:lnTo>
                <a:lnTo>
                  <a:pt x="6665660" y="800100"/>
                </a:lnTo>
                <a:lnTo>
                  <a:pt x="6651546" y="800100"/>
                </a:lnTo>
                <a:lnTo>
                  <a:pt x="6654027" y="787400"/>
                </a:lnTo>
                <a:close/>
              </a:path>
              <a:path w="6668134" h="1549400">
                <a:moveTo>
                  <a:pt x="6665660" y="787400"/>
                </a:moveTo>
                <a:lnTo>
                  <a:pt x="6651546" y="800100"/>
                </a:lnTo>
                <a:lnTo>
                  <a:pt x="6665660" y="800100"/>
                </a:lnTo>
                <a:lnTo>
                  <a:pt x="6665660" y="787400"/>
                </a:lnTo>
                <a:close/>
              </a:path>
              <a:path w="6668134" h="1549400">
                <a:moveTo>
                  <a:pt x="6667064" y="774700"/>
                </a:moveTo>
                <a:lnTo>
                  <a:pt x="6626876" y="774700"/>
                </a:lnTo>
                <a:lnTo>
                  <a:pt x="6628279" y="787400"/>
                </a:lnTo>
                <a:lnTo>
                  <a:pt x="6666132" y="787400"/>
                </a:lnTo>
                <a:lnTo>
                  <a:pt x="6667064" y="774700"/>
                </a:lnTo>
                <a:close/>
              </a:path>
              <a:path w="6668134" h="1549400">
                <a:moveTo>
                  <a:pt x="12462" y="762000"/>
                </a:moveTo>
                <a:lnTo>
                  <a:pt x="3612" y="762000"/>
                </a:lnTo>
                <a:lnTo>
                  <a:pt x="4669" y="774700"/>
                </a:lnTo>
                <a:lnTo>
                  <a:pt x="9999" y="774700"/>
                </a:lnTo>
                <a:lnTo>
                  <a:pt x="12462" y="762000"/>
                </a:lnTo>
                <a:close/>
              </a:path>
              <a:path w="6668134" h="1549400">
                <a:moveTo>
                  <a:pt x="14669" y="762000"/>
                </a:moveTo>
                <a:lnTo>
                  <a:pt x="14188" y="774700"/>
                </a:lnTo>
                <a:lnTo>
                  <a:pt x="19015" y="774700"/>
                </a:lnTo>
                <a:lnTo>
                  <a:pt x="14669" y="762000"/>
                </a:lnTo>
                <a:close/>
              </a:path>
              <a:path w="6668134" h="1549400">
                <a:moveTo>
                  <a:pt x="27213" y="762000"/>
                </a:moveTo>
                <a:lnTo>
                  <a:pt x="18522" y="762000"/>
                </a:lnTo>
                <a:lnTo>
                  <a:pt x="19015" y="774700"/>
                </a:lnTo>
                <a:lnTo>
                  <a:pt x="28198" y="774700"/>
                </a:lnTo>
                <a:lnTo>
                  <a:pt x="27213" y="762000"/>
                </a:lnTo>
                <a:close/>
              </a:path>
              <a:path w="6668134" h="1549400">
                <a:moveTo>
                  <a:pt x="34836" y="762000"/>
                </a:moveTo>
                <a:lnTo>
                  <a:pt x="29266" y="774700"/>
                </a:lnTo>
                <a:lnTo>
                  <a:pt x="35904" y="774700"/>
                </a:lnTo>
                <a:lnTo>
                  <a:pt x="34836" y="762000"/>
                </a:lnTo>
                <a:close/>
              </a:path>
              <a:path w="6668134" h="1549400">
                <a:moveTo>
                  <a:pt x="6651085" y="762000"/>
                </a:moveTo>
                <a:lnTo>
                  <a:pt x="6637043" y="762000"/>
                </a:lnTo>
                <a:lnTo>
                  <a:pt x="6634635" y="774700"/>
                </a:lnTo>
                <a:lnTo>
                  <a:pt x="6650614" y="774700"/>
                </a:lnTo>
                <a:lnTo>
                  <a:pt x="6651085" y="762000"/>
                </a:lnTo>
                <a:close/>
              </a:path>
              <a:path w="6668134" h="1549400">
                <a:moveTo>
                  <a:pt x="6662718" y="762000"/>
                </a:moveTo>
                <a:lnTo>
                  <a:pt x="6661702" y="774700"/>
                </a:lnTo>
                <a:lnTo>
                  <a:pt x="6666132" y="774700"/>
                </a:lnTo>
                <a:lnTo>
                  <a:pt x="6662718" y="762000"/>
                </a:lnTo>
                <a:close/>
              </a:path>
              <a:path w="6668134" h="1549400">
                <a:moveTo>
                  <a:pt x="6272" y="737688"/>
                </a:moveTo>
                <a:lnTo>
                  <a:pt x="6722" y="749300"/>
                </a:lnTo>
                <a:lnTo>
                  <a:pt x="2628" y="762000"/>
                </a:lnTo>
                <a:lnTo>
                  <a:pt x="38606" y="762000"/>
                </a:lnTo>
                <a:lnTo>
                  <a:pt x="40825" y="749300"/>
                </a:lnTo>
                <a:lnTo>
                  <a:pt x="12868" y="749300"/>
                </a:lnTo>
                <a:lnTo>
                  <a:pt x="6272" y="737688"/>
                </a:lnTo>
                <a:close/>
              </a:path>
              <a:path w="6668134" h="1549400">
                <a:moveTo>
                  <a:pt x="6662247" y="749300"/>
                </a:moveTo>
                <a:lnTo>
                  <a:pt x="6630761" y="749300"/>
                </a:lnTo>
                <a:lnTo>
                  <a:pt x="6630761" y="762000"/>
                </a:lnTo>
                <a:lnTo>
                  <a:pt x="6656436" y="762000"/>
                </a:lnTo>
                <a:lnTo>
                  <a:pt x="6662247" y="749300"/>
                </a:lnTo>
                <a:close/>
              </a:path>
              <a:path w="6668134" h="1549400">
                <a:moveTo>
                  <a:pt x="37129" y="723900"/>
                </a:moveTo>
                <a:lnTo>
                  <a:pt x="28773" y="736600"/>
                </a:lnTo>
                <a:lnTo>
                  <a:pt x="12376" y="736600"/>
                </a:lnTo>
                <a:lnTo>
                  <a:pt x="12868" y="749300"/>
                </a:lnTo>
                <a:lnTo>
                  <a:pt x="39506" y="749300"/>
                </a:lnTo>
                <a:lnTo>
                  <a:pt x="37129" y="723900"/>
                </a:lnTo>
                <a:close/>
              </a:path>
              <a:path w="6668134" h="1549400">
                <a:moveTo>
                  <a:pt x="6666132" y="736600"/>
                </a:moveTo>
                <a:lnTo>
                  <a:pt x="6638981" y="736600"/>
                </a:lnTo>
                <a:lnTo>
                  <a:pt x="6635567" y="749300"/>
                </a:lnTo>
                <a:lnTo>
                  <a:pt x="6665587" y="749300"/>
                </a:lnTo>
                <a:lnTo>
                  <a:pt x="6666132" y="736600"/>
                </a:lnTo>
                <a:close/>
              </a:path>
              <a:path w="6668134" h="1549400">
                <a:moveTo>
                  <a:pt x="6230" y="736600"/>
                </a:moveTo>
                <a:lnTo>
                  <a:pt x="5654" y="736600"/>
                </a:lnTo>
                <a:lnTo>
                  <a:pt x="6272" y="737688"/>
                </a:lnTo>
                <a:lnTo>
                  <a:pt x="6230" y="736600"/>
                </a:lnTo>
                <a:close/>
              </a:path>
              <a:path w="6668134" h="1549400">
                <a:moveTo>
                  <a:pt x="28773" y="723900"/>
                </a:moveTo>
                <a:lnTo>
                  <a:pt x="4188" y="723900"/>
                </a:lnTo>
                <a:lnTo>
                  <a:pt x="5245" y="736600"/>
                </a:lnTo>
                <a:lnTo>
                  <a:pt x="28773" y="736600"/>
                </a:lnTo>
                <a:lnTo>
                  <a:pt x="28773" y="723900"/>
                </a:lnTo>
                <a:close/>
              </a:path>
              <a:path w="6668134" h="1549400">
                <a:moveTo>
                  <a:pt x="6657367" y="723900"/>
                </a:moveTo>
                <a:lnTo>
                  <a:pt x="6638981" y="723900"/>
                </a:lnTo>
                <a:lnTo>
                  <a:pt x="6635567" y="736600"/>
                </a:lnTo>
                <a:lnTo>
                  <a:pt x="6656436" y="736600"/>
                </a:lnTo>
                <a:lnTo>
                  <a:pt x="6657367" y="723900"/>
                </a:lnTo>
                <a:close/>
              </a:path>
              <a:path w="6668134" h="1549400">
                <a:moveTo>
                  <a:pt x="38449" y="711200"/>
                </a:moveTo>
                <a:lnTo>
                  <a:pt x="12868" y="711200"/>
                </a:lnTo>
                <a:lnTo>
                  <a:pt x="9758" y="723900"/>
                </a:lnTo>
                <a:lnTo>
                  <a:pt x="37956" y="723900"/>
                </a:lnTo>
                <a:lnTo>
                  <a:pt x="38449" y="711200"/>
                </a:lnTo>
                <a:close/>
              </a:path>
              <a:path w="6668134" h="1549400">
                <a:moveTo>
                  <a:pt x="6662247" y="698500"/>
                </a:moveTo>
                <a:lnTo>
                  <a:pt x="6628279" y="698500"/>
                </a:lnTo>
                <a:lnTo>
                  <a:pt x="6626876" y="711200"/>
                </a:lnTo>
                <a:lnTo>
                  <a:pt x="6627347" y="711200"/>
                </a:lnTo>
                <a:lnTo>
                  <a:pt x="6628824" y="723900"/>
                </a:lnTo>
                <a:lnTo>
                  <a:pt x="6668069" y="723900"/>
                </a:lnTo>
                <a:lnTo>
                  <a:pt x="6663179" y="711200"/>
                </a:lnTo>
                <a:lnTo>
                  <a:pt x="6662247" y="698500"/>
                </a:lnTo>
                <a:close/>
              </a:path>
              <a:path w="6668134" h="1549400">
                <a:moveTo>
                  <a:pt x="8774" y="685800"/>
                </a:moveTo>
                <a:lnTo>
                  <a:pt x="5654" y="698500"/>
                </a:lnTo>
                <a:lnTo>
                  <a:pt x="7706" y="711200"/>
                </a:lnTo>
                <a:lnTo>
                  <a:pt x="36313" y="711200"/>
                </a:lnTo>
                <a:lnTo>
                  <a:pt x="35245" y="698500"/>
                </a:lnTo>
                <a:lnTo>
                  <a:pt x="10826" y="698500"/>
                </a:lnTo>
                <a:lnTo>
                  <a:pt x="8774" y="685800"/>
                </a:lnTo>
                <a:close/>
              </a:path>
              <a:path w="6668134" h="1549400">
                <a:moveTo>
                  <a:pt x="39014" y="685800"/>
                </a:moveTo>
                <a:lnTo>
                  <a:pt x="11811" y="685800"/>
                </a:lnTo>
                <a:lnTo>
                  <a:pt x="10826" y="698500"/>
                </a:lnTo>
                <a:lnTo>
                  <a:pt x="29758" y="698500"/>
                </a:lnTo>
                <a:lnTo>
                  <a:pt x="39014" y="685800"/>
                </a:lnTo>
                <a:close/>
              </a:path>
              <a:path w="6668134" h="1549400">
                <a:moveTo>
                  <a:pt x="6661242" y="673100"/>
                </a:moveTo>
                <a:lnTo>
                  <a:pt x="6628824" y="673100"/>
                </a:lnTo>
                <a:lnTo>
                  <a:pt x="6628279" y="685800"/>
                </a:lnTo>
                <a:lnTo>
                  <a:pt x="6630143" y="698500"/>
                </a:lnTo>
                <a:lnTo>
                  <a:pt x="6644802" y="698500"/>
                </a:lnTo>
                <a:lnTo>
                  <a:pt x="6647200" y="685800"/>
                </a:lnTo>
                <a:lnTo>
                  <a:pt x="6661786" y="685800"/>
                </a:lnTo>
                <a:lnTo>
                  <a:pt x="6661242" y="673100"/>
                </a:lnTo>
                <a:close/>
              </a:path>
              <a:path w="6668134" h="1549400">
                <a:moveTo>
                  <a:pt x="26721" y="660400"/>
                </a:moveTo>
                <a:lnTo>
                  <a:pt x="3612" y="660400"/>
                </a:lnTo>
                <a:lnTo>
                  <a:pt x="4188" y="673100"/>
                </a:lnTo>
                <a:lnTo>
                  <a:pt x="4680" y="685800"/>
                </a:lnTo>
                <a:lnTo>
                  <a:pt x="39998" y="685800"/>
                </a:lnTo>
                <a:lnTo>
                  <a:pt x="37956" y="673100"/>
                </a:lnTo>
                <a:lnTo>
                  <a:pt x="26721" y="673100"/>
                </a:lnTo>
                <a:lnTo>
                  <a:pt x="26721" y="660400"/>
                </a:lnTo>
                <a:close/>
              </a:path>
              <a:path w="6668134" h="1549400">
                <a:moveTo>
                  <a:pt x="6662247" y="660400"/>
                </a:moveTo>
                <a:lnTo>
                  <a:pt x="6645263" y="660400"/>
                </a:lnTo>
                <a:lnTo>
                  <a:pt x="6642855" y="673100"/>
                </a:lnTo>
                <a:lnTo>
                  <a:pt x="6660781" y="673100"/>
                </a:lnTo>
                <a:lnTo>
                  <a:pt x="6662247" y="660400"/>
                </a:lnTo>
                <a:close/>
              </a:path>
              <a:path w="6668134" h="1549400">
                <a:moveTo>
                  <a:pt x="6230" y="647700"/>
                </a:moveTo>
                <a:lnTo>
                  <a:pt x="3120" y="660400"/>
                </a:lnTo>
                <a:lnTo>
                  <a:pt x="7706" y="660400"/>
                </a:lnTo>
                <a:lnTo>
                  <a:pt x="6230" y="647700"/>
                </a:lnTo>
                <a:close/>
              </a:path>
              <a:path w="6668134" h="1549400">
                <a:moveTo>
                  <a:pt x="41558" y="635000"/>
                </a:moveTo>
                <a:lnTo>
                  <a:pt x="8282" y="635000"/>
                </a:lnTo>
                <a:lnTo>
                  <a:pt x="11811" y="647700"/>
                </a:lnTo>
                <a:lnTo>
                  <a:pt x="13852" y="647700"/>
                </a:lnTo>
                <a:lnTo>
                  <a:pt x="9266" y="660400"/>
                </a:lnTo>
                <a:lnTo>
                  <a:pt x="39014" y="660400"/>
                </a:lnTo>
                <a:lnTo>
                  <a:pt x="39014" y="647700"/>
                </a:lnTo>
                <a:lnTo>
                  <a:pt x="41558" y="635000"/>
                </a:lnTo>
                <a:close/>
              </a:path>
              <a:path w="6668134" h="1549400">
                <a:moveTo>
                  <a:pt x="6657367" y="647700"/>
                </a:moveTo>
                <a:lnTo>
                  <a:pt x="6628824" y="647700"/>
                </a:lnTo>
                <a:lnTo>
                  <a:pt x="6629285" y="660400"/>
                </a:lnTo>
                <a:lnTo>
                  <a:pt x="6663650" y="660400"/>
                </a:lnTo>
                <a:lnTo>
                  <a:pt x="6657367" y="647700"/>
                </a:lnTo>
                <a:close/>
              </a:path>
              <a:path w="6668134" h="1549400">
                <a:moveTo>
                  <a:pt x="6663723" y="635000"/>
                </a:moveTo>
                <a:lnTo>
                  <a:pt x="6633630" y="635000"/>
                </a:lnTo>
                <a:lnTo>
                  <a:pt x="6632154" y="647700"/>
                </a:lnTo>
                <a:lnTo>
                  <a:pt x="6660781" y="647700"/>
                </a:lnTo>
                <a:lnTo>
                  <a:pt x="6663723" y="635000"/>
                </a:lnTo>
                <a:close/>
              </a:path>
              <a:path w="6668134" h="1549400">
                <a:moveTo>
                  <a:pt x="35161" y="609600"/>
                </a:moveTo>
                <a:lnTo>
                  <a:pt x="4108" y="609600"/>
                </a:lnTo>
                <a:lnTo>
                  <a:pt x="5823" y="622300"/>
                </a:lnTo>
                <a:lnTo>
                  <a:pt x="8788" y="635000"/>
                </a:lnTo>
                <a:lnTo>
                  <a:pt x="38731" y="635000"/>
                </a:lnTo>
                <a:lnTo>
                  <a:pt x="38501" y="622300"/>
                </a:lnTo>
                <a:lnTo>
                  <a:pt x="36794" y="622300"/>
                </a:lnTo>
                <a:lnTo>
                  <a:pt x="35161" y="609600"/>
                </a:lnTo>
                <a:close/>
              </a:path>
              <a:path w="6668134" h="1549400">
                <a:moveTo>
                  <a:pt x="6661242" y="596900"/>
                </a:moveTo>
                <a:lnTo>
                  <a:pt x="6656334" y="605451"/>
                </a:lnTo>
                <a:lnTo>
                  <a:pt x="6659221" y="609600"/>
                </a:lnTo>
                <a:lnTo>
                  <a:pt x="6629285" y="609600"/>
                </a:lnTo>
                <a:lnTo>
                  <a:pt x="6635567" y="622300"/>
                </a:lnTo>
                <a:lnTo>
                  <a:pt x="6632154" y="635000"/>
                </a:lnTo>
                <a:lnTo>
                  <a:pt x="6653483" y="635000"/>
                </a:lnTo>
                <a:lnTo>
                  <a:pt x="6650614" y="622300"/>
                </a:lnTo>
                <a:lnTo>
                  <a:pt x="6664184" y="622300"/>
                </a:lnTo>
                <a:lnTo>
                  <a:pt x="6661242" y="596900"/>
                </a:lnTo>
                <a:close/>
              </a:path>
              <a:path w="6668134" h="1549400">
                <a:moveTo>
                  <a:pt x="39579" y="596900"/>
                </a:moveTo>
                <a:lnTo>
                  <a:pt x="10648" y="596900"/>
                </a:lnTo>
                <a:lnTo>
                  <a:pt x="9025" y="609600"/>
                </a:lnTo>
                <a:lnTo>
                  <a:pt x="39276" y="609600"/>
                </a:lnTo>
                <a:lnTo>
                  <a:pt x="39579" y="596900"/>
                </a:lnTo>
                <a:close/>
              </a:path>
              <a:path w="6668134" h="1549400">
                <a:moveTo>
                  <a:pt x="6650383" y="596900"/>
                </a:moveTo>
                <a:lnTo>
                  <a:pt x="6624635" y="596900"/>
                </a:lnTo>
                <a:lnTo>
                  <a:pt x="6629672" y="609600"/>
                </a:lnTo>
                <a:lnTo>
                  <a:pt x="6653954" y="609600"/>
                </a:lnTo>
                <a:lnTo>
                  <a:pt x="6656334" y="605451"/>
                </a:lnTo>
                <a:lnTo>
                  <a:pt x="6650383" y="596900"/>
                </a:lnTo>
                <a:close/>
              </a:path>
              <a:path w="6668134" h="1549400">
                <a:moveTo>
                  <a:pt x="6656334" y="605451"/>
                </a:moveTo>
                <a:lnTo>
                  <a:pt x="6653954" y="609600"/>
                </a:lnTo>
                <a:lnTo>
                  <a:pt x="6659221" y="609600"/>
                </a:lnTo>
                <a:lnTo>
                  <a:pt x="6656334" y="605451"/>
                </a:lnTo>
                <a:close/>
              </a:path>
              <a:path w="6668134" h="1549400">
                <a:moveTo>
                  <a:pt x="36250" y="571500"/>
                </a:moveTo>
                <a:lnTo>
                  <a:pt x="5141" y="571500"/>
                </a:lnTo>
                <a:lnTo>
                  <a:pt x="6230" y="584200"/>
                </a:lnTo>
                <a:lnTo>
                  <a:pt x="7235" y="596900"/>
                </a:lnTo>
                <a:lnTo>
                  <a:pt x="30742" y="596900"/>
                </a:lnTo>
                <a:lnTo>
                  <a:pt x="27171" y="584200"/>
                </a:lnTo>
                <a:lnTo>
                  <a:pt x="37642" y="584200"/>
                </a:lnTo>
                <a:lnTo>
                  <a:pt x="36250" y="571500"/>
                </a:lnTo>
                <a:close/>
              </a:path>
              <a:path w="6668134" h="1549400">
                <a:moveTo>
                  <a:pt x="39035" y="584200"/>
                </a:moveTo>
                <a:lnTo>
                  <a:pt x="27171" y="584200"/>
                </a:lnTo>
                <a:lnTo>
                  <a:pt x="34313" y="596900"/>
                </a:lnTo>
                <a:lnTo>
                  <a:pt x="37956" y="596900"/>
                </a:lnTo>
                <a:lnTo>
                  <a:pt x="39035" y="584200"/>
                </a:lnTo>
                <a:close/>
              </a:path>
              <a:path w="6668134" h="1549400">
                <a:moveTo>
                  <a:pt x="6662017" y="571500"/>
                </a:moveTo>
                <a:lnTo>
                  <a:pt x="6628583" y="571500"/>
                </a:lnTo>
                <a:lnTo>
                  <a:pt x="6628353" y="584200"/>
                </a:lnTo>
                <a:lnTo>
                  <a:pt x="6633557" y="584200"/>
                </a:lnTo>
                <a:lnTo>
                  <a:pt x="6636038" y="596900"/>
                </a:lnTo>
                <a:lnTo>
                  <a:pt x="6657127" y="596900"/>
                </a:lnTo>
                <a:lnTo>
                  <a:pt x="6662404" y="584200"/>
                </a:lnTo>
                <a:lnTo>
                  <a:pt x="6662017" y="571500"/>
                </a:lnTo>
                <a:close/>
              </a:path>
              <a:path w="6668134" h="1549400">
                <a:moveTo>
                  <a:pt x="38888" y="558800"/>
                </a:moveTo>
                <a:lnTo>
                  <a:pt x="6774" y="558800"/>
                </a:lnTo>
                <a:lnTo>
                  <a:pt x="10648" y="571500"/>
                </a:lnTo>
                <a:lnTo>
                  <a:pt x="39506" y="571500"/>
                </a:lnTo>
                <a:lnTo>
                  <a:pt x="38888" y="558800"/>
                </a:lnTo>
                <a:close/>
              </a:path>
              <a:path w="6668134" h="1549400">
                <a:moveTo>
                  <a:pt x="6661017" y="520700"/>
                </a:moveTo>
                <a:lnTo>
                  <a:pt x="6636038" y="520700"/>
                </a:lnTo>
                <a:lnTo>
                  <a:pt x="6639368" y="533400"/>
                </a:lnTo>
                <a:lnTo>
                  <a:pt x="6626803" y="533400"/>
                </a:lnTo>
                <a:lnTo>
                  <a:pt x="6627347" y="546100"/>
                </a:lnTo>
                <a:lnTo>
                  <a:pt x="6632468" y="571500"/>
                </a:lnTo>
                <a:lnTo>
                  <a:pt x="6638824" y="558800"/>
                </a:lnTo>
                <a:lnTo>
                  <a:pt x="6663566" y="558800"/>
                </a:lnTo>
                <a:lnTo>
                  <a:pt x="6657127" y="546100"/>
                </a:lnTo>
                <a:lnTo>
                  <a:pt x="6660054" y="546100"/>
                </a:lnTo>
                <a:lnTo>
                  <a:pt x="6660805" y="533400"/>
                </a:lnTo>
                <a:lnTo>
                  <a:pt x="6661017" y="520700"/>
                </a:lnTo>
                <a:close/>
              </a:path>
              <a:path w="6668134" h="1549400">
                <a:moveTo>
                  <a:pt x="6652247" y="558800"/>
                </a:moveTo>
                <a:lnTo>
                  <a:pt x="6639054" y="558800"/>
                </a:lnTo>
                <a:lnTo>
                  <a:pt x="6639368" y="571500"/>
                </a:lnTo>
                <a:lnTo>
                  <a:pt x="6649525" y="571500"/>
                </a:lnTo>
                <a:lnTo>
                  <a:pt x="6651413" y="568529"/>
                </a:lnTo>
                <a:lnTo>
                  <a:pt x="6652247" y="558800"/>
                </a:lnTo>
                <a:close/>
              </a:path>
              <a:path w="6668134" h="1549400">
                <a:moveTo>
                  <a:pt x="6651413" y="568529"/>
                </a:moveTo>
                <a:lnTo>
                  <a:pt x="6649525" y="571500"/>
                </a:lnTo>
                <a:lnTo>
                  <a:pt x="6651158" y="571500"/>
                </a:lnTo>
                <a:lnTo>
                  <a:pt x="6651413" y="568529"/>
                </a:lnTo>
                <a:close/>
              </a:path>
              <a:path w="6668134" h="1549400">
                <a:moveTo>
                  <a:pt x="6657598" y="558800"/>
                </a:moveTo>
                <a:lnTo>
                  <a:pt x="6651413" y="568529"/>
                </a:lnTo>
                <a:lnTo>
                  <a:pt x="6651158" y="571500"/>
                </a:lnTo>
                <a:lnTo>
                  <a:pt x="6659765" y="571500"/>
                </a:lnTo>
                <a:lnTo>
                  <a:pt x="6657598" y="558800"/>
                </a:lnTo>
                <a:close/>
              </a:path>
              <a:path w="6668134" h="1549400">
                <a:moveTo>
                  <a:pt x="5141" y="546100"/>
                </a:moveTo>
                <a:lnTo>
                  <a:pt x="5916" y="558800"/>
                </a:lnTo>
                <a:lnTo>
                  <a:pt x="7392" y="558800"/>
                </a:lnTo>
                <a:lnTo>
                  <a:pt x="5141" y="546100"/>
                </a:lnTo>
                <a:close/>
              </a:path>
              <a:path w="6668134" h="1549400">
                <a:moveTo>
                  <a:pt x="27716" y="546100"/>
                </a:moveTo>
                <a:lnTo>
                  <a:pt x="8397" y="546100"/>
                </a:lnTo>
                <a:lnTo>
                  <a:pt x="16701" y="558800"/>
                </a:lnTo>
                <a:lnTo>
                  <a:pt x="27329" y="558800"/>
                </a:lnTo>
                <a:lnTo>
                  <a:pt x="27716" y="546100"/>
                </a:lnTo>
                <a:close/>
              </a:path>
              <a:path w="6668134" h="1549400">
                <a:moveTo>
                  <a:pt x="39119" y="533400"/>
                </a:moveTo>
                <a:lnTo>
                  <a:pt x="7319" y="533400"/>
                </a:lnTo>
                <a:lnTo>
                  <a:pt x="6774" y="546100"/>
                </a:lnTo>
                <a:lnTo>
                  <a:pt x="39579" y="546100"/>
                </a:lnTo>
                <a:lnTo>
                  <a:pt x="39119" y="533400"/>
                </a:lnTo>
                <a:close/>
              </a:path>
              <a:path w="6668134" h="1549400">
                <a:moveTo>
                  <a:pt x="36637" y="508000"/>
                </a:moveTo>
                <a:lnTo>
                  <a:pt x="5224" y="508000"/>
                </a:lnTo>
                <a:lnTo>
                  <a:pt x="6073" y="520700"/>
                </a:lnTo>
                <a:lnTo>
                  <a:pt x="6387" y="533400"/>
                </a:lnTo>
                <a:lnTo>
                  <a:pt x="29653" y="533400"/>
                </a:lnTo>
                <a:lnTo>
                  <a:pt x="29883" y="520700"/>
                </a:lnTo>
                <a:lnTo>
                  <a:pt x="36323" y="520700"/>
                </a:lnTo>
                <a:lnTo>
                  <a:pt x="36637" y="508000"/>
                </a:lnTo>
                <a:close/>
              </a:path>
              <a:path w="6668134" h="1549400">
                <a:moveTo>
                  <a:pt x="6660928" y="495300"/>
                </a:moveTo>
                <a:lnTo>
                  <a:pt x="6655891" y="508000"/>
                </a:lnTo>
                <a:lnTo>
                  <a:pt x="6630991" y="508000"/>
                </a:lnTo>
                <a:lnTo>
                  <a:pt x="6630677" y="520700"/>
                </a:lnTo>
                <a:lnTo>
                  <a:pt x="6662090" y="520700"/>
                </a:lnTo>
                <a:lnTo>
                  <a:pt x="6661242" y="508000"/>
                </a:lnTo>
                <a:lnTo>
                  <a:pt x="6660928" y="495300"/>
                </a:lnTo>
                <a:close/>
              </a:path>
              <a:path w="6668134" h="1549400">
                <a:moveTo>
                  <a:pt x="34847" y="457200"/>
                </a:moveTo>
                <a:lnTo>
                  <a:pt x="28491" y="469900"/>
                </a:lnTo>
                <a:lnTo>
                  <a:pt x="3748" y="469900"/>
                </a:lnTo>
                <a:lnTo>
                  <a:pt x="10188" y="482600"/>
                </a:lnTo>
                <a:lnTo>
                  <a:pt x="7260" y="482600"/>
                </a:lnTo>
                <a:lnTo>
                  <a:pt x="6510" y="495300"/>
                </a:lnTo>
                <a:lnTo>
                  <a:pt x="6297" y="508000"/>
                </a:lnTo>
                <a:lnTo>
                  <a:pt x="31287" y="508000"/>
                </a:lnTo>
                <a:lnTo>
                  <a:pt x="27946" y="495300"/>
                </a:lnTo>
                <a:lnTo>
                  <a:pt x="40511" y="495300"/>
                </a:lnTo>
                <a:lnTo>
                  <a:pt x="39967" y="482600"/>
                </a:lnTo>
                <a:lnTo>
                  <a:pt x="34847" y="457200"/>
                </a:lnTo>
                <a:close/>
              </a:path>
              <a:path w="6668134" h="1549400">
                <a:moveTo>
                  <a:pt x="6652551" y="495300"/>
                </a:moveTo>
                <a:lnTo>
                  <a:pt x="6637661" y="495300"/>
                </a:lnTo>
                <a:lnTo>
                  <a:pt x="6637431" y="508000"/>
                </a:lnTo>
                <a:lnTo>
                  <a:pt x="6654184" y="508000"/>
                </a:lnTo>
                <a:lnTo>
                  <a:pt x="6652551" y="495300"/>
                </a:lnTo>
                <a:close/>
              </a:path>
              <a:path w="6668134" h="1549400">
                <a:moveTo>
                  <a:pt x="6660540" y="482600"/>
                </a:moveTo>
                <a:lnTo>
                  <a:pt x="6627735" y="482600"/>
                </a:lnTo>
                <a:lnTo>
                  <a:pt x="6628196" y="495300"/>
                </a:lnTo>
                <a:lnTo>
                  <a:pt x="6659996" y="495300"/>
                </a:lnTo>
                <a:lnTo>
                  <a:pt x="6660540" y="482600"/>
                </a:lnTo>
                <a:close/>
              </a:path>
              <a:path w="6668134" h="1549400">
                <a:moveTo>
                  <a:pt x="6650614" y="469900"/>
                </a:moveTo>
                <a:lnTo>
                  <a:pt x="6639986" y="469900"/>
                </a:lnTo>
                <a:lnTo>
                  <a:pt x="6639598" y="482600"/>
                </a:lnTo>
                <a:lnTo>
                  <a:pt x="6658917" y="482600"/>
                </a:lnTo>
                <a:lnTo>
                  <a:pt x="6650614" y="469900"/>
                </a:lnTo>
                <a:close/>
              </a:path>
              <a:path w="6668134" h="1549400">
                <a:moveTo>
                  <a:pt x="6661399" y="469900"/>
                </a:moveTo>
                <a:lnTo>
                  <a:pt x="6659922" y="469900"/>
                </a:lnTo>
                <a:lnTo>
                  <a:pt x="6662174" y="482600"/>
                </a:lnTo>
                <a:lnTo>
                  <a:pt x="6661399" y="469900"/>
                </a:lnTo>
                <a:close/>
              </a:path>
              <a:path w="6668134" h="1549400">
                <a:moveTo>
                  <a:pt x="17790" y="457200"/>
                </a:moveTo>
                <a:lnTo>
                  <a:pt x="7549" y="457200"/>
                </a:lnTo>
                <a:lnTo>
                  <a:pt x="9716" y="469900"/>
                </a:lnTo>
                <a:lnTo>
                  <a:pt x="17790" y="457200"/>
                </a:lnTo>
                <a:close/>
              </a:path>
              <a:path w="6668134" h="1549400">
                <a:moveTo>
                  <a:pt x="27946" y="457200"/>
                </a:moveTo>
                <a:lnTo>
                  <a:pt x="23297" y="457200"/>
                </a:lnTo>
                <a:lnTo>
                  <a:pt x="16156" y="469900"/>
                </a:lnTo>
                <a:lnTo>
                  <a:pt x="28260" y="469900"/>
                </a:lnTo>
                <a:lnTo>
                  <a:pt x="27946" y="457200"/>
                </a:lnTo>
                <a:close/>
              </a:path>
              <a:path w="6668134" h="1549400">
                <a:moveTo>
                  <a:pt x="6659692" y="457200"/>
                </a:moveTo>
                <a:lnTo>
                  <a:pt x="6627808" y="457200"/>
                </a:lnTo>
                <a:lnTo>
                  <a:pt x="6628436" y="469900"/>
                </a:lnTo>
                <a:lnTo>
                  <a:pt x="6656666" y="469900"/>
                </a:lnTo>
                <a:lnTo>
                  <a:pt x="6659692" y="457200"/>
                </a:lnTo>
                <a:close/>
              </a:path>
              <a:path w="6668134" h="1549400">
                <a:moveTo>
                  <a:pt x="38962" y="444500"/>
                </a:moveTo>
                <a:lnTo>
                  <a:pt x="4910" y="444500"/>
                </a:lnTo>
                <a:lnTo>
                  <a:pt x="5298" y="457200"/>
                </a:lnTo>
                <a:lnTo>
                  <a:pt x="38731" y="457200"/>
                </a:lnTo>
                <a:lnTo>
                  <a:pt x="38962" y="444500"/>
                </a:lnTo>
                <a:close/>
              </a:path>
              <a:path w="6668134" h="1549400">
                <a:moveTo>
                  <a:pt x="6660079" y="431800"/>
                </a:moveTo>
                <a:lnTo>
                  <a:pt x="6636572" y="431800"/>
                </a:lnTo>
                <a:lnTo>
                  <a:pt x="6640143" y="444500"/>
                </a:lnTo>
                <a:lnTo>
                  <a:pt x="6629672" y="444500"/>
                </a:lnTo>
                <a:lnTo>
                  <a:pt x="6631075" y="457200"/>
                </a:lnTo>
                <a:lnTo>
                  <a:pt x="6662174" y="457200"/>
                </a:lnTo>
                <a:lnTo>
                  <a:pt x="6661085" y="444500"/>
                </a:lnTo>
                <a:lnTo>
                  <a:pt x="6660079" y="431800"/>
                </a:lnTo>
                <a:close/>
              </a:path>
              <a:path w="6668134" h="1549400">
                <a:moveTo>
                  <a:pt x="31287" y="431800"/>
                </a:moveTo>
                <a:lnTo>
                  <a:pt x="16931" y="431800"/>
                </a:lnTo>
                <a:lnTo>
                  <a:pt x="10188" y="444500"/>
                </a:lnTo>
                <a:lnTo>
                  <a:pt x="33768" y="444500"/>
                </a:lnTo>
                <a:lnTo>
                  <a:pt x="31287" y="431800"/>
                </a:lnTo>
                <a:close/>
              </a:path>
              <a:path w="6668134" h="1549400">
                <a:moveTo>
                  <a:pt x="6633012" y="431800"/>
                </a:moveTo>
                <a:lnTo>
                  <a:pt x="6629368" y="431800"/>
                </a:lnTo>
                <a:lnTo>
                  <a:pt x="6628279" y="444500"/>
                </a:lnTo>
                <a:lnTo>
                  <a:pt x="6640143" y="444500"/>
                </a:lnTo>
                <a:lnTo>
                  <a:pt x="6633012" y="431800"/>
                </a:lnTo>
                <a:close/>
              </a:path>
              <a:path w="6668134" h="1549400">
                <a:moveTo>
                  <a:pt x="37642" y="419100"/>
                </a:moveTo>
                <a:lnTo>
                  <a:pt x="10879" y="419100"/>
                </a:lnTo>
                <a:lnTo>
                  <a:pt x="8093" y="431800"/>
                </a:lnTo>
                <a:lnTo>
                  <a:pt x="42689" y="431800"/>
                </a:lnTo>
                <a:lnTo>
                  <a:pt x="37642" y="419100"/>
                </a:lnTo>
                <a:close/>
              </a:path>
              <a:path w="6668134" h="1549400">
                <a:moveTo>
                  <a:pt x="6658299" y="419100"/>
                </a:moveTo>
                <a:lnTo>
                  <a:pt x="6628049" y="419100"/>
                </a:lnTo>
                <a:lnTo>
                  <a:pt x="6627735" y="431800"/>
                </a:lnTo>
                <a:lnTo>
                  <a:pt x="6656666" y="431800"/>
                </a:lnTo>
                <a:lnTo>
                  <a:pt x="6658299" y="419100"/>
                </a:lnTo>
                <a:close/>
              </a:path>
              <a:path w="6668134" h="1549400">
                <a:moveTo>
                  <a:pt x="30826" y="393700"/>
                </a:moveTo>
                <a:lnTo>
                  <a:pt x="2628" y="393700"/>
                </a:lnTo>
                <a:lnTo>
                  <a:pt x="3612" y="406400"/>
                </a:lnTo>
                <a:lnTo>
                  <a:pt x="0" y="419100"/>
                </a:lnTo>
                <a:lnTo>
                  <a:pt x="39506" y="419100"/>
                </a:lnTo>
                <a:lnTo>
                  <a:pt x="39998" y="406400"/>
                </a:lnTo>
                <a:lnTo>
                  <a:pt x="31810" y="406400"/>
                </a:lnTo>
                <a:lnTo>
                  <a:pt x="30826" y="393700"/>
                </a:lnTo>
                <a:close/>
              </a:path>
              <a:path w="6668134" h="1549400">
                <a:moveTo>
                  <a:pt x="6658526" y="393700"/>
                </a:moveTo>
                <a:lnTo>
                  <a:pt x="6628583" y="393700"/>
                </a:lnTo>
                <a:lnTo>
                  <a:pt x="6628824" y="406400"/>
                </a:lnTo>
                <a:lnTo>
                  <a:pt x="6630531" y="406400"/>
                </a:lnTo>
                <a:lnTo>
                  <a:pt x="6632154" y="419100"/>
                </a:lnTo>
                <a:lnTo>
                  <a:pt x="6663206" y="419100"/>
                </a:lnTo>
                <a:lnTo>
                  <a:pt x="6661492" y="406400"/>
                </a:lnTo>
                <a:lnTo>
                  <a:pt x="6658526" y="393700"/>
                </a:lnTo>
                <a:close/>
              </a:path>
              <a:path w="6668134" h="1549400">
                <a:moveTo>
                  <a:pt x="35412" y="355600"/>
                </a:moveTo>
                <a:lnTo>
                  <a:pt x="4345" y="355600"/>
                </a:lnTo>
                <a:lnTo>
                  <a:pt x="5172" y="368300"/>
                </a:lnTo>
                <a:lnTo>
                  <a:pt x="1560" y="381000"/>
                </a:lnTo>
                <a:lnTo>
                  <a:pt x="9758" y="393700"/>
                </a:lnTo>
                <a:lnTo>
                  <a:pt x="15413" y="381000"/>
                </a:lnTo>
                <a:lnTo>
                  <a:pt x="26637" y="381000"/>
                </a:lnTo>
                <a:lnTo>
                  <a:pt x="26637" y="368300"/>
                </a:lnTo>
                <a:lnTo>
                  <a:pt x="34836" y="368300"/>
                </a:lnTo>
                <a:lnTo>
                  <a:pt x="35412" y="355600"/>
                </a:lnTo>
                <a:close/>
              </a:path>
              <a:path w="6668134" h="1549400">
                <a:moveTo>
                  <a:pt x="39998" y="381000"/>
                </a:moveTo>
                <a:lnTo>
                  <a:pt x="15413" y="381000"/>
                </a:lnTo>
                <a:lnTo>
                  <a:pt x="10334" y="393700"/>
                </a:lnTo>
                <a:lnTo>
                  <a:pt x="40333" y="393700"/>
                </a:lnTo>
                <a:lnTo>
                  <a:pt x="39998" y="381000"/>
                </a:lnTo>
                <a:close/>
              </a:path>
              <a:path w="6668134" h="1549400">
                <a:moveTo>
                  <a:pt x="6658048" y="368300"/>
                </a:moveTo>
                <a:lnTo>
                  <a:pt x="6628300" y="368300"/>
                </a:lnTo>
                <a:lnTo>
                  <a:pt x="6628300" y="381000"/>
                </a:lnTo>
                <a:lnTo>
                  <a:pt x="6625756" y="393700"/>
                </a:lnTo>
                <a:lnTo>
                  <a:pt x="6659032" y="393700"/>
                </a:lnTo>
                <a:lnTo>
                  <a:pt x="6655514" y="381000"/>
                </a:lnTo>
                <a:lnTo>
                  <a:pt x="6653462" y="381000"/>
                </a:lnTo>
                <a:lnTo>
                  <a:pt x="6658048" y="368300"/>
                </a:lnTo>
                <a:close/>
              </a:path>
              <a:path w="6668134" h="1549400">
                <a:moveTo>
                  <a:pt x="6664194" y="368300"/>
                </a:moveTo>
                <a:lnTo>
                  <a:pt x="6659608" y="368300"/>
                </a:lnTo>
                <a:lnTo>
                  <a:pt x="6661085" y="381000"/>
                </a:lnTo>
                <a:lnTo>
                  <a:pt x="6664194" y="368300"/>
                </a:lnTo>
                <a:close/>
              </a:path>
              <a:path w="6668134" h="1549400">
                <a:moveTo>
                  <a:pt x="6659504" y="304800"/>
                </a:moveTo>
                <a:lnTo>
                  <a:pt x="6630908" y="304800"/>
                </a:lnTo>
                <a:lnTo>
                  <a:pt x="6631997" y="317500"/>
                </a:lnTo>
                <a:lnTo>
                  <a:pt x="6637525" y="317500"/>
                </a:lnTo>
                <a:lnTo>
                  <a:pt x="6628290" y="330200"/>
                </a:lnTo>
                <a:lnTo>
                  <a:pt x="6627316" y="342900"/>
                </a:lnTo>
                <a:lnTo>
                  <a:pt x="6629368" y="355600"/>
                </a:lnTo>
                <a:lnTo>
                  <a:pt x="6640593" y="355600"/>
                </a:lnTo>
                <a:lnTo>
                  <a:pt x="6640593" y="368300"/>
                </a:lnTo>
                <a:lnTo>
                  <a:pt x="6663702" y="368300"/>
                </a:lnTo>
                <a:lnTo>
                  <a:pt x="6663137" y="355600"/>
                </a:lnTo>
                <a:lnTo>
                  <a:pt x="6662645" y="342900"/>
                </a:lnTo>
                <a:lnTo>
                  <a:pt x="6655514" y="342900"/>
                </a:lnTo>
                <a:lnTo>
                  <a:pt x="6655504" y="330200"/>
                </a:lnTo>
                <a:lnTo>
                  <a:pt x="6658540" y="330200"/>
                </a:lnTo>
                <a:lnTo>
                  <a:pt x="6661598" y="317500"/>
                </a:lnTo>
                <a:lnTo>
                  <a:pt x="6659504" y="304800"/>
                </a:lnTo>
                <a:close/>
              </a:path>
              <a:path w="6668134" h="1549400">
                <a:moveTo>
                  <a:pt x="9999" y="342900"/>
                </a:moveTo>
                <a:lnTo>
                  <a:pt x="6163" y="342900"/>
                </a:lnTo>
                <a:lnTo>
                  <a:pt x="7977" y="355600"/>
                </a:lnTo>
                <a:lnTo>
                  <a:pt x="9999" y="342900"/>
                </a:lnTo>
                <a:close/>
              </a:path>
              <a:path w="6668134" h="1549400">
                <a:moveTo>
                  <a:pt x="36888" y="342900"/>
                </a:moveTo>
                <a:lnTo>
                  <a:pt x="14188" y="342900"/>
                </a:lnTo>
                <a:lnTo>
                  <a:pt x="13612" y="355600"/>
                </a:lnTo>
                <a:lnTo>
                  <a:pt x="38941" y="355600"/>
                </a:lnTo>
                <a:lnTo>
                  <a:pt x="36888" y="342900"/>
                </a:lnTo>
                <a:close/>
              </a:path>
              <a:path w="6668134" h="1549400">
                <a:moveTo>
                  <a:pt x="15134" y="330200"/>
                </a:moveTo>
                <a:lnTo>
                  <a:pt x="3622" y="330200"/>
                </a:lnTo>
                <a:lnTo>
                  <a:pt x="4673" y="342900"/>
                </a:lnTo>
                <a:lnTo>
                  <a:pt x="12468" y="342900"/>
                </a:lnTo>
                <a:lnTo>
                  <a:pt x="15134" y="330200"/>
                </a:lnTo>
                <a:close/>
              </a:path>
              <a:path w="6668134" h="1549400">
                <a:moveTo>
                  <a:pt x="27224" y="330200"/>
                </a:moveTo>
                <a:lnTo>
                  <a:pt x="17366" y="330200"/>
                </a:lnTo>
                <a:lnTo>
                  <a:pt x="18533" y="342900"/>
                </a:lnTo>
                <a:lnTo>
                  <a:pt x="28208" y="342900"/>
                </a:lnTo>
                <a:lnTo>
                  <a:pt x="27224" y="330200"/>
                </a:lnTo>
                <a:close/>
              </a:path>
              <a:path w="6668134" h="1549400">
                <a:moveTo>
                  <a:pt x="34847" y="330200"/>
                </a:moveTo>
                <a:lnTo>
                  <a:pt x="29266" y="342900"/>
                </a:lnTo>
                <a:lnTo>
                  <a:pt x="35904" y="342900"/>
                </a:lnTo>
                <a:lnTo>
                  <a:pt x="34847" y="330200"/>
                </a:lnTo>
                <a:close/>
              </a:path>
              <a:path w="6668134" h="1549400">
                <a:moveTo>
                  <a:pt x="37433" y="292100"/>
                </a:moveTo>
                <a:lnTo>
                  <a:pt x="12648" y="292100"/>
                </a:lnTo>
                <a:lnTo>
                  <a:pt x="12973" y="304800"/>
                </a:lnTo>
                <a:lnTo>
                  <a:pt x="5981" y="304800"/>
                </a:lnTo>
                <a:lnTo>
                  <a:pt x="4793" y="317500"/>
                </a:lnTo>
                <a:lnTo>
                  <a:pt x="3702" y="330200"/>
                </a:lnTo>
                <a:lnTo>
                  <a:pt x="38134" y="330200"/>
                </a:lnTo>
                <a:lnTo>
                  <a:pt x="38637" y="317500"/>
                </a:lnTo>
                <a:lnTo>
                  <a:pt x="40867" y="317500"/>
                </a:lnTo>
                <a:lnTo>
                  <a:pt x="39611" y="304800"/>
                </a:lnTo>
                <a:lnTo>
                  <a:pt x="37433" y="292100"/>
                </a:lnTo>
                <a:close/>
              </a:path>
              <a:path w="6668134" h="1549400">
                <a:moveTo>
                  <a:pt x="6657315" y="292100"/>
                </a:moveTo>
                <a:lnTo>
                  <a:pt x="6628688" y="292100"/>
                </a:lnTo>
                <a:lnTo>
                  <a:pt x="6628143" y="304800"/>
                </a:lnTo>
                <a:lnTo>
                  <a:pt x="6654300" y="304800"/>
                </a:lnTo>
                <a:lnTo>
                  <a:pt x="6657315" y="292100"/>
                </a:lnTo>
                <a:close/>
              </a:path>
              <a:path w="6668134" h="1549400">
                <a:moveTo>
                  <a:pt x="32752" y="279400"/>
                </a:moveTo>
                <a:lnTo>
                  <a:pt x="4523" y="279400"/>
                </a:lnTo>
                <a:lnTo>
                  <a:pt x="5455" y="292100"/>
                </a:lnTo>
                <a:lnTo>
                  <a:pt x="29077" y="292100"/>
                </a:lnTo>
                <a:lnTo>
                  <a:pt x="32752" y="279400"/>
                </a:lnTo>
                <a:close/>
              </a:path>
              <a:path w="6668134" h="1549400">
                <a:moveTo>
                  <a:pt x="6662781" y="279400"/>
                </a:moveTo>
                <a:lnTo>
                  <a:pt x="6638164" y="279400"/>
                </a:lnTo>
                <a:lnTo>
                  <a:pt x="6634771" y="292100"/>
                </a:lnTo>
                <a:lnTo>
                  <a:pt x="6664069" y="292100"/>
                </a:lnTo>
                <a:lnTo>
                  <a:pt x="6662781" y="279400"/>
                </a:lnTo>
                <a:close/>
              </a:path>
              <a:path w="6668134" h="1549400">
                <a:moveTo>
                  <a:pt x="39642" y="266700"/>
                </a:moveTo>
                <a:lnTo>
                  <a:pt x="13517" y="266700"/>
                </a:lnTo>
                <a:lnTo>
                  <a:pt x="10219" y="279400"/>
                </a:lnTo>
                <a:lnTo>
                  <a:pt x="39024" y="279400"/>
                </a:lnTo>
                <a:lnTo>
                  <a:pt x="39642" y="266700"/>
                </a:lnTo>
                <a:close/>
              </a:path>
              <a:path w="6668134" h="1549400">
                <a:moveTo>
                  <a:pt x="6662069" y="241300"/>
                </a:moveTo>
                <a:lnTo>
                  <a:pt x="6638405" y="241300"/>
                </a:lnTo>
                <a:lnTo>
                  <a:pt x="6628269" y="254000"/>
                </a:lnTo>
                <a:lnTo>
                  <a:pt x="6625442" y="254000"/>
                </a:lnTo>
                <a:lnTo>
                  <a:pt x="6626991" y="266700"/>
                </a:lnTo>
                <a:lnTo>
                  <a:pt x="6629798" y="279400"/>
                </a:lnTo>
                <a:lnTo>
                  <a:pt x="6654540" y="279400"/>
                </a:lnTo>
                <a:lnTo>
                  <a:pt x="6653671" y="266700"/>
                </a:lnTo>
                <a:lnTo>
                  <a:pt x="6659692" y="266700"/>
                </a:lnTo>
                <a:lnTo>
                  <a:pt x="6663378" y="254000"/>
                </a:lnTo>
                <a:lnTo>
                  <a:pt x="6662069" y="241300"/>
                </a:lnTo>
                <a:close/>
              </a:path>
              <a:path w="6668134" h="1549400">
                <a:moveTo>
                  <a:pt x="40511" y="241300"/>
                </a:moveTo>
                <a:lnTo>
                  <a:pt x="10334" y="241300"/>
                </a:lnTo>
                <a:lnTo>
                  <a:pt x="6628" y="254000"/>
                </a:lnTo>
                <a:lnTo>
                  <a:pt x="8523" y="266700"/>
                </a:lnTo>
                <a:lnTo>
                  <a:pt x="36208" y="266700"/>
                </a:lnTo>
                <a:lnTo>
                  <a:pt x="35381" y="254000"/>
                </a:lnTo>
                <a:lnTo>
                  <a:pt x="30972" y="254000"/>
                </a:lnTo>
                <a:lnTo>
                  <a:pt x="40511" y="241300"/>
                </a:lnTo>
                <a:close/>
              </a:path>
              <a:path w="6668134" h="1549400">
                <a:moveTo>
                  <a:pt x="40532" y="228600"/>
                </a:moveTo>
                <a:lnTo>
                  <a:pt x="6889" y="228600"/>
                </a:lnTo>
                <a:lnTo>
                  <a:pt x="13936" y="241300"/>
                </a:lnTo>
                <a:lnTo>
                  <a:pt x="42155" y="241300"/>
                </a:lnTo>
                <a:lnTo>
                  <a:pt x="40532" y="228600"/>
                </a:lnTo>
                <a:close/>
              </a:path>
              <a:path w="6668134" h="1549400">
                <a:moveTo>
                  <a:pt x="6645902" y="228600"/>
                </a:moveTo>
                <a:lnTo>
                  <a:pt x="6625861" y="228600"/>
                </a:lnTo>
                <a:lnTo>
                  <a:pt x="6628342" y="241300"/>
                </a:lnTo>
                <a:lnTo>
                  <a:pt x="6646938" y="241300"/>
                </a:lnTo>
                <a:lnTo>
                  <a:pt x="6645902" y="228600"/>
                </a:lnTo>
                <a:close/>
              </a:path>
              <a:path w="6668134" h="1549400">
                <a:moveTo>
                  <a:pt x="6651211" y="228600"/>
                </a:moveTo>
                <a:lnTo>
                  <a:pt x="6645902" y="228600"/>
                </a:lnTo>
                <a:lnTo>
                  <a:pt x="6650834" y="241300"/>
                </a:lnTo>
                <a:lnTo>
                  <a:pt x="6650980" y="241300"/>
                </a:lnTo>
                <a:lnTo>
                  <a:pt x="6651211" y="228600"/>
                </a:lnTo>
                <a:close/>
              </a:path>
              <a:path w="6668134" h="1549400">
                <a:moveTo>
                  <a:pt x="6658818" y="228600"/>
                </a:moveTo>
                <a:lnTo>
                  <a:pt x="6655064" y="228600"/>
                </a:lnTo>
                <a:lnTo>
                  <a:pt x="6653052" y="241300"/>
                </a:lnTo>
                <a:lnTo>
                  <a:pt x="6660677" y="241300"/>
                </a:lnTo>
                <a:lnTo>
                  <a:pt x="6658818" y="228600"/>
                </a:lnTo>
                <a:close/>
              </a:path>
              <a:path w="6668134" h="1549400">
                <a:moveTo>
                  <a:pt x="30218" y="215900"/>
                </a:moveTo>
                <a:lnTo>
                  <a:pt x="7025" y="215900"/>
                </a:lnTo>
                <a:lnTo>
                  <a:pt x="7287" y="228600"/>
                </a:lnTo>
                <a:lnTo>
                  <a:pt x="29454" y="228600"/>
                </a:lnTo>
                <a:lnTo>
                  <a:pt x="30218" y="215900"/>
                </a:lnTo>
                <a:close/>
              </a:path>
              <a:path w="6668134" h="1549400">
                <a:moveTo>
                  <a:pt x="6660163" y="203200"/>
                </a:moveTo>
                <a:lnTo>
                  <a:pt x="6635860" y="203200"/>
                </a:lnTo>
                <a:lnTo>
                  <a:pt x="6636824" y="215900"/>
                </a:lnTo>
                <a:lnTo>
                  <a:pt x="6629525" y="215900"/>
                </a:lnTo>
                <a:lnTo>
                  <a:pt x="6629274" y="228600"/>
                </a:lnTo>
                <a:lnTo>
                  <a:pt x="6659922" y="228600"/>
                </a:lnTo>
                <a:lnTo>
                  <a:pt x="6657881" y="215900"/>
                </a:lnTo>
                <a:lnTo>
                  <a:pt x="6660163" y="203200"/>
                </a:lnTo>
                <a:close/>
              </a:path>
              <a:path w="6668134" h="1549400">
                <a:moveTo>
                  <a:pt x="47317" y="203200"/>
                </a:moveTo>
                <a:lnTo>
                  <a:pt x="18753" y="203200"/>
                </a:lnTo>
                <a:lnTo>
                  <a:pt x="13339" y="215900"/>
                </a:lnTo>
                <a:lnTo>
                  <a:pt x="43621" y="215900"/>
                </a:lnTo>
                <a:lnTo>
                  <a:pt x="47317" y="203200"/>
                </a:lnTo>
                <a:close/>
              </a:path>
              <a:path w="6668134" h="1549400">
                <a:moveTo>
                  <a:pt x="15036" y="177800"/>
                </a:moveTo>
                <a:lnTo>
                  <a:pt x="11737" y="190500"/>
                </a:lnTo>
                <a:lnTo>
                  <a:pt x="11936" y="203200"/>
                </a:lnTo>
                <a:lnTo>
                  <a:pt x="13920" y="200088"/>
                </a:lnTo>
                <a:lnTo>
                  <a:pt x="12481" y="190500"/>
                </a:lnTo>
                <a:lnTo>
                  <a:pt x="19727" y="190500"/>
                </a:lnTo>
                <a:lnTo>
                  <a:pt x="15036" y="177800"/>
                </a:lnTo>
                <a:close/>
              </a:path>
              <a:path w="6668134" h="1549400">
                <a:moveTo>
                  <a:pt x="26271" y="190500"/>
                </a:moveTo>
                <a:lnTo>
                  <a:pt x="20030" y="190500"/>
                </a:lnTo>
                <a:lnTo>
                  <a:pt x="13920" y="200088"/>
                </a:lnTo>
                <a:lnTo>
                  <a:pt x="14386" y="203200"/>
                </a:lnTo>
                <a:lnTo>
                  <a:pt x="34983" y="203200"/>
                </a:lnTo>
                <a:lnTo>
                  <a:pt x="33898" y="200446"/>
                </a:lnTo>
                <a:lnTo>
                  <a:pt x="26271" y="190500"/>
                </a:lnTo>
                <a:close/>
              </a:path>
              <a:path w="6668134" h="1549400">
                <a:moveTo>
                  <a:pt x="45684" y="190500"/>
                </a:moveTo>
                <a:lnTo>
                  <a:pt x="29978" y="190500"/>
                </a:lnTo>
                <a:lnTo>
                  <a:pt x="33898" y="200446"/>
                </a:lnTo>
                <a:lnTo>
                  <a:pt x="36009" y="203200"/>
                </a:lnTo>
                <a:lnTo>
                  <a:pt x="48700" y="203200"/>
                </a:lnTo>
                <a:lnTo>
                  <a:pt x="45684" y="190500"/>
                </a:lnTo>
                <a:close/>
              </a:path>
              <a:path w="6668134" h="1549400">
                <a:moveTo>
                  <a:pt x="6650132" y="190500"/>
                </a:moveTo>
                <a:lnTo>
                  <a:pt x="6624405" y="190500"/>
                </a:lnTo>
                <a:lnTo>
                  <a:pt x="6625316" y="203200"/>
                </a:lnTo>
                <a:lnTo>
                  <a:pt x="6646226" y="203200"/>
                </a:lnTo>
                <a:lnTo>
                  <a:pt x="6650132" y="190500"/>
                </a:lnTo>
                <a:close/>
              </a:path>
              <a:path w="6668134" h="1549400">
                <a:moveTo>
                  <a:pt x="29978" y="190500"/>
                </a:moveTo>
                <a:lnTo>
                  <a:pt x="26271" y="190500"/>
                </a:lnTo>
                <a:lnTo>
                  <a:pt x="33898" y="200446"/>
                </a:lnTo>
                <a:lnTo>
                  <a:pt x="29978" y="190500"/>
                </a:lnTo>
                <a:close/>
              </a:path>
              <a:path w="6668134" h="1549400">
                <a:moveTo>
                  <a:pt x="20030" y="190500"/>
                </a:moveTo>
                <a:lnTo>
                  <a:pt x="12481" y="190500"/>
                </a:lnTo>
                <a:lnTo>
                  <a:pt x="13920" y="200088"/>
                </a:lnTo>
                <a:lnTo>
                  <a:pt x="20030" y="190500"/>
                </a:lnTo>
                <a:close/>
              </a:path>
              <a:path w="6668134" h="1549400">
                <a:moveTo>
                  <a:pt x="45485" y="177800"/>
                </a:moveTo>
                <a:lnTo>
                  <a:pt x="29381" y="177800"/>
                </a:lnTo>
                <a:lnTo>
                  <a:pt x="29883" y="190500"/>
                </a:lnTo>
                <a:lnTo>
                  <a:pt x="40721" y="190500"/>
                </a:lnTo>
                <a:lnTo>
                  <a:pt x="45485" y="177800"/>
                </a:lnTo>
                <a:close/>
              </a:path>
              <a:path w="6668134" h="1549400">
                <a:moveTo>
                  <a:pt x="6654886" y="177800"/>
                </a:moveTo>
                <a:lnTo>
                  <a:pt x="6621663" y="177800"/>
                </a:lnTo>
                <a:lnTo>
                  <a:pt x="6617966" y="190500"/>
                </a:lnTo>
                <a:lnTo>
                  <a:pt x="6656970" y="190500"/>
                </a:lnTo>
                <a:lnTo>
                  <a:pt x="6654886" y="177800"/>
                </a:lnTo>
                <a:close/>
              </a:path>
              <a:path w="6668134" h="1549400">
                <a:moveTo>
                  <a:pt x="52333" y="165100"/>
                </a:moveTo>
                <a:lnTo>
                  <a:pt x="19978" y="165100"/>
                </a:lnTo>
                <a:lnTo>
                  <a:pt x="15224" y="177800"/>
                </a:lnTo>
                <a:lnTo>
                  <a:pt x="52165" y="177800"/>
                </a:lnTo>
                <a:lnTo>
                  <a:pt x="52333" y="165100"/>
                </a:lnTo>
                <a:close/>
              </a:path>
              <a:path w="6668134" h="1549400">
                <a:moveTo>
                  <a:pt x="6647954" y="165100"/>
                </a:moveTo>
                <a:lnTo>
                  <a:pt x="6627850" y="165100"/>
                </a:lnTo>
                <a:lnTo>
                  <a:pt x="6625714" y="177800"/>
                </a:lnTo>
                <a:lnTo>
                  <a:pt x="6647797" y="177800"/>
                </a:lnTo>
                <a:lnTo>
                  <a:pt x="6647954" y="165100"/>
                </a:lnTo>
                <a:close/>
              </a:path>
              <a:path w="6668134" h="1549400">
                <a:moveTo>
                  <a:pt x="40815" y="152400"/>
                </a:moveTo>
                <a:lnTo>
                  <a:pt x="21371" y="152400"/>
                </a:lnTo>
                <a:lnTo>
                  <a:pt x="25800" y="165100"/>
                </a:lnTo>
                <a:lnTo>
                  <a:pt x="44815" y="165100"/>
                </a:lnTo>
                <a:lnTo>
                  <a:pt x="40815" y="152400"/>
                </a:lnTo>
                <a:close/>
              </a:path>
              <a:path w="6668134" h="1549400">
                <a:moveTo>
                  <a:pt x="6634174" y="152400"/>
                </a:moveTo>
                <a:lnTo>
                  <a:pt x="6605641" y="152400"/>
                </a:lnTo>
                <a:lnTo>
                  <a:pt x="6609997" y="165100"/>
                </a:lnTo>
                <a:lnTo>
                  <a:pt x="6634415" y="165100"/>
                </a:lnTo>
                <a:lnTo>
                  <a:pt x="6634174" y="152400"/>
                </a:lnTo>
                <a:close/>
              </a:path>
              <a:path w="6668134" h="1549400">
                <a:moveTo>
                  <a:pt x="6647137" y="152400"/>
                </a:moveTo>
                <a:lnTo>
                  <a:pt x="6634415" y="165100"/>
                </a:lnTo>
                <a:lnTo>
                  <a:pt x="6650153" y="165100"/>
                </a:lnTo>
                <a:lnTo>
                  <a:pt x="6647137" y="152400"/>
                </a:lnTo>
                <a:close/>
              </a:path>
              <a:path w="6668134" h="1549400">
                <a:moveTo>
                  <a:pt x="63683" y="139700"/>
                </a:moveTo>
                <a:lnTo>
                  <a:pt x="30208" y="139700"/>
                </a:lnTo>
                <a:lnTo>
                  <a:pt x="27873" y="152400"/>
                </a:lnTo>
                <a:lnTo>
                  <a:pt x="62396" y="152400"/>
                </a:lnTo>
                <a:lnTo>
                  <a:pt x="63683" y="139700"/>
                </a:lnTo>
                <a:close/>
              </a:path>
              <a:path w="6668134" h="1549400">
                <a:moveTo>
                  <a:pt x="6640028" y="127000"/>
                </a:moveTo>
                <a:lnTo>
                  <a:pt x="6632939" y="127000"/>
                </a:lnTo>
                <a:lnTo>
                  <a:pt x="6629829" y="139700"/>
                </a:lnTo>
                <a:lnTo>
                  <a:pt x="6608374" y="139700"/>
                </a:lnTo>
                <a:lnTo>
                  <a:pt x="6607474" y="152400"/>
                </a:lnTo>
                <a:lnTo>
                  <a:pt x="6637211" y="152400"/>
                </a:lnTo>
                <a:lnTo>
                  <a:pt x="6644394" y="139700"/>
                </a:lnTo>
                <a:lnTo>
                  <a:pt x="6640028" y="127000"/>
                </a:lnTo>
                <a:close/>
              </a:path>
              <a:path w="6668134" h="1549400">
                <a:moveTo>
                  <a:pt x="63223" y="127000"/>
                </a:moveTo>
                <a:lnTo>
                  <a:pt x="35349" y="127000"/>
                </a:lnTo>
                <a:lnTo>
                  <a:pt x="32669" y="139700"/>
                </a:lnTo>
                <a:lnTo>
                  <a:pt x="64301" y="139700"/>
                </a:lnTo>
                <a:lnTo>
                  <a:pt x="63223" y="127000"/>
                </a:lnTo>
                <a:close/>
              </a:path>
              <a:path w="6668134" h="1549400">
                <a:moveTo>
                  <a:pt x="6620855" y="127000"/>
                </a:moveTo>
                <a:lnTo>
                  <a:pt x="6598050" y="127000"/>
                </a:lnTo>
                <a:lnTo>
                  <a:pt x="6599767" y="139700"/>
                </a:lnTo>
                <a:lnTo>
                  <a:pt x="6622751" y="139700"/>
                </a:lnTo>
                <a:lnTo>
                  <a:pt x="6620855" y="127000"/>
                </a:lnTo>
                <a:close/>
              </a:path>
              <a:path w="6668134" h="1549400">
                <a:moveTo>
                  <a:pt x="80594" y="114300"/>
                </a:moveTo>
                <a:lnTo>
                  <a:pt x="51254" y="114300"/>
                </a:lnTo>
                <a:lnTo>
                  <a:pt x="55024" y="127000"/>
                </a:lnTo>
                <a:lnTo>
                  <a:pt x="80144" y="127000"/>
                </a:lnTo>
                <a:lnTo>
                  <a:pt x="80594" y="114300"/>
                </a:lnTo>
                <a:close/>
              </a:path>
              <a:path w="6668134" h="1549400">
                <a:moveTo>
                  <a:pt x="6625798" y="114300"/>
                </a:moveTo>
                <a:lnTo>
                  <a:pt x="6597610" y="114300"/>
                </a:lnTo>
                <a:lnTo>
                  <a:pt x="6597882" y="127000"/>
                </a:lnTo>
                <a:lnTo>
                  <a:pt x="6621107" y="127000"/>
                </a:lnTo>
                <a:lnTo>
                  <a:pt x="6625798" y="114300"/>
                </a:lnTo>
                <a:close/>
              </a:path>
              <a:path w="6668134" h="1549400">
                <a:moveTo>
                  <a:pt x="100771" y="88900"/>
                </a:moveTo>
                <a:lnTo>
                  <a:pt x="52270" y="88900"/>
                </a:lnTo>
                <a:lnTo>
                  <a:pt x="46134" y="114300"/>
                </a:lnTo>
                <a:lnTo>
                  <a:pt x="73568" y="114300"/>
                </a:lnTo>
                <a:lnTo>
                  <a:pt x="83295" y="101600"/>
                </a:lnTo>
                <a:lnTo>
                  <a:pt x="92258" y="101600"/>
                </a:lnTo>
                <a:lnTo>
                  <a:pt x="100771" y="88900"/>
                </a:lnTo>
                <a:close/>
              </a:path>
              <a:path w="6668134" h="1549400">
                <a:moveTo>
                  <a:pt x="6585789" y="101600"/>
                </a:moveTo>
                <a:lnTo>
                  <a:pt x="6574229" y="101600"/>
                </a:lnTo>
                <a:lnTo>
                  <a:pt x="6577119" y="114300"/>
                </a:lnTo>
                <a:lnTo>
                  <a:pt x="6579988" y="114300"/>
                </a:lnTo>
                <a:lnTo>
                  <a:pt x="6585789" y="101600"/>
                </a:lnTo>
                <a:close/>
              </a:path>
              <a:path w="6668134" h="1549400">
                <a:moveTo>
                  <a:pt x="6622122" y="101600"/>
                </a:moveTo>
                <a:lnTo>
                  <a:pt x="6585789" y="101600"/>
                </a:lnTo>
                <a:lnTo>
                  <a:pt x="6590333" y="114300"/>
                </a:lnTo>
                <a:lnTo>
                  <a:pt x="6623609" y="114300"/>
                </a:lnTo>
                <a:lnTo>
                  <a:pt x="6622122" y="101600"/>
                </a:lnTo>
                <a:close/>
              </a:path>
              <a:path w="6668134" h="1549400">
                <a:moveTo>
                  <a:pt x="6604814" y="88900"/>
                </a:moveTo>
                <a:lnTo>
                  <a:pt x="6568920" y="88900"/>
                </a:lnTo>
                <a:lnTo>
                  <a:pt x="6565841" y="101600"/>
                </a:lnTo>
                <a:lnTo>
                  <a:pt x="6605212" y="101600"/>
                </a:lnTo>
                <a:lnTo>
                  <a:pt x="6604814" y="88900"/>
                </a:lnTo>
                <a:close/>
              </a:path>
              <a:path w="6668134" h="1549400">
                <a:moveTo>
                  <a:pt x="102677" y="76200"/>
                </a:moveTo>
                <a:lnTo>
                  <a:pt x="71809" y="76200"/>
                </a:lnTo>
                <a:lnTo>
                  <a:pt x="74091" y="88900"/>
                </a:lnTo>
                <a:lnTo>
                  <a:pt x="102290" y="88900"/>
                </a:lnTo>
                <a:lnTo>
                  <a:pt x="102677" y="76200"/>
                </a:lnTo>
                <a:close/>
              </a:path>
              <a:path w="6668134" h="1549400">
                <a:moveTo>
                  <a:pt x="128383" y="63500"/>
                </a:moveTo>
                <a:lnTo>
                  <a:pt x="99243" y="63500"/>
                </a:lnTo>
                <a:lnTo>
                  <a:pt x="95222" y="76200"/>
                </a:lnTo>
                <a:lnTo>
                  <a:pt x="105043" y="76200"/>
                </a:lnTo>
                <a:lnTo>
                  <a:pt x="108750" y="88900"/>
                </a:lnTo>
                <a:lnTo>
                  <a:pt x="120854" y="88900"/>
                </a:lnTo>
                <a:lnTo>
                  <a:pt x="126257" y="76200"/>
                </a:lnTo>
                <a:lnTo>
                  <a:pt x="128383" y="63500"/>
                </a:lnTo>
                <a:close/>
              </a:path>
              <a:path w="6668134" h="1549400">
                <a:moveTo>
                  <a:pt x="6594249" y="76200"/>
                </a:moveTo>
                <a:lnTo>
                  <a:pt x="6543727" y="76200"/>
                </a:lnTo>
                <a:lnTo>
                  <a:pt x="6550889" y="88900"/>
                </a:lnTo>
                <a:lnTo>
                  <a:pt x="6609327" y="88900"/>
                </a:lnTo>
                <a:lnTo>
                  <a:pt x="6594249" y="76200"/>
                </a:lnTo>
                <a:close/>
              </a:path>
              <a:path w="6668134" h="1549400">
                <a:moveTo>
                  <a:pt x="76479" y="63500"/>
                </a:moveTo>
                <a:lnTo>
                  <a:pt x="72783" y="76200"/>
                </a:lnTo>
                <a:lnTo>
                  <a:pt x="78426" y="76200"/>
                </a:lnTo>
                <a:lnTo>
                  <a:pt x="76479" y="63500"/>
                </a:lnTo>
                <a:close/>
              </a:path>
              <a:path w="6668134" h="1549400">
                <a:moveTo>
                  <a:pt x="6537518" y="63500"/>
                </a:moveTo>
                <a:lnTo>
                  <a:pt x="6526670" y="63500"/>
                </a:lnTo>
                <a:lnTo>
                  <a:pt x="6529350" y="76200"/>
                </a:lnTo>
                <a:lnTo>
                  <a:pt x="6531989" y="76200"/>
                </a:lnTo>
                <a:lnTo>
                  <a:pt x="6537518" y="63500"/>
                </a:lnTo>
                <a:close/>
              </a:path>
              <a:path w="6668134" h="1549400">
                <a:moveTo>
                  <a:pt x="6572030" y="63500"/>
                </a:moveTo>
                <a:lnTo>
                  <a:pt x="6551015" y="63500"/>
                </a:lnTo>
                <a:lnTo>
                  <a:pt x="6550355" y="76200"/>
                </a:lnTo>
                <a:lnTo>
                  <a:pt x="6570208" y="76200"/>
                </a:lnTo>
                <a:lnTo>
                  <a:pt x="6572030" y="63500"/>
                </a:lnTo>
                <a:close/>
              </a:path>
              <a:path w="6668134" h="1549400">
                <a:moveTo>
                  <a:pt x="135618" y="50800"/>
                </a:moveTo>
                <a:lnTo>
                  <a:pt x="91138" y="50800"/>
                </a:lnTo>
                <a:lnTo>
                  <a:pt x="90761" y="63500"/>
                </a:lnTo>
                <a:lnTo>
                  <a:pt x="129849" y="63500"/>
                </a:lnTo>
                <a:lnTo>
                  <a:pt x="135618" y="50800"/>
                </a:lnTo>
                <a:close/>
              </a:path>
              <a:path w="6668134" h="1549400">
                <a:moveTo>
                  <a:pt x="148236" y="50800"/>
                </a:moveTo>
                <a:lnTo>
                  <a:pt x="135618" y="50800"/>
                </a:lnTo>
                <a:lnTo>
                  <a:pt x="137262" y="63500"/>
                </a:lnTo>
                <a:lnTo>
                  <a:pt x="149922" y="63500"/>
                </a:lnTo>
                <a:lnTo>
                  <a:pt x="148236" y="50800"/>
                </a:lnTo>
                <a:close/>
              </a:path>
              <a:path w="6668134" h="1549400">
                <a:moveTo>
                  <a:pt x="166403" y="50800"/>
                </a:moveTo>
                <a:lnTo>
                  <a:pt x="151105" y="50800"/>
                </a:lnTo>
                <a:lnTo>
                  <a:pt x="151314" y="63500"/>
                </a:lnTo>
                <a:lnTo>
                  <a:pt x="161900" y="63500"/>
                </a:lnTo>
                <a:lnTo>
                  <a:pt x="166403" y="50800"/>
                </a:lnTo>
                <a:close/>
              </a:path>
              <a:path w="6668134" h="1549400">
                <a:moveTo>
                  <a:pt x="6492200" y="50800"/>
                </a:moveTo>
                <a:lnTo>
                  <a:pt x="6486231" y="50800"/>
                </a:lnTo>
                <a:lnTo>
                  <a:pt x="6491749" y="63500"/>
                </a:lnTo>
                <a:lnTo>
                  <a:pt x="6492200" y="50800"/>
                </a:lnTo>
                <a:close/>
              </a:path>
              <a:path w="6668134" h="1549400">
                <a:moveTo>
                  <a:pt x="6500555" y="50800"/>
                </a:moveTo>
                <a:lnTo>
                  <a:pt x="6495687" y="50800"/>
                </a:lnTo>
                <a:lnTo>
                  <a:pt x="6496566" y="63500"/>
                </a:lnTo>
                <a:lnTo>
                  <a:pt x="6500555" y="50800"/>
                </a:lnTo>
                <a:close/>
              </a:path>
              <a:path w="6668134" h="1549400">
                <a:moveTo>
                  <a:pt x="6519319" y="50800"/>
                </a:moveTo>
                <a:lnTo>
                  <a:pt x="6507225" y="50800"/>
                </a:lnTo>
                <a:lnTo>
                  <a:pt x="6515267" y="63500"/>
                </a:lnTo>
                <a:lnTo>
                  <a:pt x="6517309" y="63500"/>
                </a:lnTo>
                <a:lnTo>
                  <a:pt x="6519319" y="50800"/>
                </a:lnTo>
                <a:close/>
              </a:path>
              <a:path w="6668134" h="1549400">
                <a:moveTo>
                  <a:pt x="6568218" y="50800"/>
                </a:moveTo>
                <a:lnTo>
                  <a:pt x="6521361" y="50800"/>
                </a:lnTo>
                <a:lnTo>
                  <a:pt x="6523225" y="63500"/>
                </a:lnTo>
                <a:lnTo>
                  <a:pt x="6571611" y="63500"/>
                </a:lnTo>
                <a:lnTo>
                  <a:pt x="6568218" y="50800"/>
                </a:lnTo>
                <a:close/>
              </a:path>
              <a:path w="6668134" h="1549400">
                <a:moveTo>
                  <a:pt x="136802" y="38100"/>
                </a:moveTo>
                <a:lnTo>
                  <a:pt x="111734" y="38100"/>
                </a:lnTo>
                <a:lnTo>
                  <a:pt x="120226" y="50800"/>
                </a:lnTo>
                <a:lnTo>
                  <a:pt x="143273" y="50800"/>
                </a:lnTo>
                <a:lnTo>
                  <a:pt x="136802" y="38100"/>
                </a:lnTo>
                <a:close/>
              </a:path>
              <a:path w="6668134" h="1549400">
                <a:moveTo>
                  <a:pt x="139346" y="38100"/>
                </a:moveTo>
                <a:lnTo>
                  <a:pt x="136802" y="38100"/>
                </a:lnTo>
                <a:lnTo>
                  <a:pt x="143273" y="50800"/>
                </a:lnTo>
                <a:lnTo>
                  <a:pt x="145063" y="50800"/>
                </a:lnTo>
                <a:lnTo>
                  <a:pt x="139346" y="38100"/>
                </a:lnTo>
                <a:close/>
              </a:path>
              <a:path w="6668134" h="1549400">
                <a:moveTo>
                  <a:pt x="180381" y="38100"/>
                </a:moveTo>
                <a:lnTo>
                  <a:pt x="139346" y="38100"/>
                </a:lnTo>
                <a:lnTo>
                  <a:pt x="145063" y="50800"/>
                </a:lnTo>
                <a:lnTo>
                  <a:pt x="177387" y="50800"/>
                </a:lnTo>
                <a:lnTo>
                  <a:pt x="180381" y="38100"/>
                </a:lnTo>
                <a:close/>
              </a:path>
              <a:path w="6668134" h="1549400">
                <a:moveTo>
                  <a:pt x="188894" y="38100"/>
                </a:moveTo>
                <a:lnTo>
                  <a:pt x="180381" y="38100"/>
                </a:lnTo>
                <a:lnTo>
                  <a:pt x="179418" y="50800"/>
                </a:lnTo>
                <a:lnTo>
                  <a:pt x="192402" y="50800"/>
                </a:lnTo>
                <a:lnTo>
                  <a:pt x="188894" y="38100"/>
                </a:lnTo>
                <a:close/>
              </a:path>
              <a:path w="6668134" h="1549400">
                <a:moveTo>
                  <a:pt x="204988" y="38100"/>
                </a:moveTo>
                <a:lnTo>
                  <a:pt x="193784" y="38100"/>
                </a:lnTo>
                <a:lnTo>
                  <a:pt x="196297" y="50800"/>
                </a:lnTo>
                <a:lnTo>
                  <a:pt x="205239" y="50800"/>
                </a:lnTo>
                <a:lnTo>
                  <a:pt x="204988" y="38100"/>
                </a:lnTo>
                <a:close/>
              </a:path>
              <a:path w="6668134" h="1549400">
                <a:moveTo>
                  <a:pt x="224558" y="38100"/>
                </a:moveTo>
                <a:lnTo>
                  <a:pt x="209962" y="38100"/>
                </a:lnTo>
                <a:lnTo>
                  <a:pt x="209009" y="50800"/>
                </a:lnTo>
                <a:lnTo>
                  <a:pt x="227186" y="50800"/>
                </a:lnTo>
                <a:lnTo>
                  <a:pt x="224558" y="38100"/>
                </a:lnTo>
                <a:close/>
              </a:path>
              <a:path w="6668134" h="1549400">
                <a:moveTo>
                  <a:pt x="285865" y="38100"/>
                </a:moveTo>
                <a:lnTo>
                  <a:pt x="262389" y="38100"/>
                </a:lnTo>
                <a:lnTo>
                  <a:pt x="265751" y="50800"/>
                </a:lnTo>
                <a:lnTo>
                  <a:pt x="273059" y="50800"/>
                </a:lnTo>
                <a:lnTo>
                  <a:pt x="285865" y="38100"/>
                </a:lnTo>
                <a:close/>
              </a:path>
              <a:path w="6668134" h="1549400">
                <a:moveTo>
                  <a:pt x="351748" y="38100"/>
                </a:moveTo>
                <a:lnTo>
                  <a:pt x="340722" y="38100"/>
                </a:lnTo>
                <a:lnTo>
                  <a:pt x="339036" y="50800"/>
                </a:lnTo>
                <a:lnTo>
                  <a:pt x="351748" y="38100"/>
                </a:lnTo>
                <a:close/>
              </a:path>
              <a:path w="6668134" h="1549400">
                <a:moveTo>
                  <a:pt x="503785" y="38100"/>
                </a:moveTo>
                <a:lnTo>
                  <a:pt x="493859" y="38100"/>
                </a:lnTo>
                <a:lnTo>
                  <a:pt x="496916" y="50800"/>
                </a:lnTo>
                <a:lnTo>
                  <a:pt x="503785" y="38100"/>
                </a:lnTo>
                <a:close/>
              </a:path>
              <a:path w="6668134" h="1549400">
                <a:moveTo>
                  <a:pt x="564024" y="38100"/>
                </a:moveTo>
                <a:lnTo>
                  <a:pt x="556454" y="38100"/>
                </a:lnTo>
                <a:lnTo>
                  <a:pt x="555281" y="50800"/>
                </a:lnTo>
                <a:lnTo>
                  <a:pt x="564024" y="38100"/>
                </a:lnTo>
                <a:close/>
              </a:path>
              <a:path w="6668134" h="1549400">
                <a:moveTo>
                  <a:pt x="581689" y="38100"/>
                </a:moveTo>
                <a:lnTo>
                  <a:pt x="578170" y="38100"/>
                </a:lnTo>
                <a:lnTo>
                  <a:pt x="583898" y="50800"/>
                </a:lnTo>
                <a:lnTo>
                  <a:pt x="581689" y="38100"/>
                </a:lnTo>
                <a:close/>
              </a:path>
              <a:path w="6668134" h="1549400">
                <a:moveTo>
                  <a:pt x="600547" y="38100"/>
                </a:moveTo>
                <a:lnTo>
                  <a:pt x="595814" y="38100"/>
                </a:lnTo>
                <a:lnTo>
                  <a:pt x="593144" y="50800"/>
                </a:lnTo>
                <a:lnTo>
                  <a:pt x="596882" y="50800"/>
                </a:lnTo>
                <a:lnTo>
                  <a:pt x="600547" y="38100"/>
                </a:lnTo>
                <a:close/>
              </a:path>
              <a:path w="6668134" h="1549400">
                <a:moveTo>
                  <a:pt x="666440" y="38100"/>
                </a:moveTo>
                <a:lnTo>
                  <a:pt x="654608" y="38100"/>
                </a:lnTo>
                <a:lnTo>
                  <a:pt x="659801" y="50800"/>
                </a:lnTo>
                <a:lnTo>
                  <a:pt x="666440" y="38100"/>
                </a:lnTo>
                <a:close/>
              </a:path>
              <a:path w="6668134" h="1549400">
                <a:moveTo>
                  <a:pt x="771285" y="38100"/>
                </a:moveTo>
                <a:lnTo>
                  <a:pt x="761212" y="38100"/>
                </a:lnTo>
                <a:lnTo>
                  <a:pt x="771819" y="50800"/>
                </a:lnTo>
                <a:lnTo>
                  <a:pt x="771285" y="38100"/>
                </a:lnTo>
                <a:close/>
              </a:path>
              <a:path w="6668134" h="1549400">
                <a:moveTo>
                  <a:pt x="785913" y="38100"/>
                </a:moveTo>
                <a:lnTo>
                  <a:pt x="776395" y="38100"/>
                </a:lnTo>
                <a:lnTo>
                  <a:pt x="780960" y="50800"/>
                </a:lnTo>
                <a:lnTo>
                  <a:pt x="785913" y="38100"/>
                </a:lnTo>
                <a:close/>
              </a:path>
              <a:path w="6668134" h="1549400">
                <a:moveTo>
                  <a:pt x="885596" y="38100"/>
                </a:moveTo>
                <a:lnTo>
                  <a:pt x="871282" y="38100"/>
                </a:lnTo>
                <a:lnTo>
                  <a:pt x="876004" y="50800"/>
                </a:lnTo>
                <a:lnTo>
                  <a:pt x="880800" y="50800"/>
                </a:lnTo>
                <a:lnTo>
                  <a:pt x="885596" y="38100"/>
                </a:lnTo>
                <a:close/>
              </a:path>
              <a:path w="6668134" h="1549400">
                <a:moveTo>
                  <a:pt x="957185" y="38100"/>
                </a:moveTo>
                <a:lnTo>
                  <a:pt x="946431" y="38100"/>
                </a:lnTo>
                <a:lnTo>
                  <a:pt x="948829" y="50800"/>
                </a:lnTo>
                <a:lnTo>
                  <a:pt x="957185" y="38100"/>
                </a:lnTo>
                <a:close/>
              </a:path>
              <a:path w="6668134" h="1549400">
                <a:moveTo>
                  <a:pt x="1005487" y="38100"/>
                </a:moveTo>
                <a:lnTo>
                  <a:pt x="1001969" y="38100"/>
                </a:lnTo>
                <a:lnTo>
                  <a:pt x="1007697" y="50800"/>
                </a:lnTo>
                <a:lnTo>
                  <a:pt x="1005487" y="38100"/>
                </a:lnTo>
                <a:close/>
              </a:path>
              <a:path w="6668134" h="1549400">
                <a:moveTo>
                  <a:pt x="1024345" y="38100"/>
                </a:moveTo>
                <a:lnTo>
                  <a:pt x="1019612" y="38100"/>
                </a:lnTo>
                <a:lnTo>
                  <a:pt x="1016932" y="50800"/>
                </a:lnTo>
                <a:lnTo>
                  <a:pt x="1020680" y="50800"/>
                </a:lnTo>
                <a:lnTo>
                  <a:pt x="1024345" y="38100"/>
                </a:lnTo>
                <a:close/>
              </a:path>
              <a:path w="6668134" h="1549400">
                <a:moveTo>
                  <a:pt x="1090239" y="38100"/>
                </a:moveTo>
                <a:lnTo>
                  <a:pt x="1078406" y="38100"/>
                </a:lnTo>
                <a:lnTo>
                  <a:pt x="1083600" y="50800"/>
                </a:lnTo>
                <a:lnTo>
                  <a:pt x="1090239" y="38100"/>
                </a:lnTo>
                <a:close/>
              </a:path>
              <a:path w="6668134" h="1549400">
                <a:moveTo>
                  <a:pt x="1195084" y="38100"/>
                </a:moveTo>
                <a:lnTo>
                  <a:pt x="1185000" y="38100"/>
                </a:lnTo>
                <a:lnTo>
                  <a:pt x="1195618" y="50800"/>
                </a:lnTo>
                <a:lnTo>
                  <a:pt x="1195084" y="38100"/>
                </a:lnTo>
                <a:close/>
              </a:path>
              <a:path w="6668134" h="1549400">
                <a:moveTo>
                  <a:pt x="1209711" y="38100"/>
                </a:moveTo>
                <a:lnTo>
                  <a:pt x="1200193" y="38100"/>
                </a:lnTo>
                <a:lnTo>
                  <a:pt x="1204759" y="50800"/>
                </a:lnTo>
                <a:lnTo>
                  <a:pt x="1209711" y="38100"/>
                </a:lnTo>
                <a:close/>
              </a:path>
              <a:path w="6668134" h="1549400">
                <a:moveTo>
                  <a:pt x="1309394" y="38100"/>
                </a:moveTo>
                <a:lnTo>
                  <a:pt x="1295080" y="38100"/>
                </a:lnTo>
                <a:lnTo>
                  <a:pt x="1299803" y="50800"/>
                </a:lnTo>
                <a:lnTo>
                  <a:pt x="1304599" y="50800"/>
                </a:lnTo>
                <a:lnTo>
                  <a:pt x="1309394" y="38100"/>
                </a:lnTo>
                <a:close/>
              </a:path>
              <a:path w="6668134" h="1549400">
                <a:moveTo>
                  <a:pt x="1380984" y="38100"/>
                </a:moveTo>
                <a:lnTo>
                  <a:pt x="1370230" y="38100"/>
                </a:lnTo>
                <a:lnTo>
                  <a:pt x="1372628" y="50800"/>
                </a:lnTo>
                <a:lnTo>
                  <a:pt x="1380984" y="38100"/>
                </a:lnTo>
                <a:close/>
              </a:path>
              <a:path w="6668134" h="1549400">
                <a:moveTo>
                  <a:pt x="1429275" y="38100"/>
                </a:moveTo>
                <a:lnTo>
                  <a:pt x="1425768" y="38100"/>
                </a:lnTo>
                <a:lnTo>
                  <a:pt x="1431495" y="50800"/>
                </a:lnTo>
                <a:lnTo>
                  <a:pt x="1429275" y="38100"/>
                </a:lnTo>
                <a:close/>
              </a:path>
              <a:path w="6668134" h="1549400">
                <a:moveTo>
                  <a:pt x="1448144" y="38100"/>
                </a:moveTo>
                <a:lnTo>
                  <a:pt x="1443411" y="38100"/>
                </a:lnTo>
                <a:lnTo>
                  <a:pt x="1440731" y="50800"/>
                </a:lnTo>
                <a:lnTo>
                  <a:pt x="1444479" y="50800"/>
                </a:lnTo>
                <a:lnTo>
                  <a:pt x="1448144" y="38100"/>
                </a:lnTo>
                <a:close/>
              </a:path>
              <a:path w="6668134" h="1549400">
                <a:moveTo>
                  <a:pt x="1514037" y="38100"/>
                </a:moveTo>
                <a:lnTo>
                  <a:pt x="1502205" y="38100"/>
                </a:lnTo>
                <a:lnTo>
                  <a:pt x="1507399" y="50800"/>
                </a:lnTo>
                <a:lnTo>
                  <a:pt x="1514037" y="38100"/>
                </a:lnTo>
                <a:close/>
              </a:path>
              <a:path w="6668134" h="1549400">
                <a:moveTo>
                  <a:pt x="1618882" y="38100"/>
                </a:moveTo>
                <a:lnTo>
                  <a:pt x="1608799" y="38100"/>
                </a:lnTo>
                <a:lnTo>
                  <a:pt x="1619416" y="50800"/>
                </a:lnTo>
                <a:lnTo>
                  <a:pt x="1618882" y="38100"/>
                </a:lnTo>
                <a:close/>
              </a:path>
              <a:path w="6668134" h="1549400">
                <a:moveTo>
                  <a:pt x="1775181" y="38100"/>
                </a:moveTo>
                <a:lnTo>
                  <a:pt x="1765255" y="38100"/>
                </a:lnTo>
                <a:lnTo>
                  <a:pt x="1768302" y="50800"/>
                </a:lnTo>
                <a:lnTo>
                  <a:pt x="1775181" y="38100"/>
                </a:lnTo>
                <a:close/>
              </a:path>
              <a:path w="6668134" h="1549400">
                <a:moveTo>
                  <a:pt x="1835420" y="38100"/>
                </a:moveTo>
                <a:lnTo>
                  <a:pt x="1827839" y="38100"/>
                </a:lnTo>
                <a:lnTo>
                  <a:pt x="1826666" y="50800"/>
                </a:lnTo>
                <a:lnTo>
                  <a:pt x="1835420" y="38100"/>
                </a:lnTo>
                <a:close/>
              </a:path>
              <a:path w="6668134" h="1549400">
                <a:moveTo>
                  <a:pt x="1845409" y="38100"/>
                </a:moveTo>
                <a:lnTo>
                  <a:pt x="1835891" y="38100"/>
                </a:lnTo>
                <a:lnTo>
                  <a:pt x="1840457" y="50800"/>
                </a:lnTo>
                <a:lnTo>
                  <a:pt x="1845409" y="38100"/>
                </a:lnTo>
                <a:close/>
              </a:path>
              <a:path w="6668134" h="1549400">
                <a:moveTo>
                  <a:pt x="1945092" y="38100"/>
                </a:moveTo>
                <a:lnTo>
                  <a:pt x="1930778" y="38100"/>
                </a:lnTo>
                <a:lnTo>
                  <a:pt x="1935490" y="50800"/>
                </a:lnTo>
                <a:lnTo>
                  <a:pt x="1940296" y="50800"/>
                </a:lnTo>
                <a:lnTo>
                  <a:pt x="1945092" y="38100"/>
                </a:lnTo>
                <a:close/>
              </a:path>
              <a:path w="6668134" h="1549400">
                <a:moveTo>
                  <a:pt x="2016682" y="38100"/>
                </a:moveTo>
                <a:lnTo>
                  <a:pt x="2005917" y="38100"/>
                </a:lnTo>
                <a:lnTo>
                  <a:pt x="2008326" y="50800"/>
                </a:lnTo>
                <a:lnTo>
                  <a:pt x="2016682" y="38100"/>
                </a:lnTo>
                <a:close/>
              </a:path>
              <a:path w="6668134" h="1549400">
                <a:moveTo>
                  <a:pt x="2064973" y="38100"/>
                </a:moveTo>
                <a:lnTo>
                  <a:pt x="2061466" y="38100"/>
                </a:lnTo>
                <a:lnTo>
                  <a:pt x="2067193" y="50800"/>
                </a:lnTo>
                <a:lnTo>
                  <a:pt x="2064973" y="38100"/>
                </a:lnTo>
                <a:close/>
              </a:path>
              <a:path w="6668134" h="1549400">
                <a:moveTo>
                  <a:pt x="2083842" y="38100"/>
                </a:moveTo>
                <a:lnTo>
                  <a:pt x="2079098" y="38100"/>
                </a:lnTo>
                <a:lnTo>
                  <a:pt x="2076428" y="50800"/>
                </a:lnTo>
                <a:lnTo>
                  <a:pt x="2080167" y="50800"/>
                </a:lnTo>
                <a:lnTo>
                  <a:pt x="2083842" y="38100"/>
                </a:lnTo>
                <a:close/>
              </a:path>
              <a:path w="6668134" h="1549400">
                <a:moveTo>
                  <a:pt x="2149735" y="38100"/>
                </a:moveTo>
                <a:lnTo>
                  <a:pt x="2137903" y="38100"/>
                </a:lnTo>
                <a:lnTo>
                  <a:pt x="2143097" y="50800"/>
                </a:lnTo>
                <a:lnTo>
                  <a:pt x="2149735" y="38100"/>
                </a:lnTo>
                <a:close/>
              </a:path>
              <a:path w="6668134" h="1549400">
                <a:moveTo>
                  <a:pt x="2254580" y="38100"/>
                </a:moveTo>
                <a:lnTo>
                  <a:pt x="2244497" y="38100"/>
                </a:lnTo>
                <a:lnTo>
                  <a:pt x="2255114" y="50800"/>
                </a:lnTo>
                <a:lnTo>
                  <a:pt x="2254580" y="38100"/>
                </a:lnTo>
                <a:close/>
              </a:path>
              <a:path w="6668134" h="1549400">
                <a:moveTo>
                  <a:pt x="2269208" y="38100"/>
                </a:moveTo>
                <a:lnTo>
                  <a:pt x="2259690" y="38100"/>
                </a:lnTo>
                <a:lnTo>
                  <a:pt x="2264255" y="50800"/>
                </a:lnTo>
                <a:lnTo>
                  <a:pt x="2269208" y="38100"/>
                </a:lnTo>
                <a:close/>
              </a:path>
              <a:path w="6668134" h="1549400">
                <a:moveTo>
                  <a:pt x="2368891" y="38100"/>
                </a:moveTo>
                <a:lnTo>
                  <a:pt x="2354577" y="38100"/>
                </a:lnTo>
                <a:lnTo>
                  <a:pt x="2359289" y="50800"/>
                </a:lnTo>
                <a:lnTo>
                  <a:pt x="2364095" y="50800"/>
                </a:lnTo>
                <a:lnTo>
                  <a:pt x="2368891" y="38100"/>
                </a:lnTo>
                <a:close/>
              </a:path>
              <a:path w="6668134" h="1549400">
                <a:moveTo>
                  <a:pt x="2440480" y="38100"/>
                </a:moveTo>
                <a:lnTo>
                  <a:pt x="2429716" y="38100"/>
                </a:lnTo>
                <a:lnTo>
                  <a:pt x="2432114" y="50800"/>
                </a:lnTo>
                <a:lnTo>
                  <a:pt x="2440480" y="38100"/>
                </a:lnTo>
                <a:close/>
              </a:path>
              <a:path w="6668134" h="1549400">
                <a:moveTo>
                  <a:pt x="2488772" y="38100"/>
                </a:moveTo>
                <a:lnTo>
                  <a:pt x="2485264" y="38100"/>
                </a:lnTo>
                <a:lnTo>
                  <a:pt x="2490992" y="50800"/>
                </a:lnTo>
                <a:lnTo>
                  <a:pt x="2488772" y="38100"/>
                </a:lnTo>
                <a:close/>
              </a:path>
              <a:path w="6668134" h="1549400">
                <a:moveTo>
                  <a:pt x="2507630" y="38100"/>
                </a:moveTo>
                <a:lnTo>
                  <a:pt x="2502897" y="38100"/>
                </a:lnTo>
                <a:lnTo>
                  <a:pt x="2500227" y="50800"/>
                </a:lnTo>
                <a:lnTo>
                  <a:pt x="2503965" y="50800"/>
                </a:lnTo>
                <a:lnTo>
                  <a:pt x="2507630" y="38100"/>
                </a:lnTo>
                <a:close/>
              </a:path>
              <a:path w="6668134" h="1549400">
                <a:moveTo>
                  <a:pt x="2573534" y="38100"/>
                </a:moveTo>
                <a:lnTo>
                  <a:pt x="2561702" y="38100"/>
                </a:lnTo>
                <a:lnTo>
                  <a:pt x="2566885" y="50800"/>
                </a:lnTo>
                <a:lnTo>
                  <a:pt x="2573534" y="38100"/>
                </a:lnTo>
                <a:close/>
              </a:path>
              <a:path w="6668134" h="1549400">
                <a:moveTo>
                  <a:pt x="2678379" y="38100"/>
                </a:moveTo>
                <a:lnTo>
                  <a:pt x="2668295" y="38100"/>
                </a:lnTo>
                <a:lnTo>
                  <a:pt x="2678913" y="50800"/>
                </a:lnTo>
                <a:lnTo>
                  <a:pt x="2678379" y="38100"/>
                </a:lnTo>
                <a:close/>
              </a:path>
              <a:path w="6668134" h="1549400">
                <a:moveTo>
                  <a:pt x="2693007" y="38100"/>
                </a:moveTo>
                <a:lnTo>
                  <a:pt x="2683488" y="38100"/>
                </a:lnTo>
                <a:lnTo>
                  <a:pt x="2688054" y="50800"/>
                </a:lnTo>
                <a:lnTo>
                  <a:pt x="2693007" y="38100"/>
                </a:lnTo>
                <a:close/>
              </a:path>
              <a:path w="6668134" h="1549400">
                <a:moveTo>
                  <a:pt x="2792689" y="38100"/>
                </a:moveTo>
                <a:lnTo>
                  <a:pt x="2778365" y="38100"/>
                </a:lnTo>
                <a:lnTo>
                  <a:pt x="2783088" y="50800"/>
                </a:lnTo>
                <a:lnTo>
                  <a:pt x="2787894" y="50800"/>
                </a:lnTo>
                <a:lnTo>
                  <a:pt x="2792689" y="38100"/>
                </a:lnTo>
                <a:close/>
              </a:path>
              <a:path w="6668134" h="1549400">
                <a:moveTo>
                  <a:pt x="2864279" y="38100"/>
                </a:moveTo>
                <a:lnTo>
                  <a:pt x="2853515" y="38100"/>
                </a:lnTo>
                <a:lnTo>
                  <a:pt x="2855913" y="50800"/>
                </a:lnTo>
                <a:lnTo>
                  <a:pt x="2864279" y="38100"/>
                </a:lnTo>
                <a:close/>
              </a:path>
              <a:path w="6668134" h="1549400">
                <a:moveTo>
                  <a:pt x="2912571" y="38100"/>
                </a:moveTo>
                <a:lnTo>
                  <a:pt x="2909063" y="38100"/>
                </a:lnTo>
                <a:lnTo>
                  <a:pt x="2914790" y="50800"/>
                </a:lnTo>
                <a:lnTo>
                  <a:pt x="2912571" y="38100"/>
                </a:lnTo>
                <a:close/>
              </a:path>
              <a:path w="6668134" h="1549400">
                <a:moveTo>
                  <a:pt x="2931429" y="38100"/>
                </a:moveTo>
                <a:lnTo>
                  <a:pt x="2926696" y="38100"/>
                </a:lnTo>
                <a:lnTo>
                  <a:pt x="2924026" y="50800"/>
                </a:lnTo>
                <a:lnTo>
                  <a:pt x="2927764" y="50800"/>
                </a:lnTo>
                <a:lnTo>
                  <a:pt x="2931429" y="38100"/>
                </a:lnTo>
                <a:close/>
              </a:path>
              <a:path w="6668134" h="1549400">
                <a:moveTo>
                  <a:pt x="2997332" y="38100"/>
                </a:moveTo>
                <a:lnTo>
                  <a:pt x="2985490" y="38100"/>
                </a:lnTo>
                <a:lnTo>
                  <a:pt x="2990683" y="50800"/>
                </a:lnTo>
                <a:lnTo>
                  <a:pt x="2997332" y="38100"/>
                </a:lnTo>
                <a:close/>
              </a:path>
              <a:path w="6668134" h="1549400">
                <a:moveTo>
                  <a:pt x="3102177" y="38100"/>
                </a:moveTo>
                <a:lnTo>
                  <a:pt x="3092094" y="38100"/>
                </a:lnTo>
                <a:lnTo>
                  <a:pt x="3102711" y="50800"/>
                </a:lnTo>
                <a:lnTo>
                  <a:pt x="3102177" y="38100"/>
                </a:lnTo>
                <a:close/>
              </a:path>
              <a:path w="6668134" h="1549400">
                <a:moveTo>
                  <a:pt x="3258466" y="38100"/>
                </a:moveTo>
                <a:lnTo>
                  <a:pt x="3248550" y="38100"/>
                </a:lnTo>
                <a:lnTo>
                  <a:pt x="3251597" y="50800"/>
                </a:lnTo>
                <a:lnTo>
                  <a:pt x="3258466" y="38100"/>
                </a:lnTo>
                <a:close/>
              </a:path>
              <a:path w="6668134" h="1549400">
                <a:moveTo>
                  <a:pt x="3318715" y="38100"/>
                </a:moveTo>
                <a:lnTo>
                  <a:pt x="3311134" y="38100"/>
                </a:lnTo>
                <a:lnTo>
                  <a:pt x="3309962" y="50800"/>
                </a:lnTo>
                <a:lnTo>
                  <a:pt x="3318715" y="38100"/>
                </a:lnTo>
                <a:close/>
              </a:path>
              <a:path w="6668134" h="1549400">
                <a:moveTo>
                  <a:pt x="3328704" y="38100"/>
                </a:moveTo>
                <a:lnTo>
                  <a:pt x="3319186" y="38100"/>
                </a:lnTo>
                <a:lnTo>
                  <a:pt x="3323752" y="50800"/>
                </a:lnTo>
                <a:lnTo>
                  <a:pt x="3328704" y="38100"/>
                </a:lnTo>
                <a:close/>
              </a:path>
              <a:path w="6668134" h="1549400">
                <a:moveTo>
                  <a:pt x="3428387" y="38100"/>
                </a:moveTo>
                <a:lnTo>
                  <a:pt x="3414063" y="38100"/>
                </a:lnTo>
                <a:lnTo>
                  <a:pt x="3418785" y="50800"/>
                </a:lnTo>
                <a:lnTo>
                  <a:pt x="3423581" y="50800"/>
                </a:lnTo>
                <a:lnTo>
                  <a:pt x="3428387" y="38100"/>
                </a:lnTo>
                <a:close/>
              </a:path>
              <a:path w="6668134" h="1549400">
                <a:moveTo>
                  <a:pt x="3499966" y="38100"/>
                </a:moveTo>
                <a:lnTo>
                  <a:pt x="3489213" y="38100"/>
                </a:lnTo>
                <a:lnTo>
                  <a:pt x="3491610" y="50800"/>
                </a:lnTo>
                <a:lnTo>
                  <a:pt x="3499966" y="38100"/>
                </a:lnTo>
                <a:close/>
              </a:path>
              <a:path w="6668134" h="1549400">
                <a:moveTo>
                  <a:pt x="3548268" y="38100"/>
                </a:moveTo>
                <a:lnTo>
                  <a:pt x="3544750" y="38100"/>
                </a:lnTo>
                <a:lnTo>
                  <a:pt x="3550478" y="50800"/>
                </a:lnTo>
                <a:lnTo>
                  <a:pt x="3548268" y="38100"/>
                </a:lnTo>
                <a:close/>
              </a:path>
              <a:path w="6668134" h="1549400">
                <a:moveTo>
                  <a:pt x="3567126" y="38100"/>
                </a:moveTo>
                <a:lnTo>
                  <a:pt x="3562394" y="38100"/>
                </a:lnTo>
                <a:lnTo>
                  <a:pt x="3559724" y="50800"/>
                </a:lnTo>
                <a:lnTo>
                  <a:pt x="3563462" y="50800"/>
                </a:lnTo>
                <a:lnTo>
                  <a:pt x="3567126" y="38100"/>
                </a:lnTo>
                <a:close/>
              </a:path>
              <a:path w="6668134" h="1549400">
                <a:moveTo>
                  <a:pt x="3633030" y="38100"/>
                </a:moveTo>
                <a:lnTo>
                  <a:pt x="3621188" y="38100"/>
                </a:lnTo>
                <a:lnTo>
                  <a:pt x="3626381" y="50800"/>
                </a:lnTo>
                <a:lnTo>
                  <a:pt x="3633030" y="38100"/>
                </a:lnTo>
                <a:close/>
              </a:path>
              <a:path w="6668134" h="1549400">
                <a:moveTo>
                  <a:pt x="3737865" y="38100"/>
                </a:moveTo>
                <a:lnTo>
                  <a:pt x="3727792" y="38100"/>
                </a:lnTo>
                <a:lnTo>
                  <a:pt x="3738399" y="50800"/>
                </a:lnTo>
                <a:lnTo>
                  <a:pt x="3737865" y="38100"/>
                </a:lnTo>
                <a:close/>
              </a:path>
              <a:path w="6668134" h="1549400">
                <a:moveTo>
                  <a:pt x="3752503" y="38100"/>
                </a:moveTo>
                <a:lnTo>
                  <a:pt x="3742985" y="38100"/>
                </a:lnTo>
                <a:lnTo>
                  <a:pt x="3747550" y="50800"/>
                </a:lnTo>
                <a:lnTo>
                  <a:pt x="3752503" y="38100"/>
                </a:lnTo>
                <a:close/>
              </a:path>
              <a:path w="6668134" h="1549400">
                <a:moveTo>
                  <a:pt x="3852186" y="38100"/>
                </a:moveTo>
                <a:lnTo>
                  <a:pt x="3837862" y="38100"/>
                </a:lnTo>
                <a:lnTo>
                  <a:pt x="3842584" y="50800"/>
                </a:lnTo>
                <a:lnTo>
                  <a:pt x="3847380" y="50800"/>
                </a:lnTo>
                <a:lnTo>
                  <a:pt x="3852186" y="38100"/>
                </a:lnTo>
                <a:close/>
              </a:path>
              <a:path w="6668134" h="1549400">
                <a:moveTo>
                  <a:pt x="3923765" y="38100"/>
                </a:moveTo>
                <a:lnTo>
                  <a:pt x="3913011" y="38100"/>
                </a:lnTo>
                <a:lnTo>
                  <a:pt x="3915409" y="50800"/>
                </a:lnTo>
                <a:lnTo>
                  <a:pt x="3923765" y="38100"/>
                </a:lnTo>
                <a:close/>
              </a:path>
              <a:path w="6668134" h="1549400">
                <a:moveTo>
                  <a:pt x="4106063" y="38100"/>
                </a:moveTo>
                <a:lnTo>
                  <a:pt x="4096147" y="38100"/>
                </a:lnTo>
                <a:lnTo>
                  <a:pt x="4099194" y="50800"/>
                </a:lnTo>
                <a:lnTo>
                  <a:pt x="4106063" y="38100"/>
                </a:lnTo>
                <a:close/>
              </a:path>
              <a:path w="6668134" h="1549400">
                <a:moveTo>
                  <a:pt x="4166302" y="38100"/>
                </a:moveTo>
                <a:lnTo>
                  <a:pt x="4158732" y="38100"/>
                </a:lnTo>
                <a:lnTo>
                  <a:pt x="4157559" y="50800"/>
                </a:lnTo>
                <a:lnTo>
                  <a:pt x="4166302" y="38100"/>
                </a:lnTo>
                <a:close/>
              </a:path>
              <a:path w="6668134" h="1549400">
                <a:moveTo>
                  <a:pt x="4176302" y="38100"/>
                </a:moveTo>
                <a:lnTo>
                  <a:pt x="4166784" y="38100"/>
                </a:lnTo>
                <a:lnTo>
                  <a:pt x="4171349" y="50800"/>
                </a:lnTo>
                <a:lnTo>
                  <a:pt x="4176302" y="38100"/>
                </a:lnTo>
                <a:close/>
              </a:path>
              <a:path w="6668134" h="1549400">
                <a:moveTo>
                  <a:pt x="4275974" y="38100"/>
                </a:moveTo>
                <a:lnTo>
                  <a:pt x="4261660" y="38100"/>
                </a:lnTo>
                <a:lnTo>
                  <a:pt x="4266383" y="50800"/>
                </a:lnTo>
                <a:lnTo>
                  <a:pt x="4271178" y="50800"/>
                </a:lnTo>
                <a:lnTo>
                  <a:pt x="4275974" y="38100"/>
                </a:lnTo>
                <a:close/>
              </a:path>
              <a:path w="6668134" h="1549400">
                <a:moveTo>
                  <a:pt x="4347563" y="38100"/>
                </a:moveTo>
                <a:lnTo>
                  <a:pt x="4336810" y="38100"/>
                </a:lnTo>
                <a:lnTo>
                  <a:pt x="4339208" y="50800"/>
                </a:lnTo>
                <a:lnTo>
                  <a:pt x="4347563" y="38100"/>
                </a:lnTo>
                <a:close/>
              </a:path>
              <a:path w="6668134" h="1549400">
                <a:moveTo>
                  <a:pt x="4529862" y="38100"/>
                </a:moveTo>
                <a:lnTo>
                  <a:pt x="4519935" y="38100"/>
                </a:lnTo>
                <a:lnTo>
                  <a:pt x="4522982" y="50800"/>
                </a:lnTo>
                <a:lnTo>
                  <a:pt x="4529862" y="38100"/>
                </a:lnTo>
                <a:close/>
              </a:path>
              <a:path w="6668134" h="1549400">
                <a:moveTo>
                  <a:pt x="4590101" y="38100"/>
                </a:moveTo>
                <a:lnTo>
                  <a:pt x="4582530" y="38100"/>
                </a:lnTo>
                <a:lnTo>
                  <a:pt x="4581357" y="50800"/>
                </a:lnTo>
                <a:lnTo>
                  <a:pt x="4590101" y="38100"/>
                </a:lnTo>
                <a:close/>
              </a:path>
              <a:path w="6668134" h="1549400">
                <a:moveTo>
                  <a:pt x="4600100" y="38100"/>
                </a:moveTo>
                <a:lnTo>
                  <a:pt x="4590572" y="38100"/>
                </a:lnTo>
                <a:lnTo>
                  <a:pt x="4595137" y="50800"/>
                </a:lnTo>
                <a:lnTo>
                  <a:pt x="4600100" y="38100"/>
                </a:lnTo>
                <a:close/>
              </a:path>
              <a:path w="6668134" h="1549400">
                <a:moveTo>
                  <a:pt x="4699773" y="38100"/>
                </a:moveTo>
                <a:lnTo>
                  <a:pt x="4685459" y="38100"/>
                </a:lnTo>
                <a:lnTo>
                  <a:pt x="4690181" y="50800"/>
                </a:lnTo>
                <a:lnTo>
                  <a:pt x="4694977" y="50800"/>
                </a:lnTo>
                <a:lnTo>
                  <a:pt x="4699773" y="38100"/>
                </a:lnTo>
                <a:close/>
              </a:path>
              <a:path w="6668134" h="1549400">
                <a:moveTo>
                  <a:pt x="4771362" y="38100"/>
                </a:moveTo>
                <a:lnTo>
                  <a:pt x="4760608" y="38100"/>
                </a:lnTo>
                <a:lnTo>
                  <a:pt x="4763006" y="50800"/>
                </a:lnTo>
                <a:lnTo>
                  <a:pt x="4771362" y="38100"/>
                </a:lnTo>
                <a:close/>
              </a:path>
              <a:path w="6668134" h="1549400">
                <a:moveTo>
                  <a:pt x="4953660" y="38100"/>
                </a:moveTo>
                <a:lnTo>
                  <a:pt x="4943734" y="38100"/>
                </a:lnTo>
                <a:lnTo>
                  <a:pt x="4946781" y="50800"/>
                </a:lnTo>
                <a:lnTo>
                  <a:pt x="4953660" y="38100"/>
                </a:lnTo>
                <a:close/>
              </a:path>
              <a:path w="6668134" h="1549400">
                <a:moveTo>
                  <a:pt x="5013899" y="38100"/>
                </a:moveTo>
                <a:lnTo>
                  <a:pt x="5006318" y="38100"/>
                </a:lnTo>
                <a:lnTo>
                  <a:pt x="5005146" y="50800"/>
                </a:lnTo>
                <a:lnTo>
                  <a:pt x="5013899" y="38100"/>
                </a:lnTo>
                <a:close/>
              </a:path>
              <a:path w="6668134" h="1549400">
                <a:moveTo>
                  <a:pt x="5031564" y="38100"/>
                </a:moveTo>
                <a:lnTo>
                  <a:pt x="5028045" y="38100"/>
                </a:lnTo>
                <a:lnTo>
                  <a:pt x="5033773" y="50800"/>
                </a:lnTo>
                <a:lnTo>
                  <a:pt x="5031564" y="38100"/>
                </a:lnTo>
                <a:close/>
              </a:path>
              <a:path w="6668134" h="1549400">
                <a:moveTo>
                  <a:pt x="5050422" y="38100"/>
                </a:moveTo>
                <a:lnTo>
                  <a:pt x="5045689" y="38100"/>
                </a:lnTo>
                <a:lnTo>
                  <a:pt x="5043008" y="50800"/>
                </a:lnTo>
                <a:lnTo>
                  <a:pt x="5046757" y="50800"/>
                </a:lnTo>
                <a:lnTo>
                  <a:pt x="5050422" y="38100"/>
                </a:lnTo>
                <a:close/>
              </a:path>
              <a:path w="6668134" h="1549400">
                <a:moveTo>
                  <a:pt x="5116315" y="38100"/>
                </a:moveTo>
                <a:lnTo>
                  <a:pt x="5104483" y="38100"/>
                </a:lnTo>
                <a:lnTo>
                  <a:pt x="5109676" y="50800"/>
                </a:lnTo>
                <a:lnTo>
                  <a:pt x="5113038" y="50800"/>
                </a:lnTo>
                <a:lnTo>
                  <a:pt x="5116315" y="38100"/>
                </a:lnTo>
                <a:close/>
              </a:path>
              <a:path w="6668134" h="1549400">
                <a:moveTo>
                  <a:pt x="5221160" y="38100"/>
                </a:moveTo>
                <a:lnTo>
                  <a:pt x="5211076" y="38100"/>
                </a:lnTo>
                <a:lnTo>
                  <a:pt x="5221694" y="50800"/>
                </a:lnTo>
                <a:lnTo>
                  <a:pt x="5221160" y="38100"/>
                </a:lnTo>
                <a:close/>
              </a:path>
              <a:path w="6668134" h="1549400">
                <a:moveTo>
                  <a:pt x="5235788" y="38100"/>
                </a:moveTo>
                <a:lnTo>
                  <a:pt x="5226270" y="38100"/>
                </a:lnTo>
                <a:lnTo>
                  <a:pt x="5230835" y="50800"/>
                </a:lnTo>
                <a:lnTo>
                  <a:pt x="5235788" y="38100"/>
                </a:lnTo>
                <a:close/>
              </a:path>
              <a:path w="6668134" h="1549400">
                <a:moveTo>
                  <a:pt x="5335471" y="38100"/>
                </a:moveTo>
                <a:lnTo>
                  <a:pt x="5321157" y="38100"/>
                </a:lnTo>
                <a:lnTo>
                  <a:pt x="5325879" y="50800"/>
                </a:lnTo>
                <a:lnTo>
                  <a:pt x="5330675" y="50800"/>
                </a:lnTo>
                <a:lnTo>
                  <a:pt x="5335471" y="38100"/>
                </a:lnTo>
                <a:close/>
              </a:path>
              <a:path w="6668134" h="1549400">
                <a:moveTo>
                  <a:pt x="5407060" y="38100"/>
                </a:moveTo>
                <a:lnTo>
                  <a:pt x="5396306" y="38100"/>
                </a:lnTo>
                <a:lnTo>
                  <a:pt x="5398704" y="50800"/>
                </a:lnTo>
                <a:lnTo>
                  <a:pt x="5407060" y="38100"/>
                </a:lnTo>
                <a:close/>
              </a:path>
              <a:path w="6668134" h="1549400">
                <a:moveTo>
                  <a:pt x="5589358" y="38100"/>
                </a:moveTo>
                <a:lnTo>
                  <a:pt x="5579432" y="38100"/>
                </a:lnTo>
                <a:lnTo>
                  <a:pt x="5582479" y="50800"/>
                </a:lnTo>
                <a:lnTo>
                  <a:pt x="5589358" y="38100"/>
                </a:lnTo>
                <a:close/>
              </a:path>
              <a:path w="6668134" h="1549400">
                <a:moveTo>
                  <a:pt x="5649597" y="38100"/>
                </a:moveTo>
                <a:lnTo>
                  <a:pt x="5642016" y="38100"/>
                </a:lnTo>
                <a:lnTo>
                  <a:pt x="5640843" y="50800"/>
                </a:lnTo>
                <a:lnTo>
                  <a:pt x="5649597" y="38100"/>
                </a:lnTo>
                <a:close/>
              </a:path>
              <a:path w="6668134" h="1549400">
                <a:moveTo>
                  <a:pt x="5667251" y="38100"/>
                </a:moveTo>
                <a:lnTo>
                  <a:pt x="5663743" y="38100"/>
                </a:lnTo>
                <a:lnTo>
                  <a:pt x="5669471" y="50800"/>
                </a:lnTo>
                <a:lnTo>
                  <a:pt x="5667251" y="38100"/>
                </a:lnTo>
                <a:close/>
              </a:path>
              <a:path w="6668134" h="1549400">
                <a:moveTo>
                  <a:pt x="5686120" y="38100"/>
                </a:moveTo>
                <a:lnTo>
                  <a:pt x="5681376" y="38100"/>
                </a:lnTo>
                <a:lnTo>
                  <a:pt x="5678706" y="50800"/>
                </a:lnTo>
                <a:lnTo>
                  <a:pt x="5682455" y="50800"/>
                </a:lnTo>
                <a:lnTo>
                  <a:pt x="5686120" y="38100"/>
                </a:lnTo>
                <a:close/>
              </a:path>
              <a:path w="6668134" h="1549400">
                <a:moveTo>
                  <a:pt x="5752013" y="38100"/>
                </a:moveTo>
                <a:lnTo>
                  <a:pt x="5740181" y="38100"/>
                </a:lnTo>
                <a:lnTo>
                  <a:pt x="5745374" y="50800"/>
                </a:lnTo>
                <a:lnTo>
                  <a:pt x="5748735" y="50800"/>
                </a:lnTo>
                <a:lnTo>
                  <a:pt x="5752013" y="38100"/>
                </a:lnTo>
                <a:close/>
              </a:path>
              <a:path w="6668134" h="1549400">
                <a:moveTo>
                  <a:pt x="5856858" y="38100"/>
                </a:moveTo>
                <a:lnTo>
                  <a:pt x="5846774" y="38100"/>
                </a:lnTo>
                <a:lnTo>
                  <a:pt x="5857392" y="50800"/>
                </a:lnTo>
                <a:lnTo>
                  <a:pt x="5856858" y="38100"/>
                </a:lnTo>
                <a:close/>
              </a:path>
              <a:path w="6668134" h="1549400">
                <a:moveTo>
                  <a:pt x="6013157" y="38100"/>
                </a:moveTo>
                <a:lnTo>
                  <a:pt x="6003230" y="38100"/>
                </a:lnTo>
                <a:lnTo>
                  <a:pt x="6006277" y="50800"/>
                </a:lnTo>
                <a:lnTo>
                  <a:pt x="6013157" y="38100"/>
                </a:lnTo>
                <a:close/>
              </a:path>
              <a:path w="6668134" h="1549400">
                <a:moveTo>
                  <a:pt x="6073396" y="38100"/>
                </a:moveTo>
                <a:lnTo>
                  <a:pt x="6065815" y="38100"/>
                </a:lnTo>
                <a:lnTo>
                  <a:pt x="6064642" y="50800"/>
                </a:lnTo>
                <a:lnTo>
                  <a:pt x="6073396" y="38100"/>
                </a:lnTo>
                <a:close/>
              </a:path>
              <a:path w="6668134" h="1549400">
                <a:moveTo>
                  <a:pt x="6083385" y="38100"/>
                </a:moveTo>
                <a:lnTo>
                  <a:pt x="6073867" y="38100"/>
                </a:lnTo>
                <a:lnTo>
                  <a:pt x="6078432" y="50800"/>
                </a:lnTo>
                <a:lnTo>
                  <a:pt x="6083385" y="38100"/>
                </a:lnTo>
                <a:close/>
              </a:path>
              <a:path w="6668134" h="1549400">
                <a:moveTo>
                  <a:pt x="6183068" y="38100"/>
                </a:moveTo>
                <a:lnTo>
                  <a:pt x="6168754" y="38100"/>
                </a:lnTo>
                <a:lnTo>
                  <a:pt x="6173466" y="50800"/>
                </a:lnTo>
                <a:lnTo>
                  <a:pt x="6178272" y="50800"/>
                </a:lnTo>
                <a:lnTo>
                  <a:pt x="6183068" y="38100"/>
                </a:lnTo>
                <a:close/>
              </a:path>
              <a:path w="6668134" h="1549400">
                <a:moveTo>
                  <a:pt x="6254657" y="38100"/>
                </a:moveTo>
                <a:lnTo>
                  <a:pt x="6243893" y="38100"/>
                </a:lnTo>
                <a:lnTo>
                  <a:pt x="6246291" y="50800"/>
                </a:lnTo>
                <a:lnTo>
                  <a:pt x="6254657" y="38100"/>
                </a:lnTo>
                <a:close/>
              </a:path>
              <a:path w="6668134" h="1549400">
                <a:moveTo>
                  <a:pt x="6302949" y="38100"/>
                </a:moveTo>
                <a:lnTo>
                  <a:pt x="6299441" y="38100"/>
                </a:lnTo>
                <a:lnTo>
                  <a:pt x="6305169" y="50800"/>
                </a:lnTo>
                <a:lnTo>
                  <a:pt x="6302949" y="38100"/>
                </a:lnTo>
                <a:close/>
              </a:path>
              <a:path w="6668134" h="1549400">
                <a:moveTo>
                  <a:pt x="6325273" y="38100"/>
                </a:moveTo>
                <a:lnTo>
                  <a:pt x="6317074" y="38100"/>
                </a:lnTo>
                <a:lnTo>
                  <a:pt x="6314446" y="50800"/>
                </a:lnTo>
                <a:lnTo>
                  <a:pt x="6319912" y="50800"/>
                </a:lnTo>
                <a:lnTo>
                  <a:pt x="6325273" y="38100"/>
                </a:lnTo>
                <a:close/>
              </a:path>
              <a:path w="6668134" h="1549400">
                <a:moveTo>
                  <a:pt x="6423919" y="38100"/>
                </a:moveTo>
                <a:lnTo>
                  <a:pt x="6394464" y="38100"/>
                </a:lnTo>
                <a:lnTo>
                  <a:pt x="6400213" y="50800"/>
                </a:lnTo>
                <a:lnTo>
                  <a:pt x="6407427" y="50800"/>
                </a:lnTo>
                <a:lnTo>
                  <a:pt x="6423919" y="38100"/>
                </a:lnTo>
                <a:close/>
              </a:path>
              <a:path w="6668134" h="1549400">
                <a:moveTo>
                  <a:pt x="6443332" y="38100"/>
                </a:moveTo>
                <a:lnTo>
                  <a:pt x="6432024" y="38100"/>
                </a:lnTo>
                <a:lnTo>
                  <a:pt x="6434474" y="50800"/>
                </a:lnTo>
                <a:lnTo>
                  <a:pt x="6437615" y="50800"/>
                </a:lnTo>
                <a:lnTo>
                  <a:pt x="6443332" y="38100"/>
                </a:lnTo>
                <a:close/>
              </a:path>
              <a:path w="6668134" h="1549400">
                <a:moveTo>
                  <a:pt x="6474033" y="38100"/>
                </a:moveTo>
                <a:lnTo>
                  <a:pt x="6452923" y="38100"/>
                </a:lnTo>
                <a:lnTo>
                  <a:pt x="6457300" y="50800"/>
                </a:lnTo>
                <a:lnTo>
                  <a:pt x="6470745" y="50800"/>
                </a:lnTo>
                <a:lnTo>
                  <a:pt x="6474033" y="38100"/>
                </a:lnTo>
                <a:close/>
              </a:path>
              <a:path w="6668134" h="1549400">
                <a:moveTo>
                  <a:pt x="6502922" y="25400"/>
                </a:moveTo>
                <a:lnTo>
                  <a:pt x="6348236" y="25400"/>
                </a:lnTo>
                <a:lnTo>
                  <a:pt x="6353649" y="38100"/>
                </a:lnTo>
                <a:lnTo>
                  <a:pt x="6480933" y="38100"/>
                </a:lnTo>
                <a:lnTo>
                  <a:pt x="6481718" y="50800"/>
                </a:lnTo>
                <a:lnTo>
                  <a:pt x="6498912" y="50800"/>
                </a:lnTo>
                <a:lnTo>
                  <a:pt x="6500176" y="47225"/>
                </a:lnTo>
                <a:lnTo>
                  <a:pt x="6501372" y="38100"/>
                </a:lnTo>
                <a:lnTo>
                  <a:pt x="6503131" y="34777"/>
                </a:lnTo>
                <a:lnTo>
                  <a:pt x="6502922" y="25400"/>
                </a:lnTo>
                <a:close/>
              </a:path>
              <a:path w="6668134" h="1549400">
                <a:moveTo>
                  <a:pt x="6500176" y="47225"/>
                </a:moveTo>
                <a:lnTo>
                  <a:pt x="6498912" y="50800"/>
                </a:lnTo>
                <a:lnTo>
                  <a:pt x="6499707" y="50800"/>
                </a:lnTo>
                <a:lnTo>
                  <a:pt x="6500176" y="47225"/>
                </a:lnTo>
                <a:close/>
              </a:path>
              <a:path w="6668134" h="1549400">
                <a:moveTo>
                  <a:pt x="6542324" y="38100"/>
                </a:moveTo>
                <a:lnTo>
                  <a:pt x="6503404" y="38100"/>
                </a:lnTo>
                <a:lnTo>
                  <a:pt x="6500176" y="47225"/>
                </a:lnTo>
                <a:lnTo>
                  <a:pt x="6499707" y="50800"/>
                </a:lnTo>
                <a:lnTo>
                  <a:pt x="6544303" y="50800"/>
                </a:lnTo>
                <a:lnTo>
                  <a:pt x="6542324" y="38100"/>
                </a:lnTo>
                <a:close/>
              </a:path>
              <a:path w="6668134" h="1549400">
                <a:moveTo>
                  <a:pt x="6553036" y="38100"/>
                </a:moveTo>
                <a:lnTo>
                  <a:pt x="6544303" y="50800"/>
                </a:lnTo>
                <a:lnTo>
                  <a:pt x="6556585" y="50800"/>
                </a:lnTo>
                <a:lnTo>
                  <a:pt x="6553036" y="38100"/>
                </a:lnTo>
                <a:close/>
              </a:path>
              <a:path w="6668134" h="1549400">
                <a:moveTo>
                  <a:pt x="334063" y="25400"/>
                </a:moveTo>
                <a:lnTo>
                  <a:pt x="148378" y="25400"/>
                </a:lnTo>
                <a:lnTo>
                  <a:pt x="143077" y="38100"/>
                </a:lnTo>
                <a:lnTo>
                  <a:pt x="332084" y="38100"/>
                </a:lnTo>
                <a:lnTo>
                  <a:pt x="334063" y="25400"/>
                </a:lnTo>
                <a:close/>
              </a:path>
              <a:path w="6668134" h="1549400">
                <a:moveTo>
                  <a:pt x="348565" y="13394"/>
                </a:moveTo>
                <a:lnTo>
                  <a:pt x="337350" y="25400"/>
                </a:lnTo>
                <a:lnTo>
                  <a:pt x="336460" y="25400"/>
                </a:lnTo>
                <a:lnTo>
                  <a:pt x="340827" y="38100"/>
                </a:lnTo>
                <a:lnTo>
                  <a:pt x="356847" y="38100"/>
                </a:lnTo>
                <a:lnTo>
                  <a:pt x="354661" y="31247"/>
                </a:lnTo>
                <a:lnTo>
                  <a:pt x="351821" y="25400"/>
                </a:lnTo>
                <a:lnTo>
                  <a:pt x="348565" y="13394"/>
                </a:lnTo>
                <a:close/>
              </a:path>
              <a:path w="6668134" h="1549400">
                <a:moveTo>
                  <a:pt x="388459" y="12700"/>
                </a:moveTo>
                <a:lnTo>
                  <a:pt x="351287" y="12700"/>
                </a:lnTo>
                <a:lnTo>
                  <a:pt x="352795" y="25400"/>
                </a:lnTo>
                <a:lnTo>
                  <a:pt x="354661" y="31247"/>
                </a:lnTo>
                <a:lnTo>
                  <a:pt x="357989" y="38100"/>
                </a:lnTo>
                <a:lnTo>
                  <a:pt x="394239" y="38100"/>
                </a:lnTo>
                <a:lnTo>
                  <a:pt x="400417" y="25400"/>
                </a:lnTo>
                <a:lnTo>
                  <a:pt x="392207" y="25400"/>
                </a:lnTo>
                <a:lnTo>
                  <a:pt x="388459" y="12700"/>
                </a:lnTo>
                <a:close/>
              </a:path>
              <a:path w="6668134" h="1549400">
                <a:moveTo>
                  <a:pt x="551763" y="25400"/>
                </a:moveTo>
                <a:lnTo>
                  <a:pt x="400417" y="25400"/>
                </a:lnTo>
                <a:lnTo>
                  <a:pt x="395967" y="38100"/>
                </a:lnTo>
                <a:lnTo>
                  <a:pt x="550360" y="38100"/>
                </a:lnTo>
                <a:lnTo>
                  <a:pt x="551763" y="25400"/>
                </a:lnTo>
                <a:close/>
              </a:path>
              <a:path w="6668134" h="1549400">
                <a:moveTo>
                  <a:pt x="563721" y="12700"/>
                </a:moveTo>
                <a:lnTo>
                  <a:pt x="562307" y="12700"/>
                </a:lnTo>
                <a:lnTo>
                  <a:pt x="554108" y="25400"/>
                </a:lnTo>
                <a:lnTo>
                  <a:pt x="553480" y="25400"/>
                </a:lnTo>
                <a:lnTo>
                  <a:pt x="556527" y="38100"/>
                </a:lnTo>
                <a:lnTo>
                  <a:pt x="564420" y="38100"/>
                </a:lnTo>
                <a:lnTo>
                  <a:pt x="564134" y="25400"/>
                </a:lnTo>
                <a:lnTo>
                  <a:pt x="564561" y="23211"/>
                </a:lnTo>
                <a:lnTo>
                  <a:pt x="563721" y="12700"/>
                </a:lnTo>
                <a:close/>
              </a:path>
              <a:path w="6668134" h="1549400">
                <a:moveTo>
                  <a:pt x="564561" y="23211"/>
                </a:moveTo>
                <a:lnTo>
                  <a:pt x="564134" y="25400"/>
                </a:lnTo>
                <a:lnTo>
                  <a:pt x="564420" y="38100"/>
                </a:lnTo>
                <a:lnTo>
                  <a:pt x="567469" y="38100"/>
                </a:lnTo>
                <a:lnTo>
                  <a:pt x="564736" y="25400"/>
                </a:lnTo>
                <a:lnTo>
                  <a:pt x="564561" y="23211"/>
                </a:lnTo>
                <a:close/>
              </a:path>
              <a:path w="6668134" h="1549400">
                <a:moveTo>
                  <a:pt x="595280" y="0"/>
                </a:moveTo>
                <a:lnTo>
                  <a:pt x="588181" y="12700"/>
                </a:lnTo>
                <a:lnTo>
                  <a:pt x="566613" y="12700"/>
                </a:lnTo>
                <a:lnTo>
                  <a:pt x="564561" y="23211"/>
                </a:lnTo>
                <a:lnTo>
                  <a:pt x="564736" y="25400"/>
                </a:lnTo>
                <a:lnTo>
                  <a:pt x="567469" y="38100"/>
                </a:lnTo>
                <a:lnTo>
                  <a:pt x="605279" y="38100"/>
                </a:lnTo>
                <a:lnTo>
                  <a:pt x="607646" y="25400"/>
                </a:lnTo>
                <a:lnTo>
                  <a:pt x="601154" y="25400"/>
                </a:lnTo>
                <a:lnTo>
                  <a:pt x="592913" y="12700"/>
                </a:lnTo>
                <a:lnTo>
                  <a:pt x="595280" y="0"/>
                </a:lnTo>
                <a:close/>
              </a:path>
              <a:path w="6668134" h="1549400">
                <a:moveTo>
                  <a:pt x="646441" y="25400"/>
                </a:moveTo>
                <a:lnTo>
                  <a:pt x="617038" y="25400"/>
                </a:lnTo>
                <a:lnTo>
                  <a:pt x="621164" y="38100"/>
                </a:lnTo>
                <a:lnTo>
                  <a:pt x="642922" y="38100"/>
                </a:lnTo>
                <a:lnTo>
                  <a:pt x="646441" y="25400"/>
                </a:lnTo>
                <a:close/>
              </a:path>
              <a:path w="6668134" h="1549400">
                <a:moveTo>
                  <a:pt x="711193" y="25400"/>
                </a:moveTo>
                <a:lnTo>
                  <a:pt x="646441" y="25400"/>
                </a:lnTo>
                <a:lnTo>
                  <a:pt x="649875" y="38100"/>
                </a:lnTo>
                <a:lnTo>
                  <a:pt x="711423" y="38100"/>
                </a:lnTo>
                <a:lnTo>
                  <a:pt x="711193" y="25400"/>
                </a:lnTo>
                <a:close/>
              </a:path>
              <a:path w="6668134" h="1549400">
                <a:moveTo>
                  <a:pt x="739443" y="25400"/>
                </a:moveTo>
                <a:lnTo>
                  <a:pt x="711193" y="25400"/>
                </a:lnTo>
                <a:lnTo>
                  <a:pt x="712418" y="38100"/>
                </a:lnTo>
                <a:lnTo>
                  <a:pt x="737684" y="38100"/>
                </a:lnTo>
                <a:lnTo>
                  <a:pt x="739443" y="25400"/>
                </a:lnTo>
                <a:close/>
              </a:path>
              <a:path w="6668134" h="1549400">
                <a:moveTo>
                  <a:pt x="779452" y="12700"/>
                </a:moveTo>
                <a:lnTo>
                  <a:pt x="775777" y="12700"/>
                </a:lnTo>
                <a:lnTo>
                  <a:pt x="777641" y="25400"/>
                </a:lnTo>
                <a:lnTo>
                  <a:pt x="748909" y="25400"/>
                </a:lnTo>
                <a:lnTo>
                  <a:pt x="755327" y="38100"/>
                </a:lnTo>
                <a:lnTo>
                  <a:pt x="777641" y="38100"/>
                </a:lnTo>
                <a:lnTo>
                  <a:pt x="778311" y="33318"/>
                </a:lnTo>
                <a:lnTo>
                  <a:pt x="778311" y="25400"/>
                </a:lnTo>
                <a:lnTo>
                  <a:pt x="779452" y="12700"/>
                </a:lnTo>
                <a:close/>
              </a:path>
              <a:path w="6668134" h="1549400">
                <a:moveTo>
                  <a:pt x="778311" y="33318"/>
                </a:moveTo>
                <a:lnTo>
                  <a:pt x="777641" y="38100"/>
                </a:lnTo>
                <a:lnTo>
                  <a:pt x="778311" y="38100"/>
                </a:lnTo>
                <a:lnTo>
                  <a:pt x="778311" y="33318"/>
                </a:lnTo>
                <a:close/>
              </a:path>
              <a:path w="6668134" h="1549400">
                <a:moveTo>
                  <a:pt x="833053" y="25400"/>
                </a:moveTo>
                <a:lnTo>
                  <a:pt x="779421" y="25400"/>
                </a:lnTo>
                <a:lnTo>
                  <a:pt x="778322" y="33238"/>
                </a:lnTo>
                <a:lnTo>
                  <a:pt x="778311" y="38100"/>
                </a:lnTo>
                <a:lnTo>
                  <a:pt x="828330" y="38100"/>
                </a:lnTo>
                <a:lnTo>
                  <a:pt x="833053" y="25400"/>
                </a:lnTo>
                <a:close/>
              </a:path>
              <a:path w="6668134" h="1549400">
                <a:moveTo>
                  <a:pt x="903710" y="25400"/>
                </a:moveTo>
                <a:lnTo>
                  <a:pt x="840246" y="25400"/>
                </a:lnTo>
                <a:lnTo>
                  <a:pt x="840791" y="38100"/>
                </a:lnTo>
                <a:lnTo>
                  <a:pt x="902852" y="38100"/>
                </a:lnTo>
                <a:lnTo>
                  <a:pt x="903710" y="25400"/>
                </a:lnTo>
                <a:close/>
              </a:path>
              <a:path w="6668134" h="1549400">
                <a:moveTo>
                  <a:pt x="936285" y="25400"/>
                </a:moveTo>
                <a:lnTo>
                  <a:pt x="903710" y="25400"/>
                </a:lnTo>
                <a:lnTo>
                  <a:pt x="909438" y="38100"/>
                </a:lnTo>
                <a:lnTo>
                  <a:pt x="932725" y="38100"/>
                </a:lnTo>
                <a:lnTo>
                  <a:pt x="936285" y="25400"/>
                </a:lnTo>
                <a:close/>
              </a:path>
              <a:path w="6668134" h="1549400">
                <a:moveTo>
                  <a:pt x="971499" y="25400"/>
                </a:moveTo>
                <a:lnTo>
                  <a:pt x="936285" y="25400"/>
                </a:lnTo>
                <a:lnTo>
                  <a:pt x="935667" y="38100"/>
                </a:lnTo>
                <a:lnTo>
                  <a:pt x="961907" y="38100"/>
                </a:lnTo>
                <a:lnTo>
                  <a:pt x="971499" y="25400"/>
                </a:lnTo>
                <a:close/>
              </a:path>
              <a:path w="6668134" h="1549400">
                <a:moveTo>
                  <a:pt x="981027" y="0"/>
                </a:moveTo>
                <a:lnTo>
                  <a:pt x="963687" y="0"/>
                </a:lnTo>
                <a:lnTo>
                  <a:pt x="964923" y="25400"/>
                </a:lnTo>
                <a:lnTo>
                  <a:pt x="976839" y="25400"/>
                </a:lnTo>
                <a:lnTo>
                  <a:pt x="977467" y="38100"/>
                </a:lnTo>
                <a:lnTo>
                  <a:pt x="988214" y="38100"/>
                </a:lnTo>
                <a:lnTo>
                  <a:pt x="987930" y="25400"/>
                </a:lnTo>
                <a:lnTo>
                  <a:pt x="989586" y="16875"/>
                </a:lnTo>
                <a:lnTo>
                  <a:pt x="989383" y="12700"/>
                </a:lnTo>
                <a:lnTo>
                  <a:pt x="986598" y="12700"/>
                </a:lnTo>
                <a:lnTo>
                  <a:pt x="981027" y="0"/>
                </a:lnTo>
                <a:close/>
              </a:path>
              <a:path w="6668134" h="1549400">
                <a:moveTo>
                  <a:pt x="989587" y="16901"/>
                </a:moveTo>
                <a:lnTo>
                  <a:pt x="987930" y="25400"/>
                </a:lnTo>
                <a:lnTo>
                  <a:pt x="988214" y="38100"/>
                </a:lnTo>
                <a:lnTo>
                  <a:pt x="988765" y="38100"/>
                </a:lnTo>
                <a:lnTo>
                  <a:pt x="990001" y="25400"/>
                </a:lnTo>
                <a:lnTo>
                  <a:pt x="989587" y="16901"/>
                </a:lnTo>
                <a:close/>
              </a:path>
              <a:path w="6668134" h="1549400">
                <a:moveTo>
                  <a:pt x="1019078" y="0"/>
                </a:moveTo>
                <a:lnTo>
                  <a:pt x="1011969" y="12700"/>
                </a:lnTo>
                <a:lnTo>
                  <a:pt x="990407" y="12700"/>
                </a:lnTo>
                <a:lnTo>
                  <a:pt x="989588" y="16918"/>
                </a:lnTo>
                <a:lnTo>
                  <a:pt x="990001" y="25400"/>
                </a:lnTo>
                <a:lnTo>
                  <a:pt x="988765" y="38100"/>
                </a:lnTo>
                <a:lnTo>
                  <a:pt x="1029078" y="38100"/>
                </a:lnTo>
                <a:lnTo>
                  <a:pt x="1031445" y="25400"/>
                </a:lnTo>
                <a:lnTo>
                  <a:pt x="1024953" y="25400"/>
                </a:lnTo>
                <a:lnTo>
                  <a:pt x="1016712" y="12700"/>
                </a:lnTo>
                <a:lnTo>
                  <a:pt x="1019078" y="0"/>
                </a:lnTo>
                <a:close/>
              </a:path>
              <a:path w="6668134" h="1549400">
                <a:moveTo>
                  <a:pt x="1070239" y="25400"/>
                </a:moveTo>
                <a:lnTo>
                  <a:pt x="1040837" y="25400"/>
                </a:lnTo>
                <a:lnTo>
                  <a:pt x="1044962" y="38100"/>
                </a:lnTo>
                <a:lnTo>
                  <a:pt x="1066721" y="38100"/>
                </a:lnTo>
                <a:lnTo>
                  <a:pt x="1070239" y="25400"/>
                </a:lnTo>
                <a:close/>
              </a:path>
              <a:path w="6668134" h="1549400">
                <a:moveTo>
                  <a:pt x="1134991" y="25400"/>
                </a:moveTo>
                <a:lnTo>
                  <a:pt x="1070239" y="25400"/>
                </a:lnTo>
                <a:lnTo>
                  <a:pt x="1073674" y="38100"/>
                </a:lnTo>
                <a:lnTo>
                  <a:pt x="1135221" y="38100"/>
                </a:lnTo>
                <a:lnTo>
                  <a:pt x="1134991" y="25400"/>
                </a:lnTo>
                <a:close/>
              </a:path>
              <a:path w="6668134" h="1549400">
                <a:moveTo>
                  <a:pt x="1163242" y="25400"/>
                </a:moveTo>
                <a:lnTo>
                  <a:pt x="1134991" y="25400"/>
                </a:lnTo>
                <a:lnTo>
                  <a:pt x="1136206" y="38100"/>
                </a:lnTo>
                <a:lnTo>
                  <a:pt x="1161482" y="38100"/>
                </a:lnTo>
                <a:lnTo>
                  <a:pt x="1163242" y="25400"/>
                </a:lnTo>
                <a:close/>
              </a:path>
              <a:path w="6668134" h="1549400">
                <a:moveTo>
                  <a:pt x="1203251" y="12700"/>
                </a:moveTo>
                <a:lnTo>
                  <a:pt x="1199576" y="12700"/>
                </a:lnTo>
                <a:lnTo>
                  <a:pt x="1201439" y="25400"/>
                </a:lnTo>
                <a:lnTo>
                  <a:pt x="1172707" y="25400"/>
                </a:lnTo>
                <a:lnTo>
                  <a:pt x="1179126" y="38100"/>
                </a:lnTo>
                <a:lnTo>
                  <a:pt x="1201439" y="38100"/>
                </a:lnTo>
                <a:lnTo>
                  <a:pt x="1202109" y="33318"/>
                </a:lnTo>
                <a:lnTo>
                  <a:pt x="1202109" y="25400"/>
                </a:lnTo>
                <a:lnTo>
                  <a:pt x="1203251" y="12700"/>
                </a:lnTo>
                <a:close/>
              </a:path>
              <a:path w="6668134" h="1549400">
                <a:moveTo>
                  <a:pt x="1202109" y="33318"/>
                </a:moveTo>
                <a:lnTo>
                  <a:pt x="1201439" y="38100"/>
                </a:lnTo>
                <a:lnTo>
                  <a:pt x="1202109" y="38100"/>
                </a:lnTo>
                <a:lnTo>
                  <a:pt x="1202109" y="33318"/>
                </a:lnTo>
                <a:close/>
              </a:path>
              <a:path w="6668134" h="1549400">
                <a:moveTo>
                  <a:pt x="1256851" y="25400"/>
                </a:moveTo>
                <a:lnTo>
                  <a:pt x="1203219" y="25400"/>
                </a:lnTo>
                <a:lnTo>
                  <a:pt x="1202121" y="33238"/>
                </a:lnTo>
                <a:lnTo>
                  <a:pt x="1202109" y="38100"/>
                </a:lnTo>
                <a:lnTo>
                  <a:pt x="1252129" y="38100"/>
                </a:lnTo>
                <a:lnTo>
                  <a:pt x="1256851" y="25400"/>
                </a:lnTo>
                <a:close/>
              </a:path>
              <a:path w="6668134" h="1549400">
                <a:moveTo>
                  <a:pt x="1327509" y="25400"/>
                </a:moveTo>
                <a:lnTo>
                  <a:pt x="1264045" y="25400"/>
                </a:lnTo>
                <a:lnTo>
                  <a:pt x="1264589" y="38100"/>
                </a:lnTo>
                <a:lnTo>
                  <a:pt x="1326650" y="38100"/>
                </a:lnTo>
                <a:lnTo>
                  <a:pt x="1327509" y="25400"/>
                </a:lnTo>
                <a:close/>
              </a:path>
              <a:path w="6668134" h="1549400">
                <a:moveTo>
                  <a:pt x="1360084" y="25400"/>
                </a:moveTo>
                <a:lnTo>
                  <a:pt x="1327509" y="25400"/>
                </a:lnTo>
                <a:lnTo>
                  <a:pt x="1333236" y="38100"/>
                </a:lnTo>
                <a:lnTo>
                  <a:pt x="1356524" y="38100"/>
                </a:lnTo>
                <a:lnTo>
                  <a:pt x="1360084" y="25400"/>
                </a:lnTo>
                <a:close/>
              </a:path>
              <a:path w="6668134" h="1549400">
                <a:moveTo>
                  <a:pt x="1395297" y="25400"/>
                </a:moveTo>
                <a:lnTo>
                  <a:pt x="1360084" y="25400"/>
                </a:lnTo>
                <a:lnTo>
                  <a:pt x="1359466" y="38100"/>
                </a:lnTo>
                <a:lnTo>
                  <a:pt x="1385706" y="38100"/>
                </a:lnTo>
                <a:lnTo>
                  <a:pt x="1395297" y="25400"/>
                </a:lnTo>
                <a:close/>
              </a:path>
              <a:path w="6668134" h="1549400">
                <a:moveTo>
                  <a:pt x="1404815" y="0"/>
                </a:moveTo>
                <a:lnTo>
                  <a:pt x="1387486" y="0"/>
                </a:lnTo>
                <a:lnTo>
                  <a:pt x="1388722" y="25400"/>
                </a:lnTo>
                <a:lnTo>
                  <a:pt x="1400637" y="25400"/>
                </a:lnTo>
                <a:lnTo>
                  <a:pt x="1401255" y="38100"/>
                </a:lnTo>
                <a:lnTo>
                  <a:pt x="1412012" y="38100"/>
                </a:lnTo>
                <a:lnTo>
                  <a:pt x="1411729" y="25400"/>
                </a:lnTo>
                <a:lnTo>
                  <a:pt x="1413385" y="16875"/>
                </a:lnTo>
                <a:lnTo>
                  <a:pt x="1413182" y="12700"/>
                </a:lnTo>
                <a:lnTo>
                  <a:pt x="1410396" y="12700"/>
                </a:lnTo>
                <a:lnTo>
                  <a:pt x="1404815" y="0"/>
                </a:lnTo>
                <a:close/>
              </a:path>
              <a:path w="6668134" h="1549400">
                <a:moveTo>
                  <a:pt x="1413386" y="16901"/>
                </a:moveTo>
                <a:lnTo>
                  <a:pt x="1411729" y="25400"/>
                </a:lnTo>
                <a:lnTo>
                  <a:pt x="1412012" y="38100"/>
                </a:lnTo>
                <a:lnTo>
                  <a:pt x="1412564" y="38100"/>
                </a:lnTo>
                <a:lnTo>
                  <a:pt x="1413799" y="25400"/>
                </a:lnTo>
                <a:lnTo>
                  <a:pt x="1413386" y="16901"/>
                </a:lnTo>
                <a:close/>
              </a:path>
              <a:path w="6668134" h="1549400">
                <a:moveTo>
                  <a:pt x="1442877" y="0"/>
                </a:moveTo>
                <a:lnTo>
                  <a:pt x="1435767" y="12700"/>
                </a:lnTo>
                <a:lnTo>
                  <a:pt x="1414205" y="12700"/>
                </a:lnTo>
                <a:lnTo>
                  <a:pt x="1413387" y="16918"/>
                </a:lnTo>
                <a:lnTo>
                  <a:pt x="1413799" y="25400"/>
                </a:lnTo>
                <a:lnTo>
                  <a:pt x="1412564" y="38100"/>
                </a:lnTo>
                <a:lnTo>
                  <a:pt x="1452877" y="38100"/>
                </a:lnTo>
                <a:lnTo>
                  <a:pt x="1455243" y="25400"/>
                </a:lnTo>
                <a:lnTo>
                  <a:pt x="1448751" y="25400"/>
                </a:lnTo>
                <a:lnTo>
                  <a:pt x="1440500" y="12700"/>
                </a:lnTo>
                <a:lnTo>
                  <a:pt x="1442877" y="0"/>
                </a:lnTo>
                <a:close/>
              </a:path>
              <a:path w="6668134" h="1549400">
                <a:moveTo>
                  <a:pt x="1494038" y="25400"/>
                </a:moveTo>
                <a:lnTo>
                  <a:pt x="1464636" y="25400"/>
                </a:lnTo>
                <a:lnTo>
                  <a:pt x="1468761" y="38100"/>
                </a:lnTo>
                <a:lnTo>
                  <a:pt x="1490520" y="38100"/>
                </a:lnTo>
                <a:lnTo>
                  <a:pt x="1494038" y="25400"/>
                </a:lnTo>
                <a:close/>
              </a:path>
              <a:path w="6668134" h="1549400">
                <a:moveTo>
                  <a:pt x="1558790" y="25400"/>
                </a:moveTo>
                <a:lnTo>
                  <a:pt x="1494038" y="25400"/>
                </a:lnTo>
                <a:lnTo>
                  <a:pt x="1497472" y="38100"/>
                </a:lnTo>
                <a:lnTo>
                  <a:pt x="1559020" y="38100"/>
                </a:lnTo>
                <a:lnTo>
                  <a:pt x="1558790" y="25400"/>
                </a:lnTo>
                <a:close/>
              </a:path>
              <a:path w="6668134" h="1549400">
                <a:moveTo>
                  <a:pt x="1587040" y="25400"/>
                </a:moveTo>
                <a:lnTo>
                  <a:pt x="1558790" y="25400"/>
                </a:lnTo>
                <a:lnTo>
                  <a:pt x="1560004" y="38100"/>
                </a:lnTo>
                <a:lnTo>
                  <a:pt x="1585281" y="38100"/>
                </a:lnTo>
                <a:lnTo>
                  <a:pt x="1587040" y="25400"/>
                </a:lnTo>
                <a:close/>
              </a:path>
              <a:path w="6668134" h="1549400">
                <a:moveTo>
                  <a:pt x="1619772" y="12700"/>
                </a:moveTo>
                <a:lnTo>
                  <a:pt x="1492450" y="12700"/>
                </a:lnTo>
                <a:lnTo>
                  <a:pt x="1496239" y="25400"/>
                </a:lnTo>
                <a:lnTo>
                  <a:pt x="1596506" y="25400"/>
                </a:lnTo>
                <a:lnTo>
                  <a:pt x="1602925" y="38100"/>
                </a:lnTo>
                <a:lnTo>
                  <a:pt x="1625908" y="38100"/>
                </a:lnTo>
                <a:lnTo>
                  <a:pt x="1625902" y="30941"/>
                </a:lnTo>
                <a:lnTo>
                  <a:pt x="1623207" y="25400"/>
                </a:lnTo>
                <a:lnTo>
                  <a:pt x="1619772" y="12700"/>
                </a:lnTo>
                <a:close/>
              </a:path>
              <a:path w="6668134" h="1549400">
                <a:moveTo>
                  <a:pt x="1659855" y="12700"/>
                </a:moveTo>
                <a:lnTo>
                  <a:pt x="1627049" y="12700"/>
                </a:lnTo>
                <a:lnTo>
                  <a:pt x="1625908" y="25400"/>
                </a:lnTo>
                <a:lnTo>
                  <a:pt x="1625908" y="30953"/>
                </a:lnTo>
                <a:lnTo>
                  <a:pt x="1629384" y="38100"/>
                </a:lnTo>
                <a:lnTo>
                  <a:pt x="1665635" y="38100"/>
                </a:lnTo>
                <a:lnTo>
                  <a:pt x="1671812" y="25400"/>
                </a:lnTo>
                <a:lnTo>
                  <a:pt x="1663603" y="25400"/>
                </a:lnTo>
                <a:lnTo>
                  <a:pt x="1659855" y="12700"/>
                </a:lnTo>
                <a:close/>
              </a:path>
              <a:path w="6668134" h="1549400">
                <a:moveTo>
                  <a:pt x="1823159" y="25400"/>
                </a:moveTo>
                <a:lnTo>
                  <a:pt x="1671812" y="25400"/>
                </a:lnTo>
                <a:lnTo>
                  <a:pt x="1667352" y="38100"/>
                </a:lnTo>
                <a:lnTo>
                  <a:pt x="1821745" y="38100"/>
                </a:lnTo>
                <a:lnTo>
                  <a:pt x="1823159" y="25400"/>
                </a:lnTo>
                <a:close/>
              </a:path>
              <a:path w="6668134" h="1549400">
                <a:moveTo>
                  <a:pt x="1835106" y="12700"/>
                </a:moveTo>
                <a:lnTo>
                  <a:pt x="1833703" y="12700"/>
                </a:lnTo>
                <a:lnTo>
                  <a:pt x="1825494" y="25400"/>
                </a:lnTo>
                <a:lnTo>
                  <a:pt x="1824876" y="25400"/>
                </a:lnTo>
                <a:lnTo>
                  <a:pt x="1827923" y="38100"/>
                </a:lnTo>
                <a:lnTo>
                  <a:pt x="1837127" y="38100"/>
                </a:lnTo>
                <a:lnTo>
                  <a:pt x="1837808" y="33238"/>
                </a:lnTo>
                <a:lnTo>
                  <a:pt x="1836122" y="25400"/>
                </a:lnTo>
                <a:lnTo>
                  <a:pt x="1835106" y="12700"/>
                </a:lnTo>
                <a:close/>
              </a:path>
              <a:path w="6668134" h="1549400">
                <a:moveTo>
                  <a:pt x="1837808" y="33238"/>
                </a:moveTo>
                <a:lnTo>
                  <a:pt x="1837127" y="38100"/>
                </a:lnTo>
                <a:lnTo>
                  <a:pt x="1838855" y="38100"/>
                </a:lnTo>
                <a:lnTo>
                  <a:pt x="1837808" y="33238"/>
                </a:lnTo>
                <a:close/>
              </a:path>
              <a:path w="6668134" h="1549400">
                <a:moveTo>
                  <a:pt x="1892539" y="25400"/>
                </a:moveTo>
                <a:lnTo>
                  <a:pt x="1838907" y="25400"/>
                </a:lnTo>
                <a:lnTo>
                  <a:pt x="1837808" y="33238"/>
                </a:lnTo>
                <a:lnTo>
                  <a:pt x="1838855" y="38100"/>
                </a:lnTo>
                <a:lnTo>
                  <a:pt x="1887827" y="38100"/>
                </a:lnTo>
                <a:lnTo>
                  <a:pt x="1892539" y="25400"/>
                </a:lnTo>
                <a:close/>
              </a:path>
              <a:path w="6668134" h="1549400">
                <a:moveTo>
                  <a:pt x="1963207" y="25400"/>
                </a:moveTo>
                <a:lnTo>
                  <a:pt x="1899743" y="25400"/>
                </a:lnTo>
                <a:lnTo>
                  <a:pt x="1900287" y="38100"/>
                </a:lnTo>
                <a:lnTo>
                  <a:pt x="1962348" y="38100"/>
                </a:lnTo>
                <a:lnTo>
                  <a:pt x="1963207" y="25400"/>
                </a:lnTo>
                <a:close/>
              </a:path>
              <a:path w="6668134" h="1549400">
                <a:moveTo>
                  <a:pt x="1995782" y="25400"/>
                </a:moveTo>
                <a:lnTo>
                  <a:pt x="1963207" y="25400"/>
                </a:lnTo>
                <a:lnTo>
                  <a:pt x="1968924" y="38100"/>
                </a:lnTo>
                <a:lnTo>
                  <a:pt x="1992222" y="38100"/>
                </a:lnTo>
                <a:lnTo>
                  <a:pt x="1995782" y="25400"/>
                </a:lnTo>
                <a:close/>
              </a:path>
              <a:path w="6668134" h="1549400">
                <a:moveTo>
                  <a:pt x="2030995" y="25400"/>
                </a:moveTo>
                <a:lnTo>
                  <a:pt x="1995782" y="25400"/>
                </a:lnTo>
                <a:lnTo>
                  <a:pt x="1995164" y="38100"/>
                </a:lnTo>
                <a:lnTo>
                  <a:pt x="2021404" y="38100"/>
                </a:lnTo>
                <a:lnTo>
                  <a:pt x="2030995" y="25400"/>
                </a:lnTo>
                <a:close/>
              </a:path>
              <a:path w="6668134" h="1549400">
                <a:moveTo>
                  <a:pt x="2040513" y="0"/>
                </a:moveTo>
                <a:lnTo>
                  <a:pt x="2023184" y="0"/>
                </a:lnTo>
                <a:lnTo>
                  <a:pt x="2024420" y="25400"/>
                </a:lnTo>
                <a:lnTo>
                  <a:pt x="2036335" y="25400"/>
                </a:lnTo>
                <a:lnTo>
                  <a:pt x="2036953" y="38100"/>
                </a:lnTo>
                <a:lnTo>
                  <a:pt x="2047704" y="38100"/>
                </a:lnTo>
                <a:lnTo>
                  <a:pt x="2047419" y="25400"/>
                </a:lnTo>
                <a:lnTo>
                  <a:pt x="2049083" y="16875"/>
                </a:lnTo>
                <a:lnTo>
                  <a:pt x="2048880" y="12700"/>
                </a:lnTo>
                <a:lnTo>
                  <a:pt x="2046084" y="12700"/>
                </a:lnTo>
                <a:lnTo>
                  <a:pt x="2040513" y="0"/>
                </a:lnTo>
                <a:close/>
              </a:path>
              <a:path w="6668134" h="1549400">
                <a:moveTo>
                  <a:pt x="2049083" y="16875"/>
                </a:moveTo>
                <a:lnTo>
                  <a:pt x="2047419" y="25400"/>
                </a:lnTo>
                <a:lnTo>
                  <a:pt x="2047704" y="38100"/>
                </a:lnTo>
                <a:lnTo>
                  <a:pt x="2048251" y="38100"/>
                </a:lnTo>
                <a:lnTo>
                  <a:pt x="2049497" y="25400"/>
                </a:lnTo>
                <a:lnTo>
                  <a:pt x="2049083" y="16875"/>
                </a:lnTo>
                <a:close/>
              </a:path>
              <a:path w="6668134" h="1549400">
                <a:moveTo>
                  <a:pt x="2078564" y="0"/>
                </a:moveTo>
                <a:lnTo>
                  <a:pt x="2071465" y="12700"/>
                </a:lnTo>
                <a:lnTo>
                  <a:pt x="2049897" y="12700"/>
                </a:lnTo>
                <a:lnTo>
                  <a:pt x="2049085" y="16918"/>
                </a:lnTo>
                <a:lnTo>
                  <a:pt x="2049497" y="25400"/>
                </a:lnTo>
                <a:lnTo>
                  <a:pt x="2048251" y="38100"/>
                </a:lnTo>
                <a:lnTo>
                  <a:pt x="2088575" y="38100"/>
                </a:lnTo>
                <a:lnTo>
                  <a:pt x="2090941" y="25400"/>
                </a:lnTo>
                <a:lnTo>
                  <a:pt x="2084449" y="25400"/>
                </a:lnTo>
                <a:lnTo>
                  <a:pt x="2076198" y="12700"/>
                </a:lnTo>
                <a:lnTo>
                  <a:pt x="2078564" y="0"/>
                </a:lnTo>
                <a:close/>
              </a:path>
              <a:path w="6668134" h="1549400">
                <a:moveTo>
                  <a:pt x="2129725" y="25400"/>
                </a:moveTo>
                <a:lnTo>
                  <a:pt x="2100333" y="25400"/>
                </a:lnTo>
                <a:lnTo>
                  <a:pt x="2104459" y="38100"/>
                </a:lnTo>
                <a:lnTo>
                  <a:pt x="2126217" y="38100"/>
                </a:lnTo>
                <a:lnTo>
                  <a:pt x="2129725" y="25400"/>
                </a:lnTo>
                <a:close/>
              </a:path>
              <a:path w="6668134" h="1549400">
                <a:moveTo>
                  <a:pt x="2194488" y="25400"/>
                </a:moveTo>
                <a:lnTo>
                  <a:pt x="2129725" y="25400"/>
                </a:lnTo>
                <a:lnTo>
                  <a:pt x="2133170" y="38100"/>
                </a:lnTo>
                <a:lnTo>
                  <a:pt x="2194708" y="38100"/>
                </a:lnTo>
                <a:lnTo>
                  <a:pt x="2194488" y="25400"/>
                </a:lnTo>
                <a:close/>
              </a:path>
              <a:path w="6668134" h="1549400">
                <a:moveTo>
                  <a:pt x="2222738" y="25400"/>
                </a:moveTo>
                <a:lnTo>
                  <a:pt x="2194488" y="25400"/>
                </a:lnTo>
                <a:lnTo>
                  <a:pt x="2195702" y="38100"/>
                </a:lnTo>
                <a:lnTo>
                  <a:pt x="2220979" y="38100"/>
                </a:lnTo>
                <a:lnTo>
                  <a:pt x="2222738" y="25400"/>
                </a:lnTo>
                <a:close/>
              </a:path>
              <a:path w="6668134" h="1549400">
                <a:moveTo>
                  <a:pt x="2262747" y="12700"/>
                </a:moveTo>
                <a:lnTo>
                  <a:pt x="2259072" y="12700"/>
                </a:lnTo>
                <a:lnTo>
                  <a:pt x="2260925" y="25400"/>
                </a:lnTo>
                <a:lnTo>
                  <a:pt x="2232204" y="25400"/>
                </a:lnTo>
                <a:lnTo>
                  <a:pt x="2238622" y="38100"/>
                </a:lnTo>
                <a:lnTo>
                  <a:pt x="2260925" y="38100"/>
                </a:lnTo>
                <a:lnTo>
                  <a:pt x="2261596" y="33318"/>
                </a:lnTo>
                <a:lnTo>
                  <a:pt x="2261606" y="25400"/>
                </a:lnTo>
                <a:lnTo>
                  <a:pt x="2262747" y="12700"/>
                </a:lnTo>
                <a:close/>
              </a:path>
              <a:path w="6668134" h="1549400">
                <a:moveTo>
                  <a:pt x="2261606" y="33244"/>
                </a:moveTo>
                <a:lnTo>
                  <a:pt x="2260925" y="38100"/>
                </a:lnTo>
                <a:lnTo>
                  <a:pt x="2261606" y="38100"/>
                </a:lnTo>
                <a:lnTo>
                  <a:pt x="2261606" y="33244"/>
                </a:lnTo>
                <a:close/>
              </a:path>
              <a:path w="6668134" h="1549400">
                <a:moveTo>
                  <a:pt x="2316337" y="25400"/>
                </a:moveTo>
                <a:lnTo>
                  <a:pt x="2262705" y="25400"/>
                </a:lnTo>
                <a:lnTo>
                  <a:pt x="2261607" y="33238"/>
                </a:lnTo>
                <a:lnTo>
                  <a:pt x="2261606" y="38100"/>
                </a:lnTo>
                <a:lnTo>
                  <a:pt x="2311615" y="38100"/>
                </a:lnTo>
                <a:lnTo>
                  <a:pt x="2316337" y="25400"/>
                </a:lnTo>
                <a:close/>
              </a:path>
              <a:path w="6668134" h="1549400">
                <a:moveTo>
                  <a:pt x="2386995" y="25400"/>
                </a:moveTo>
                <a:lnTo>
                  <a:pt x="2323541" y="25400"/>
                </a:lnTo>
                <a:lnTo>
                  <a:pt x="2324075" y="38100"/>
                </a:lnTo>
                <a:lnTo>
                  <a:pt x="2386147" y="38100"/>
                </a:lnTo>
                <a:lnTo>
                  <a:pt x="2386995" y="25400"/>
                </a:lnTo>
                <a:close/>
              </a:path>
              <a:path w="6668134" h="1549400">
                <a:moveTo>
                  <a:pt x="2419580" y="25400"/>
                </a:moveTo>
                <a:lnTo>
                  <a:pt x="2386995" y="25400"/>
                </a:lnTo>
                <a:lnTo>
                  <a:pt x="2392722" y="38100"/>
                </a:lnTo>
                <a:lnTo>
                  <a:pt x="2416020" y="38100"/>
                </a:lnTo>
                <a:lnTo>
                  <a:pt x="2419580" y="25400"/>
                </a:lnTo>
                <a:close/>
              </a:path>
              <a:path w="6668134" h="1549400">
                <a:moveTo>
                  <a:pt x="2454794" y="25400"/>
                </a:moveTo>
                <a:lnTo>
                  <a:pt x="2419580" y="25400"/>
                </a:lnTo>
                <a:lnTo>
                  <a:pt x="2418962" y="38100"/>
                </a:lnTo>
                <a:lnTo>
                  <a:pt x="2445203" y="38100"/>
                </a:lnTo>
                <a:lnTo>
                  <a:pt x="2454794" y="25400"/>
                </a:lnTo>
                <a:close/>
              </a:path>
              <a:path w="6668134" h="1549400">
                <a:moveTo>
                  <a:pt x="2464312" y="0"/>
                </a:moveTo>
                <a:lnTo>
                  <a:pt x="2446983" y="0"/>
                </a:lnTo>
                <a:lnTo>
                  <a:pt x="2448218" y="25400"/>
                </a:lnTo>
                <a:lnTo>
                  <a:pt x="2460134" y="25400"/>
                </a:lnTo>
                <a:lnTo>
                  <a:pt x="2460752" y="38100"/>
                </a:lnTo>
                <a:lnTo>
                  <a:pt x="2471503" y="38100"/>
                </a:lnTo>
                <a:lnTo>
                  <a:pt x="2471217" y="25400"/>
                </a:lnTo>
                <a:lnTo>
                  <a:pt x="2472874" y="16875"/>
                </a:lnTo>
                <a:lnTo>
                  <a:pt x="2472668" y="12700"/>
                </a:lnTo>
                <a:lnTo>
                  <a:pt x="2469882" y="12700"/>
                </a:lnTo>
                <a:lnTo>
                  <a:pt x="2464312" y="0"/>
                </a:lnTo>
                <a:close/>
              </a:path>
              <a:path w="6668134" h="1549400">
                <a:moveTo>
                  <a:pt x="2472876" y="16903"/>
                </a:moveTo>
                <a:lnTo>
                  <a:pt x="2471217" y="25400"/>
                </a:lnTo>
                <a:lnTo>
                  <a:pt x="2471503" y="38100"/>
                </a:lnTo>
                <a:lnTo>
                  <a:pt x="2472050" y="38100"/>
                </a:lnTo>
                <a:lnTo>
                  <a:pt x="2473296" y="25400"/>
                </a:lnTo>
                <a:lnTo>
                  <a:pt x="2472876" y="16903"/>
                </a:lnTo>
                <a:close/>
              </a:path>
              <a:path w="6668134" h="1549400">
                <a:moveTo>
                  <a:pt x="2502363" y="0"/>
                </a:moveTo>
                <a:lnTo>
                  <a:pt x="2495264" y="12700"/>
                </a:lnTo>
                <a:lnTo>
                  <a:pt x="2473696" y="12700"/>
                </a:lnTo>
                <a:lnTo>
                  <a:pt x="2472876" y="16918"/>
                </a:lnTo>
                <a:lnTo>
                  <a:pt x="2473296" y="25400"/>
                </a:lnTo>
                <a:lnTo>
                  <a:pt x="2472050" y="38100"/>
                </a:lnTo>
                <a:lnTo>
                  <a:pt x="2512373" y="38100"/>
                </a:lnTo>
                <a:lnTo>
                  <a:pt x="2514740" y="25400"/>
                </a:lnTo>
                <a:lnTo>
                  <a:pt x="2508248" y="25400"/>
                </a:lnTo>
                <a:lnTo>
                  <a:pt x="2499997" y="12700"/>
                </a:lnTo>
                <a:lnTo>
                  <a:pt x="2502363" y="0"/>
                </a:lnTo>
                <a:close/>
              </a:path>
              <a:path w="6668134" h="1549400">
                <a:moveTo>
                  <a:pt x="2553524" y="25400"/>
                </a:moveTo>
                <a:lnTo>
                  <a:pt x="2524132" y="25400"/>
                </a:lnTo>
                <a:lnTo>
                  <a:pt x="2528247" y="38100"/>
                </a:lnTo>
                <a:lnTo>
                  <a:pt x="2550016" y="38100"/>
                </a:lnTo>
                <a:lnTo>
                  <a:pt x="2553524" y="25400"/>
                </a:lnTo>
                <a:close/>
              </a:path>
              <a:path w="6668134" h="1549400">
                <a:moveTo>
                  <a:pt x="2618276" y="25400"/>
                </a:moveTo>
                <a:lnTo>
                  <a:pt x="2553524" y="25400"/>
                </a:lnTo>
                <a:lnTo>
                  <a:pt x="2556958" y="38100"/>
                </a:lnTo>
                <a:lnTo>
                  <a:pt x="2618506" y="38100"/>
                </a:lnTo>
                <a:lnTo>
                  <a:pt x="2618276" y="25400"/>
                </a:lnTo>
                <a:close/>
              </a:path>
              <a:path w="6668134" h="1549400">
                <a:moveTo>
                  <a:pt x="2646537" y="25400"/>
                </a:moveTo>
                <a:lnTo>
                  <a:pt x="2618276" y="25400"/>
                </a:lnTo>
                <a:lnTo>
                  <a:pt x="2619501" y="38100"/>
                </a:lnTo>
                <a:lnTo>
                  <a:pt x="2644778" y="38100"/>
                </a:lnTo>
                <a:lnTo>
                  <a:pt x="2646537" y="25400"/>
                </a:lnTo>
                <a:close/>
              </a:path>
              <a:path w="6668134" h="1549400">
                <a:moveTo>
                  <a:pt x="2686546" y="12700"/>
                </a:moveTo>
                <a:lnTo>
                  <a:pt x="2682871" y="12700"/>
                </a:lnTo>
                <a:lnTo>
                  <a:pt x="2684724" y="25400"/>
                </a:lnTo>
                <a:lnTo>
                  <a:pt x="2656002" y="25400"/>
                </a:lnTo>
                <a:lnTo>
                  <a:pt x="2662421" y="38100"/>
                </a:lnTo>
                <a:lnTo>
                  <a:pt x="2684724" y="38100"/>
                </a:lnTo>
                <a:lnTo>
                  <a:pt x="2685394" y="33318"/>
                </a:lnTo>
                <a:lnTo>
                  <a:pt x="2685405" y="25400"/>
                </a:lnTo>
                <a:lnTo>
                  <a:pt x="2686546" y="12700"/>
                </a:lnTo>
                <a:close/>
              </a:path>
              <a:path w="6668134" h="1549400">
                <a:moveTo>
                  <a:pt x="2685405" y="33244"/>
                </a:moveTo>
                <a:lnTo>
                  <a:pt x="2684724" y="38100"/>
                </a:lnTo>
                <a:lnTo>
                  <a:pt x="2685405" y="38100"/>
                </a:lnTo>
                <a:lnTo>
                  <a:pt x="2685405" y="33244"/>
                </a:lnTo>
                <a:close/>
              </a:path>
              <a:path w="6668134" h="1549400">
                <a:moveTo>
                  <a:pt x="2740136" y="25400"/>
                </a:moveTo>
                <a:lnTo>
                  <a:pt x="2686504" y="25400"/>
                </a:lnTo>
                <a:lnTo>
                  <a:pt x="2685405" y="33238"/>
                </a:lnTo>
                <a:lnTo>
                  <a:pt x="2685405" y="38100"/>
                </a:lnTo>
                <a:lnTo>
                  <a:pt x="2735414" y="38100"/>
                </a:lnTo>
                <a:lnTo>
                  <a:pt x="2740136" y="25400"/>
                </a:lnTo>
                <a:close/>
              </a:path>
              <a:path w="6668134" h="1549400">
                <a:moveTo>
                  <a:pt x="2810793" y="25400"/>
                </a:moveTo>
                <a:lnTo>
                  <a:pt x="2747340" y="25400"/>
                </a:lnTo>
                <a:lnTo>
                  <a:pt x="2747874" y="38100"/>
                </a:lnTo>
                <a:lnTo>
                  <a:pt x="2809945" y="38100"/>
                </a:lnTo>
                <a:lnTo>
                  <a:pt x="2810793" y="25400"/>
                </a:lnTo>
                <a:close/>
              </a:path>
              <a:path w="6668134" h="1549400">
                <a:moveTo>
                  <a:pt x="2843379" y="25400"/>
                </a:moveTo>
                <a:lnTo>
                  <a:pt x="2810793" y="25400"/>
                </a:lnTo>
                <a:lnTo>
                  <a:pt x="2816521" y="38100"/>
                </a:lnTo>
                <a:lnTo>
                  <a:pt x="2839819" y="38100"/>
                </a:lnTo>
                <a:lnTo>
                  <a:pt x="2843379" y="25400"/>
                </a:lnTo>
                <a:close/>
              </a:path>
              <a:path w="6668134" h="1549400">
                <a:moveTo>
                  <a:pt x="2878592" y="25400"/>
                </a:moveTo>
                <a:lnTo>
                  <a:pt x="2843379" y="25400"/>
                </a:lnTo>
                <a:lnTo>
                  <a:pt x="2842761" y="38100"/>
                </a:lnTo>
                <a:lnTo>
                  <a:pt x="2868991" y="38100"/>
                </a:lnTo>
                <a:lnTo>
                  <a:pt x="2878592" y="25400"/>
                </a:lnTo>
                <a:close/>
              </a:path>
              <a:path w="6668134" h="1549400">
                <a:moveTo>
                  <a:pt x="2888111" y="0"/>
                </a:moveTo>
                <a:lnTo>
                  <a:pt x="2870771" y="0"/>
                </a:lnTo>
                <a:lnTo>
                  <a:pt x="2872017" y="25400"/>
                </a:lnTo>
                <a:lnTo>
                  <a:pt x="2883933" y="25400"/>
                </a:lnTo>
                <a:lnTo>
                  <a:pt x="2884550" y="38100"/>
                </a:lnTo>
                <a:lnTo>
                  <a:pt x="2895302" y="38100"/>
                </a:lnTo>
                <a:lnTo>
                  <a:pt x="2895016" y="25400"/>
                </a:lnTo>
                <a:lnTo>
                  <a:pt x="2896669" y="16875"/>
                </a:lnTo>
                <a:lnTo>
                  <a:pt x="2896466" y="12700"/>
                </a:lnTo>
                <a:lnTo>
                  <a:pt x="2893681" y="12700"/>
                </a:lnTo>
                <a:lnTo>
                  <a:pt x="2888111" y="0"/>
                </a:lnTo>
                <a:close/>
              </a:path>
              <a:path w="6668134" h="1549400">
                <a:moveTo>
                  <a:pt x="2896671" y="16918"/>
                </a:moveTo>
                <a:lnTo>
                  <a:pt x="2895016" y="25400"/>
                </a:lnTo>
                <a:lnTo>
                  <a:pt x="2895302" y="38100"/>
                </a:lnTo>
                <a:lnTo>
                  <a:pt x="2895848" y="38100"/>
                </a:lnTo>
                <a:lnTo>
                  <a:pt x="2897084" y="25400"/>
                </a:lnTo>
                <a:lnTo>
                  <a:pt x="2896671" y="16918"/>
                </a:lnTo>
                <a:close/>
              </a:path>
              <a:path w="6668134" h="1549400">
                <a:moveTo>
                  <a:pt x="2926162" y="0"/>
                </a:moveTo>
                <a:lnTo>
                  <a:pt x="2919062" y="12700"/>
                </a:lnTo>
                <a:lnTo>
                  <a:pt x="2897495" y="12700"/>
                </a:lnTo>
                <a:lnTo>
                  <a:pt x="2896671" y="16918"/>
                </a:lnTo>
                <a:lnTo>
                  <a:pt x="2897084" y="25400"/>
                </a:lnTo>
                <a:lnTo>
                  <a:pt x="2895848" y="38100"/>
                </a:lnTo>
                <a:lnTo>
                  <a:pt x="2936161" y="38100"/>
                </a:lnTo>
                <a:lnTo>
                  <a:pt x="2938538" y="25400"/>
                </a:lnTo>
                <a:lnTo>
                  <a:pt x="2932046" y="25400"/>
                </a:lnTo>
                <a:lnTo>
                  <a:pt x="2923795" y="12700"/>
                </a:lnTo>
                <a:lnTo>
                  <a:pt x="2926162" y="0"/>
                </a:lnTo>
                <a:close/>
              </a:path>
              <a:path w="6668134" h="1549400">
                <a:moveTo>
                  <a:pt x="2977322" y="25400"/>
                </a:moveTo>
                <a:lnTo>
                  <a:pt x="2947931" y="25400"/>
                </a:lnTo>
                <a:lnTo>
                  <a:pt x="2952046" y="38100"/>
                </a:lnTo>
                <a:lnTo>
                  <a:pt x="2973815" y="38100"/>
                </a:lnTo>
                <a:lnTo>
                  <a:pt x="2977322" y="25400"/>
                </a:lnTo>
                <a:close/>
              </a:path>
              <a:path w="6668134" h="1549400">
                <a:moveTo>
                  <a:pt x="3042074" y="25400"/>
                </a:moveTo>
                <a:lnTo>
                  <a:pt x="2977322" y="25400"/>
                </a:lnTo>
                <a:lnTo>
                  <a:pt x="2980757" y="38100"/>
                </a:lnTo>
                <a:lnTo>
                  <a:pt x="3042305" y="38100"/>
                </a:lnTo>
                <a:lnTo>
                  <a:pt x="3042074" y="25400"/>
                </a:lnTo>
                <a:close/>
              </a:path>
              <a:path w="6668134" h="1549400">
                <a:moveTo>
                  <a:pt x="3070335" y="25400"/>
                </a:moveTo>
                <a:lnTo>
                  <a:pt x="3042074" y="25400"/>
                </a:lnTo>
                <a:lnTo>
                  <a:pt x="3043300" y="38100"/>
                </a:lnTo>
                <a:lnTo>
                  <a:pt x="3068576" y="38100"/>
                </a:lnTo>
                <a:lnTo>
                  <a:pt x="3070335" y="25400"/>
                </a:lnTo>
                <a:close/>
              </a:path>
              <a:path w="6668134" h="1549400">
                <a:moveTo>
                  <a:pt x="3103067" y="12700"/>
                </a:moveTo>
                <a:lnTo>
                  <a:pt x="2975739" y="12700"/>
                </a:lnTo>
                <a:lnTo>
                  <a:pt x="2979527" y="25400"/>
                </a:lnTo>
                <a:lnTo>
                  <a:pt x="3079801" y="25400"/>
                </a:lnTo>
                <a:lnTo>
                  <a:pt x="3086209" y="38100"/>
                </a:lnTo>
                <a:lnTo>
                  <a:pt x="3109193" y="38100"/>
                </a:lnTo>
                <a:lnTo>
                  <a:pt x="3109193" y="30941"/>
                </a:lnTo>
                <a:lnTo>
                  <a:pt x="3106502" y="25400"/>
                </a:lnTo>
                <a:lnTo>
                  <a:pt x="3103067" y="12700"/>
                </a:lnTo>
                <a:close/>
              </a:path>
              <a:path w="6668134" h="1549400">
                <a:moveTo>
                  <a:pt x="3143150" y="12700"/>
                </a:moveTo>
                <a:lnTo>
                  <a:pt x="3110345" y="12700"/>
                </a:lnTo>
                <a:lnTo>
                  <a:pt x="3109193" y="25400"/>
                </a:lnTo>
                <a:lnTo>
                  <a:pt x="3109199" y="30953"/>
                </a:lnTo>
                <a:lnTo>
                  <a:pt x="3112669" y="38100"/>
                </a:lnTo>
                <a:lnTo>
                  <a:pt x="3148930" y="38100"/>
                </a:lnTo>
                <a:lnTo>
                  <a:pt x="3155097" y="25400"/>
                </a:lnTo>
                <a:lnTo>
                  <a:pt x="3146898" y="25400"/>
                </a:lnTo>
                <a:lnTo>
                  <a:pt x="3143150" y="12700"/>
                </a:lnTo>
                <a:close/>
              </a:path>
              <a:path w="6668134" h="1549400">
                <a:moveTo>
                  <a:pt x="3306443" y="25400"/>
                </a:moveTo>
                <a:lnTo>
                  <a:pt x="3155097" y="25400"/>
                </a:lnTo>
                <a:lnTo>
                  <a:pt x="3150647" y="38100"/>
                </a:lnTo>
                <a:lnTo>
                  <a:pt x="3305040" y="38100"/>
                </a:lnTo>
                <a:lnTo>
                  <a:pt x="3306443" y="25400"/>
                </a:lnTo>
                <a:close/>
              </a:path>
              <a:path w="6668134" h="1549400">
                <a:moveTo>
                  <a:pt x="3318401" y="12700"/>
                </a:moveTo>
                <a:lnTo>
                  <a:pt x="3316998" y="12700"/>
                </a:lnTo>
                <a:lnTo>
                  <a:pt x="3308789" y="25400"/>
                </a:lnTo>
                <a:lnTo>
                  <a:pt x="3308161" y="25400"/>
                </a:lnTo>
                <a:lnTo>
                  <a:pt x="3311208" y="38100"/>
                </a:lnTo>
                <a:lnTo>
                  <a:pt x="3320422" y="38100"/>
                </a:lnTo>
                <a:lnTo>
                  <a:pt x="3321103" y="33238"/>
                </a:lnTo>
                <a:lnTo>
                  <a:pt x="3319417" y="25400"/>
                </a:lnTo>
                <a:lnTo>
                  <a:pt x="3318401" y="12700"/>
                </a:lnTo>
                <a:close/>
              </a:path>
              <a:path w="6668134" h="1549400">
                <a:moveTo>
                  <a:pt x="3321103" y="33238"/>
                </a:moveTo>
                <a:lnTo>
                  <a:pt x="3320422" y="38100"/>
                </a:lnTo>
                <a:lnTo>
                  <a:pt x="3322150" y="38100"/>
                </a:lnTo>
                <a:lnTo>
                  <a:pt x="3321103" y="33238"/>
                </a:lnTo>
                <a:close/>
              </a:path>
              <a:path w="6668134" h="1549400">
                <a:moveTo>
                  <a:pt x="3375834" y="25400"/>
                </a:moveTo>
                <a:lnTo>
                  <a:pt x="3322202" y="25400"/>
                </a:lnTo>
                <a:lnTo>
                  <a:pt x="3321103" y="33238"/>
                </a:lnTo>
                <a:lnTo>
                  <a:pt x="3322150" y="38100"/>
                </a:lnTo>
                <a:lnTo>
                  <a:pt x="3371112" y="38100"/>
                </a:lnTo>
                <a:lnTo>
                  <a:pt x="3375834" y="25400"/>
                </a:lnTo>
                <a:close/>
              </a:path>
              <a:path w="6668134" h="1549400">
                <a:moveTo>
                  <a:pt x="3446491" y="25400"/>
                </a:moveTo>
                <a:lnTo>
                  <a:pt x="3383027" y="25400"/>
                </a:lnTo>
                <a:lnTo>
                  <a:pt x="3383572" y="38100"/>
                </a:lnTo>
                <a:lnTo>
                  <a:pt x="3445643" y="38100"/>
                </a:lnTo>
                <a:lnTo>
                  <a:pt x="3446491" y="25400"/>
                </a:lnTo>
                <a:close/>
              </a:path>
              <a:path w="6668134" h="1549400">
                <a:moveTo>
                  <a:pt x="3479077" y="25400"/>
                </a:moveTo>
                <a:lnTo>
                  <a:pt x="3446491" y="25400"/>
                </a:lnTo>
                <a:lnTo>
                  <a:pt x="3452219" y="38100"/>
                </a:lnTo>
                <a:lnTo>
                  <a:pt x="3475517" y="38100"/>
                </a:lnTo>
                <a:lnTo>
                  <a:pt x="3479077" y="25400"/>
                </a:lnTo>
                <a:close/>
              </a:path>
              <a:path w="6668134" h="1549400">
                <a:moveTo>
                  <a:pt x="3514290" y="25400"/>
                </a:moveTo>
                <a:lnTo>
                  <a:pt x="3479077" y="25400"/>
                </a:lnTo>
                <a:lnTo>
                  <a:pt x="3478459" y="38100"/>
                </a:lnTo>
                <a:lnTo>
                  <a:pt x="3504689" y="38100"/>
                </a:lnTo>
                <a:lnTo>
                  <a:pt x="3514290" y="25400"/>
                </a:lnTo>
                <a:close/>
              </a:path>
              <a:path w="6668134" h="1549400">
                <a:moveTo>
                  <a:pt x="3523808" y="0"/>
                </a:moveTo>
                <a:lnTo>
                  <a:pt x="3506469" y="0"/>
                </a:lnTo>
                <a:lnTo>
                  <a:pt x="3507715" y="25400"/>
                </a:lnTo>
                <a:lnTo>
                  <a:pt x="3519631" y="25400"/>
                </a:lnTo>
                <a:lnTo>
                  <a:pt x="3520248" y="38100"/>
                </a:lnTo>
                <a:lnTo>
                  <a:pt x="3531000" y="38100"/>
                </a:lnTo>
                <a:lnTo>
                  <a:pt x="3530714" y="25400"/>
                </a:lnTo>
                <a:lnTo>
                  <a:pt x="3532367" y="16875"/>
                </a:lnTo>
                <a:lnTo>
                  <a:pt x="3532164" y="12700"/>
                </a:lnTo>
                <a:lnTo>
                  <a:pt x="3529379" y="12700"/>
                </a:lnTo>
                <a:lnTo>
                  <a:pt x="3523808" y="0"/>
                </a:lnTo>
                <a:close/>
              </a:path>
              <a:path w="6668134" h="1549400">
                <a:moveTo>
                  <a:pt x="3532369" y="16918"/>
                </a:moveTo>
                <a:lnTo>
                  <a:pt x="3530714" y="25400"/>
                </a:lnTo>
                <a:lnTo>
                  <a:pt x="3531000" y="38100"/>
                </a:lnTo>
                <a:lnTo>
                  <a:pt x="3531546" y="38100"/>
                </a:lnTo>
                <a:lnTo>
                  <a:pt x="3532782" y="25400"/>
                </a:lnTo>
                <a:lnTo>
                  <a:pt x="3532369" y="16918"/>
                </a:lnTo>
                <a:close/>
              </a:path>
              <a:path w="6668134" h="1549400">
                <a:moveTo>
                  <a:pt x="3561860" y="0"/>
                </a:moveTo>
                <a:lnTo>
                  <a:pt x="3554760" y="12700"/>
                </a:lnTo>
                <a:lnTo>
                  <a:pt x="3533193" y="12700"/>
                </a:lnTo>
                <a:lnTo>
                  <a:pt x="3532369" y="16918"/>
                </a:lnTo>
                <a:lnTo>
                  <a:pt x="3532782" y="25400"/>
                </a:lnTo>
                <a:lnTo>
                  <a:pt x="3531546" y="38100"/>
                </a:lnTo>
                <a:lnTo>
                  <a:pt x="3571859" y="38100"/>
                </a:lnTo>
                <a:lnTo>
                  <a:pt x="3574226" y="25400"/>
                </a:lnTo>
                <a:lnTo>
                  <a:pt x="3567744" y="25400"/>
                </a:lnTo>
                <a:lnTo>
                  <a:pt x="3559493" y="12700"/>
                </a:lnTo>
                <a:lnTo>
                  <a:pt x="3561860" y="0"/>
                </a:lnTo>
                <a:close/>
              </a:path>
              <a:path w="6668134" h="1549400">
                <a:moveTo>
                  <a:pt x="3613020" y="25400"/>
                </a:moveTo>
                <a:lnTo>
                  <a:pt x="3583618" y="25400"/>
                </a:lnTo>
                <a:lnTo>
                  <a:pt x="3587744" y="38100"/>
                </a:lnTo>
                <a:lnTo>
                  <a:pt x="3609513" y="38100"/>
                </a:lnTo>
                <a:lnTo>
                  <a:pt x="3613020" y="25400"/>
                </a:lnTo>
                <a:close/>
              </a:path>
              <a:path w="6668134" h="1549400">
                <a:moveTo>
                  <a:pt x="3677772" y="25400"/>
                </a:moveTo>
                <a:lnTo>
                  <a:pt x="3613020" y="25400"/>
                </a:lnTo>
                <a:lnTo>
                  <a:pt x="3616455" y="38100"/>
                </a:lnTo>
                <a:lnTo>
                  <a:pt x="3678003" y="38100"/>
                </a:lnTo>
                <a:lnTo>
                  <a:pt x="3677772" y="25400"/>
                </a:lnTo>
                <a:close/>
              </a:path>
              <a:path w="6668134" h="1549400">
                <a:moveTo>
                  <a:pt x="3706023" y="25400"/>
                </a:moveTo>
                <a:lnTo>
                  <a:pt x="3677772" y="25400"/>
                </a:lnTo>
                <a:lnTo>
                  <a:pt x="3678997" y="38100"/>
                </a:lnTo>
                <a:lnTo>
                  <a:pt x="3704274" y="38100"/>
                </a:lnTo>
                <a:lnTo>
                  <a:pt x="3706023" y="25400"/>
                </a:lnTo>
                <a:close/>
              </a:path>
              <a:path w="6668134" h="1549400">
                <a:moveTo>
                  <a:pt x="3746043" y="12700"/>
                </a:moveTo>
                <a:lnTo>
                  <a:pt x="3742357" y="12700"/>
                </a:lnTo>
                <a:lnTo>
                  <a:pt x="3744221" y="25400"/>
                </a:lnTo>
                <a:lnTo>
                  <a:pt x="3715499" y="25400"/>
                </a:lnTo>
                <a:lnTo>
                  <a:pt x="3721907" y="38100"/>
                </a:lnTo>
                <a:lnTo>
                  <a:pt x="3744221" y="38100"/>
                </a:lnTo>
                <a:lnTo>
                  <a:pt x="3744891" y="33318"/>
                </a:lnTo>
                <a:lnTo>
                  <a:pt x="3744891" y="25400"/>
                </a:lnTo>
                <a:lnTo>
                  <a:pt x="3746043" y="12700"/>
                </a:lnTo>
                <a:close/>
              </a:path>
              <a:path w="6668134" h="1549400">
                <a:moveTo>
                  <a:pt x="3744891" y="33318"/>
                </a:moveTo>
                <a:lnTo>
                  <a:pt x="3744221" y="38100"/>
                </a:lnTo>
                <a:lnTo>
                  <a:pt x="3744891" y="38100"/>
                </a:lnTo>
                <a:lnTo>
                  <a:pt x="3744891" y="33318"/>
                </a:lnTo>
                <a:close/>
              </a:path>
              <a:path w="6668134" h="1549400">
                <a:moveTo>
                  <a:pt x="3799632" y="25400"/>
                </a:moveTo>
                <a:lnTo>
                  <a:pt x="3746001" y="25400"/>
                </a:lnTo>
                <a:lnTo>
                  <a:pt x="3744902" y="33238"/>
                </a:lnTo>
                <a:lnTo>
                  <a:pt x="3744891" y="38100"/>
                </a:lnTo>
                <a:lnTo>
                  <a:pt x="3794910" y="38100"/>
                </a:lnTo>
                <a:lnTo>
                  <a:pt x="3799632" y="25400"/>
                </a:lnTo>
                <a:close/>
              </a:path>
              <a:path w="6668134" h="1549400">
                <a:moveTo>
                  <a:pt x="3870290" y="25400"/>
                </a:moveTo>
                <a:lnTo>
                  <a:pt x="3806826" y="25400"/>
                </a:lnTo>
                <a:lnTo>
                  <a:pt x="3807370" y="38100"/>
                </a:lnTo>
                <a:lnTo>
                  <a:pt x="3869442" y="38100"/>
                </a:lnTo>
                <a:lnTo>
                  <a:pt x="3870290" y="25400"/>
                </a:lnTo>
                <a:close/>
              </a:path>
              <a:path w="6668134" h="1549400">
                <a:moveTo>
                  <a:pt x="3902875" y="25400"/>
                </a:moveTo>
                <a:lnTo>
                  <a:pt x="3870290" y="25400"/>
                </a:lnTo>
                <a:lnTo>
                  <a:pt x="3876018" y="38100"/>
                </a:lnTo>
                <a:lnTo>
                  <a:pt x="3899315" y="38100"/>
                </a:lnTo>
                <a:lnTo>
                  <a:pt x="3902875" y="25400"/>
                </a:lnTo>
                <a:close/>
              </a:path>
              <a:path w="6668134" h="1549400">
                <a:moveTo>
                  <a:pt x="3938089" y="25400"/>
                </a:moveTo>
                <a:lnTo>
                  <a:pt x="3902875" y="25400"/>
                </a:lnTo>
                <a:lnTo>
                  <a:pt x="3902258" y="38100"/>
                </a:lnTo>
                <a:lnTo>
                  <a:pt x="3928487" y="38100"/>
                </a:lnTo>
                <a:lnTo>
                  <a:pt x="3938089" y="25400"/>
                </a:lnTo>
                <a:close/>
              </a:path>
              <a:path w="6668134" h="1549400">
                <a:moveTo>
                  <a:pt x="3947607" y="0"/>
                </a:moveTo>
                <a:lnTo>
                  <a:pt x="3930267" y="0"/>
                </a:lnTo>
                <a:lnTo>
                  <a:pt x="3931503" y="25400"/>
                </a:lnTo>
                <a:lnTo>
                  <a:pt x="3943429" y="25400"/>
                </a:lnTo>
                <a:lnTo>
                  <a:pt x="3944047" y="38100"/>
                </a:lnTo>
                <a:lnTo>
                  <a:pt x="3955345" y="38100"/>
                </a:lnTo>
                <a:lnTo>
                  <a:pt x="3956166" y="29657"/>
                </a:lnTo>
                <a:lnTo>
                  <a:pt x="3954099" y="25400"/>
                </a:lnTo>
                <a:lnTo>
                  <a:pt x="3950654" y="12700"/>
                </a:lnTo>
                <a:lnTo>
                  <a:pt x="3953178" y="12700"/>
                </a:lnTo>
                <a:lnTo>
                  <a:pt x="3947607" y="0"/>
                </a:lnTo>
                <a:close/>
              </a:path>
              <a:path w="6668134" h="1549400">
                <a:moveTo>
                  <a:pt x="3990737" y="12700"/>
                </a:moveTo>
                <a:lnTo>
                  <a:pt x="3955963" y="12700"/>
                </a:lnTo>
                <a:lnTo>
                  <a:pt x="3956581" y="25400"/>
                </a:lnTo>
                <a:lnTo>
                  <a:pt x="3956172" y="29669"/>
                </a:lnTo>
                <a:lnTo>
                  <a:pt x="3960266" y="38100"/>
                </a:lnTo>
                <a:lnTo>
                  <a:pt x="3996527" y="38100"/>
                </a:lnTo>
                <a:lnTo>
                  <a:pt x="4002694" y="25400"/>
                </a:lnTo>
                <a:lnTo>
                  <a:pt x="3994496" y="25400"/>
                </a:lnTo>
                <a:lnTo>
                  <a:pt x="3990737" y="12700"/>
                </a:lnTo>
                <a:close/>
              </a:path>
              <a:path w="6668134" h="1549400">
                <a:moveTo>
                  <a:pt x="4154041" y="25400"/>
                </a:moveTo>
                <a:lnTo>
                  <a:pt x="4002694" y="25400"/>
                </a:lnTo>
                <a:lnTo>
                  <a:pt x="3998244" y="38100"/>
                </a:lnTo>
                <a:lnTo>
                  <a:pt x="4152637" y="38100"/>
                </a:lnTo>
                <a:lnTo>
                  <a:pt x="4154041" y="25400"/>
                </a:lnTo>
                <a:close/>
              </a:path>
              <a:path w="6668134" h="1549400">
                <a:moveTo>
                  <a:pt x="4165998" y="12700"/>
                </a:moveTo>
                <a:lnTo>
                  <a:pt x="4164585" y="12700"/>
                </a:lnTo>
                <a:lnTo>
                  <a:pt x="4156386" y="25400"/>
                </a:lnTo>
                <a:lnTo>
                  <a:pt x="4155758" y="25400"/>
                </a:lnTo>
                <a:lnTo>
                  <a:pt x="4158805" y="38100"/>
                </a:lnTo>
                <a:lnTo>
                  <a:pt x="4168019" y="38100"/>
                </a:lnTo>
                <a:lnTo>
                  <a:pt x="4168701" y="33238"/>
                </a:lnTo>
                <a:lnTo>
                  <a:pt x="4167014" y="25400"/>
                </a:lnTo>
                <a:lnTo>
                  <a:pt x="4165998" y="12700"/>
                </a:lnTo>
                <a:close/>
              </a:path>
              <a:path w="6668134" h="1549400">
                <a:moveTo>
                  <a:pt x="4168701" y="33238"/>
                </a:moveTo>
                <a:lnTo>
                  <a:pt x="4168019" y="38100"/>
                </a:lnTo>
                <a:lnTo>
                  <a:pt x="4169747" y="38100"/>
                </a:lnTo>
                <a:lnTo>
                  <a:pt x="4168701" y="33238"/>
                </a:lnTo>
                <a:close/>
              </a:path>
              <a:path w="6668134" h="1549400">
                <a:moveTo>
                  <a:pt x="4223431" y="25400"/>
                </a:moveTo>
                <a:lnTo>
                  <a:pt x="4169799" y="25400"/>
                </a:lnTo>
                <a:lnTo>
                  <a:pt x="4168701" y="33238"/>
                </a:lnTo>
                <a:lnTo>
                  <a:pt x="4169747" y="38100"/>
                </a:lnTo>
                <a:lnTo>
                  <a:pt x="4218709" y="38100"/>
                </a:lnTo>
                <a:lnTo>
                  <a:pt x="4223431" y="25400"/>
                </a:lnTo>
                <a:close/>
              </a:path>
              <a:path w="6668134" h="1549400">
                <a:moveTo>
                  <a:pt x="4294089" y="25400"/>
                </a:moveTo>
                <a:lnTo>
                  <a:pt x="4230625" y="25400"/>
                </a:lnTo>
                <a:lnTo>
                  <a:pt x="4231169" y="38100"/>
                </a:lnTo>
                <a:lnTo>
                  <a:pt x="4293241" y="38100"/>
                </a:lnTo>
                <a:lnTo>
                  <a:pt x="4294089" y="25400"/>
                </a:lnTo>
                <a:close/>
              </a:path>
              <a:path w="6668134" h="1549400">
                <a:moveTo>
                  <a:pt x="4326674" y="25400"/>
                </a:moveTo>
                <a:lnTo>
                  <a:pt x="4294089" y="25400"/>
                </a:lnTo>
                <a:lnTo>
                  <a:pt x="4299816" y="38100"/>
                </a:lnTo>
                <a:lnTo>
                  <a:pt x="4323114" y="38100"/>
                </a:lnTo>
                <a:lnTo>
                  <a:pt x="4326674" y="25400"/>
                </a:lnTo>
                <a:close/>
              </a:path>
              <a:path w="6668134" h="1549400">
                <a:moveTo>
                  <a:pt x="4361888" y="25400"/>
                </a:moveTo>
                <a:lnTo>
                  <a:pt x="4326674" y="25400"/>
                </a:lnTo>
                <a:lnTo>
                  <a:pt x="4326046" y="38100"/>
                </a:lnTo>
                <a:lnTo>
                  <a:pt x="4352286" y="38100"/>
                </a:lnTo>
                <a:lnTo>
                  <a:pt x="4361888" y="25400"/>
                </a:lnTo>
                <a:close/>
              </a:path>
              <a:path w="6668134" h="1549400">
                <a:moveTo>
                  <a:pt x="4371406" y="0"/>
                </a:moveTo>
                <a:lnTo>
                  <a:pt x="4354066" y="0"/>
                </a:lnTo>
                <a:lnTo>
                  <a:pt x="4355301" y="25400"/>
                </a:lnTo>
                <a:lnTo>
                  <a:pt x="4367228" y="25400"/>
                </a:lnTo>
                <a:lnTo>
                  <a:pt x="4367846" y="38100"/>
                </a:lnTo>
                <a:lnTo>
                  <a:pt x="4379144" y="38100"/>
                </a:lnTo>
                <a:lnTo>
                  <a:pt x="4379965" y="29657"/>
                </a:lnTo>
                <a:lnTo>
                  <a:pt x="4377898" y="25400"/>
                </a:lnTo>
                <a:lnTo>
                  <a:pt x="4374453" y="12700"/>
                </a:lnTo>
                <a:lnTo>
                  <a:pt x="4376976" y="12700"/>
                </a:lnTo>
                <a:lnTo>
                  <a:pt x="4371406" y="0"/>
                </a:lnTo>
                <a:close/>
              </a:path>
              <a:path w="6668134" h="1549400">
                <a:moveTo>
                  <a:pt x="4414535" y="12700"/>
                </a:moveTo>
                <a:lnTo>
                  <a:pt x="4379761" y="12700"/>
                </a:lnTo>
                <a:lnTo>
                  <a:pt x="4380379" y="25400"/>
                </a:lnTo>
                <a:lnTo>
                  <a:pt x="4379971" y="29669"/>
                </a:lnTo>
                <a:lnTo>
                  <a:pt x="4384065" y="38100"/>
                </a:lnTo>
                <a:lnTo>
                  <a:pt x="4420315" y="38100"/>
                </a:lnTo>
                <a:lnTo>
                  <a:pt x="4426493" y="25400"/>
                </a:lnTo>
                <a:lnTo>
                  <a:pt x="4418284" y="25400"/>
                </a:lnTo>
                <a:lnTo>
                  <a:pt x="4414535" y="12700"/>
                </a:lnTo>
                <a:close/>
              </a:path>
              <a:path w="6668134" h="1549400">
                <a:moveTo>
                  <a:pt x="4577839" y="25400"/>
                </a:moveTo>
                <a:lnTo>
                  <a:pt x="4426493" y="25400"/>
                </a:lnTo>
                <a:lnTo>
                  <a:pt x="4422043" y="38100"/>
                </a:lnTo>
                <a:lnTo>
                  <a:pt x="4576426" y="38100"/>
                </a:lnTo>
                <a:lnTo>
                  <a:pt x="4577839" y="25400"/>
                </a:lnTo>
                <a:close/>
              </a:path>
              <a:path w="6668134" h="1549400">
                <a:moveTo>
                  <a:pt x="4589786" y="12700"/>
                </a:moveTo>
                <a:lnTo>
                  <a:pt x="4588383" y="12700"/>
                </a:lnTo>
                <a:lnTo>
                  <a:pt x="4580185" y="25400"/>
                </a:lnTo>
                <a:lnTo>
                  <a:pt x="4579556" y="25400"/>
                </a:lnTo>
                <a:lnTo>
                  <a:pt x="4582603" y="38100"/>
                </a:lnTo>
                <a:lnTo>
                  <a:pt x="4591818" y="38100"/>
                </a:lnTo>
                <a:lnTo>
                  <a:pt x="4592495" y="33238"/>
                </a:lnTo>
                <a:lnTo>
                  <a:pt x="4590802" y="25400"/>
                </a:lnTo>
                <a:lnTo>
                  <a:pt x="4589786" y="12700"/>
                </a:lnTo>
                <a:close/>
              </a:path>
              <a:path w="6668134" h="1549400">
                <a:moveTo>
                  <a:pt x="4592498" y="33249"/>
                </a:moveTo>
                <a:lnTo>
                  <a:pt x="4591818" y="38100"/>
                </a:lnTo>
                <a:lnTo>
                  <a:pt x="4593545" y="38100"/>
                </a:lnTo>
                <a:lnTo>
                  <a:pt x="4592498" y="33249"/>
                </a:lnTo>
                <a:close/>
              </a:path>
              <a:path w="6668134" h="1549400">
                <a:moveTo>
                  <a:pt x="4647230" y="25400"/>
                </a:moveTo>
                <a:lnTo>
                  <a:pt x="4593598" y="25400"/>
                </a:lnTo>
                <a:lnTo>
                  <a:pt x="4592499" y="33238"/>
                </a:lnTo>
                <a:lnTo>
                  <a:pt x="4593545" y="38100"/>
                </a:lnTo>
                <a:lnTo>
                  <a:pt x="4642507" y="38100"/>
                </a:lnTo>
                <a:lnTo>
                  <a:pt x="4647230" y="25400"/>
                </a:lnTo>
                <a:close/>
              </a:path>
              <a:path w="6668134" h="1549400">
                <a:moveTo>
                  <a:pt x="4717887" y="25400"/>
                </a:moveTo>
                <a:lnTo>
                  <a:pt x="4654423" y="25400"/>
                </a:lnTo>
                <a:lnTo>
                  <a:pt x="4654968" y="38100"/>
                </a:lnTo>
                <a:lnTo>
                  <a:pt x="4717039" y="38100"/>
                </a:lnTo>
                <a:lnTo>
                  <a:pt x="4717887" y="25400"/>
                </a:lnTo>
                <a:close/>
              </a:path>
              <a:path w="6668134" h="1549400">
                <a:moveTo>
                  <a:pt x="4750462" y="25400"/>
                </a:moveTo>
                <a:lnTo>
                  <a:pt x="4717887" y="25400"/>
                </a:lnTo>
                <a:lnTo>
                  <a:pt x="4723615" y="38100"/>
                </a:lnTo>
                <a:lnTo>
                  <a:pt x="4746913" y="38100"/>
                </a:lnTo>
                <a:lnTo>
                  <a:pt x="4750462" y="25400"/>
                </a:lnTo>
                <a:close/>
              </a:path>
              <a:path w="6668134" h="1549400">
                <a:moveTo>
                  <a:pt x="4785676" y="25400"/>
                </a:moveTo>
                <a:lnTo>
                  <a:pt x="4750462" y="25400"/>
                </a:lnTo>
                <a:lnTo>
                  <a:pt x="4749844" y="38100"/>
                </a:lnTo>
                <a:lnTo>
                  <a:pt x="4776084" y="38100"/>
                </a:lnTo>
                <a:lnTo>
                  <a:pt x="4785676" y="25400"/>
                </a:lnTo>
                <a:close/>
              </a:path>
              <a:path w="6668134" h="1549400">
                <a:moveTo>
                  <a:pt x="4795204" y="0"/>
                </a:moveTo>
                <a:lnTo>
                  <a:pt x="4777864" y="0"/>
                </a:lnTo>
                <a:lnTo>
                  <a:pt x="4779100" y="25400"/>
                </a:lnTo>
                <a:lnTo>
                  <a:pt x="4791016" y="25400"/>
                </a:lnTo>
                <a:lnTo>
                  <a:pt x="4791644" y="38100"/>
                </a:lnTo>
                <a:lnTo>
                  <a:pt x="4802942" y="38100"/>
                </a:lnTo>
                <a:lnTo>
                  <a:pt x="4803757" y="29657"/>
                </a:lnTo>
                <a:lnTo>
                  <a:pt x="4801686" y="25400"/>
                </a:lnTo>
                <a:lnTo>
                  <a:pt x="4798251" y="12700"/>
                </a:lnTo>
                <a:lnTo>
                  <a:pt x="4800775" y="12700"/>
                </a:lnTo>
                <a:lnTo>
                  <a:pt x="4795204" y="0"/>
                </a:lnTo>
                <a:close/>
              </a:path>
              <a:path w="6668134" h="1549400">
                <a:moveTo>
                  <a:pt x="4838334" y="12700"/>
                </a:moveTo>
                <a:lnTo>
                  <a:pt x="4803560" y="12700"/>
                </a:lnTo>
                <a:lnTo>
                  <a:pt x="4804178" y="25400"/>
                </a:lnTo>
                <a:lnTo>
                  <a:pt x="4803762" y="29669"/>
                </a:lnTo>
                <a:lnTo>
                  <a:pt x="4807864" y="38100"/>
                </a:lnTo>
                <a:lnTo>
                  <a:pt x="4844114" y="38100"/>
                </a:lnTo>
                <a:lnTo>
                  <a:pt x="4850292" y="25400"/>
                </a:lnTo>
                <a:lnTo>
                  <a:pt x="4842082" y="25400"/>
                </a:lnTo>
                <a:lnTo>
                  <a:pt x="4838334" y="12700"/>
                </a:lnTo>
                <a:close/>
              </a:path>
              <a:path w="6668134" h="1549400">
                <a:moveTo>
                  <a:pt x="5001638" y="25400"/>
                </a:moveTo>
                <a:lnTo>
                  <a:pt x="4850292" y="25400"/>
                </a:lnTo>
                <a:lnTo>
                  <a:pt x="4845831" y="38100"/>
                </a:lnTo>
                <a:lnTo>
                  <a:pt x="5000224" y="38100"/>
                </a:lnTo>
                <a:lnTo>
                  <a:pt x="5001638" y="25400"/>
                </a:lnTo>
                <a:close/>
              </a:path>
              <a:path w="6668134" h="1549400">
                <a:moveTo>
                  <a:pt x="5013585" y="12700"/>
                </a:moveTo>
                <a:lnTo>
                  <a:pt x="5012182" y="12700"/>
                </a:lnTo>
                <a:lnTo>
                  <a:pt x="5003983" y="25400"/>
                </a:lnTo>
                <a:lnTo>
                  <a:pt x="5003355" y="25400"/>
                </a:lnTo>
                <a:lnTo>
                  <a:pt x="5006402" y="38100"/>
                </a:lnTo>
                <a:lnTo>
                  <a:pt x="5014290" y="38100"/>
                </a:lnTo>
                <a:lnTo>
                  <a:pt x="5014007" y="25400"/>
                </a:lnTo>
                <a:lnTo>
                  <a:pt x="5014426" y="23211"/>
                </a:lnTo>
                <a:lnTo>
                  <a:pt x="5013585" y="12700"/>
                </a:lnTo>
                <a:close/>
              </a:path>
              <a:path w="6668134" h="1549400">
                <a:moveTo>
                  <a:pt x="5014428" y="23239"/>
                </a:moveTo>
                <a:lnTo>
                  <a:pt x="5014007" y="25400"/>
                </a:lnTo>
                <a:lnTo>
                  <a:pt x="5014290" y="38100"/>
                </a:lnTo>
                <a:lnTo>
                  <a:pt x="5017344" y="38100"/>
                </a:lnTo>
                <a:lnTo>
                  <a:pt x="5014601" y="25400"/>
                </a:lnTo>
                <a:lnTo>
                  <a:pt x="5014428" y="23239"/>
                </a:lnTo>
                <a:close/>
              </a:path>
              <a:path w="6668134" h="1549400">
                <a:moveTo>
                  <a:pt x="5045155" y="0"/>
                </a:moveTo>
                <a:lnTo>
                  <a:pt x="5038045" y="12700"/>
                </a:lnTo>
                <a:lnTo>
                  <a:pt x="5016483" y="12700"/>
                </a:lnTo>
                <a:lnTo>
                  <a:pt x="5014430" y="23259"/>
                </a:lnTo>
                <a:lnTo>
                  <a:pt x="5014601" y="25400"/>
                </a:lnTo>
                <a:lnTo>
                  <a:pt x="5017344" y="38100"/>
                </a:lnTo>
                <a:lnTo>
                  <a:pt x="5055154" y="38100"/>
                </a:lnTo>
                <a:lnTo>
                  <a:pt x="5057521" y="25400"/>
                </a:lnTo>
                <a:lnTo>
                  <a:pt x="5051029" y="25400"/>
                </a:lnTo>
                <a:lnTo>
                  <a:pt x="5042788" y="12700"/>
                </a:lnTo>
                <a:lnTo>
                  <a:pt x="5045155" y="0"/>
                </a:lnTo>
                <a:close/>
              </a:path>
              <a:path w="6668134" h="1549400">
                <a:moveTo>
                  <a:pt x="5096316" y="25400"/>
                </a:moveTo>
                <a:lnTo>
                  <a:pt x="5066913" y="25400"/>
                </a:lnTo>
                <a:lnTo>
                  <a:pt x="5071039" y="38100"/>
                </a:lnTo>
                <a:lnTo>
                  <a:pt x="5092797" y="38100"/>
                </a:lnTo>
                <a:lnTo>
                  <a:pt x="5096316" y="25400"/>
                </a:lnTo>
                <a:close/>
              </a:path>
              <a:path w="6668134" h="1549400">
                <a:moveTo>
                  <a:pt x="5161067" y="25400"/>
                </a:moveTo>
                <a:lnTo>
                  <a:pt x="5096316" y="25400"/>
                </a:lnTo>
                <a:lnTo>
                  <a:pt x="5099750" y="38100"/>
                </a:lnTo>
                <a:lnTo>
                  <a:pt x="5161298" y="38100"/>
                </a:lnTo>
                <a:lnTo>
                  <a:pt x="5161067" y="25400"/>
                </a:lnTo>
                <a:close/>
              </a:path>
              <a:path w="6668134" h="1549400">
                <a:moveTo>
                  <a:pt x="5189318" y="25400"/>
                </a:moveTo>
                <a:lnTo>
                  <a:pt x="5161067" y="25400"/>
                </a:lnTo>
                <a:lnTo>
                  <a:pt x="5162282" y="38100"/>
                </a:lnTo>
                <a:lnTo>
                  <a:pt x="5187559" y="38100"/>
                </a:lnTo>
                <a:lnTo>
                  <a:pt x="5189318" y="25400"/>
                </a:lnTo>
                <a:close/>
              </a:path>
              <a:path w="6668134" h="1549400">
                <a:moveTo>
                  <a:pt x="5229327" y="12700"/>
                </a:moveTo>
                <a:lnTo>
                  <a:pt x="5225652" y="12700"/>
                </a:lnTo>
                <a:lnTo>
                  <a:pt x="5227505" y="25400"/>
                </a:lnTo>
                <a:lnTo>
                  <a:pt x="5198784" y="25400"/>
                </a:lnTo>
                <a:lnTo>
                  <a:pt x="5205202" y="38100"/>
                </a:lnTo>
                <a:lnTo>
                  <a:pt x="5227505" y="38100"/>
                </a:lnTo>
                <a:lnTo>
                  <a:pt x="5228175" y="33318"/>
                </a:lnTo>
                <a:lnTo>
                  <a:pt x="5228186" y="25400"/>
                </a:lnTo>
                <a:lnTo>
                  <a:pt x="5229327" y="12700"/>
                </a:lnTo>
                <a:close/>
              </a:path>
              <a:path w="6668134" h="1549400">
                <a:moveTo>
                  <a:pt x="5228186" y="33244"/>
                </a:moveTo>
                <a:lnTo>
                  <a:pt x="5227505" y="38100"/>
                </a:lnTo>
                <a:lnTo>
                  <a:pt x="5228186" y="38100"/>
                </a:lnTo>
                <a:lnTo>
                  <a:pt x="5228186" y="33244"/>
                </a:lnTo>
                <a:close/>
              </a:path>
              <a:path w="6668134" h="1549400">
                <a:moveTo>
                  <a:pt x="5282928" y="25400"/>
                </a:moveTo>
                <a:lnTo>
                  <a:pt x="5229285" y="25400"/>
                </a:lnTo>
                <a:lnTo>
                  <a:pt x="5228187" y="33238"/>
                </a:lnTo>
                <a:lnTo>
                  <a:pt x="5228186" y="38100"/>
                </a:lnTo>
                <a:lnTo>
                  <a:pt x="5278205" y="38100"/>
                </a:lnTo>
                <a:lnTo>
                  <a:pt x="5282928" y="25400"/>
                </a:lnTo>
                <a:close/>
              </a:path>
              <a:path w="6668134" h="1549400">
                <a:moveTo>
                  <a:pt x="5353585" y="25400"/>
                </a:moveTo>
                <a:lnTo>
                  <a:pt x="5290121" y="25400"/>
                </a:lnTo>
                <a:lnTo>
                  <a:pt x="5290666" y="38100"/>
                </a:lnTo>
                <a:lnTo>
                  <a:pt x="5352727" y="38100"/>
                </a:lnTo>
                <a:lnTo>
                  <a:pt x="5353585" y="25400"/>
                </a:lnTo>
                <a:close/>
              </a:path>
              <a:path w="6668134" h="1549400">
                <a:moveTo>
                  <a:pt x="5386160" y="25400"/>
                </a:moveTo>
                <a:lnTo>
                  <a:pt x="5353585" y="25400"/>
                </a:lnTo>
                <a:lnTo>
                  <a:pt x="5359313" y="38100"/>
                </a:lnTo>
                <a:lnTo>
                  <a:pt x="5382600" y="38100"/>
                </a:lnTo>
                <a:lnTo>
                  <a:pt x="5386160" y="25400"/>
                </a:lnTo>
                <a:close/>
              </a:path>
              <a:path w="6668134" h="1549400">
                <a:moveTo>
                  <a:pt x="5421374" y="25400"/>
                </a:moveTo>
                <a:lnTo>
                  <a:pt x="5386160" y="25400"/>
                </a:lnTo>
                <a:lnTo>
                  <a:pt x="5385542" y="38100"/>
                </a:lnTo>
                <a:lnTo>
                  <a:pt x="5411782" y="38100"/>
                </a:lnTo>
                <a:lnTo>
                  <a:pt x="5421374" y="25400"/>
                </a:lnTo>
                <a:close/>
              </a:path>
              <a:path w="6668134" h="1549400">
                <a:moveTo>
                  <a:pt x="5430892" y="0"/>
                </a:moveTo>
                <a:lnTo>
                  <a:pt x="5413562" y="0"/>
                </a:lnTo>
                <a:lnTo>
                  <a:pt x="5414798" y="25400"/>
                </a:lnTo>
                <a:lnTo>
                  <a:pt x="5426714" y="25400"/>
                </a:lnTo>
                <a:lnTo>
                  <a:pt x="5427332" y="38100"/>
                </a:lnTo>
                <a:lnTo>
                  <a:pt x="5438640" y="38100"/>
                </a:lnTo>
                <a:lnTo>
                  <a:pt x="5439455" y="29657"/>
                </a:lnTo>
                <a:lnTo>
                  <a:pt x="5437384" y="25400"/>
                </a:lnTo>
                <a:lnTo>
                  <a:pt x="5433949" y="12700"/>
                </a:lnTo>
                <a:lnTo>
                  <a:pt x="5436473" y="12700"/>
                </a:lnTo>
                <a:lnTo>
                  <a:pt x="5430892" y="0"/>
                </a:lnTo>
                <a:close/>
              </a:path>
              <a:path w="6668134" h="1549400">
                <a:moveTo>
                  <a:pt x="5474032" y="12700"/>
                </a:moveTo>
                <a:lnTo>
                  <a:pt x="5439258" y="12700"/>
                </a:lnTo>
                <a:lnTo>
                  <a:pt x="5439876" y="25400"/>
                </a:lnTo>
                <a:lnTo>
                  <a:pt x="5439460" y="29669"/>
                </a:lnTo>
                <a:lnTo>
                  <a:pt x="5443562" y="38100"/>
                </a:lnTo>
                <a:lnTo>
                  <a:pt x="5479812" y="38100"/>
                </a:lnTo>
                <a:lnTo>
                  <a:pt x="5485990" y="25400"/>
                </a:lnTo>
                <a:lnTo>
                  <a:pt x="5477780" y="25400"/>
                </a:lnTo>
                <a:lnTo>
                  <a:pt x="5474032" y="12700"/>
                </a:lnTo>
                <a:close/>
              </a:path>
              <a:path w="6668134" h="1549400">
                <a:moveTo>
                  <a:pt x="5637336" y="25400"/>
                </a:moveTo>
                <a:lnTo>
                  <a:pt x="5485990" y="25400"/>
                </a:lnTo>
                <a:lnTo>
                  <a:pt x="5481529" y="38100"/>
                </a:lnTo>
                <a:lnTo>
                  <a:pt x="5635922" y="38100"/>
                </a:lnTo>
                <a:lnTo>
                  <a:pt x="5637336" y="25400"/>
                </a:lnTo>
                <a:close/>
              </a:path>
              <a:path w="6668134" h="1549400">
                <a:moveTo>
                  <a:pt x="5649283" y="12700"/>
                </a:moveTo>
                <a:lnTo>
                  <a:pt x="5647880" y="12700"/>
                </a:lnTo>
                <a:lnTo>
                  <a:pt x="5639671" y="25400"/>
                </a:lnTo>
                <a:lnTo>
                  <a:pt x="5639053" y="25400"/>
                </a:lnTo>
                <a:lnTo>
                  <a:pt x="5642100" y="38100"/>
                </a:lnTo>
                <a:lnTo>
                  <a:pt x="5649987" y="38100"/>
                </a:lnTo>
                <a:lnTo>
                  <a:pt x="5649701" y="25400"/>
                </a:lnTo>
                <a:lnTo>
                  <a:pt x="5650124" y="23211"/>
                </a:lnTo>
                <a:lnTo>
                  <a:pt x="5649283" y="12700"/>
                </a:lnTo>
                <a:close/>
              </a:path>
              <a:path w="6668134" h="1549400">
                <a:moveTo>
                  <a:pt x="5650125" y="23224"/>
                </a:moveTo>
                <a:lnTo>
                  <a:pt x="5649701" y="25400"/>
                </a:lnTo>
                <a:lnTo>
                  <a:pt x="5649987" y="38100"/>
                </a:lnTo>
                <a:lnTo>
                  <a:pt x="5653032" y="38100"/>
                </a:lnTo>
                <a:lnTo>
                  <a:pt x="5650299" y="25400"/>
                </a:lnTo>
                <a:lnTo>
                  <a:pt x="5650125" y="23224"/>
                </a:lnTo>
                <a:close/>
              </a:path>
              <a:path w="6668134" h="1549400">
                <a:moveTo>
                  <a:pt x="5680842" y="0"/>
                </a:moveTo>
                <a:lnTo>
                  <a:pt x="5673743" y="12700"/>
                </a:lnTo>
                <a:lnTo>
                  <a:pt x="5652177" y="12700"/>
                </a:lnTo>
                <a:lnTo>
                  <a:pt x="5650128" y="23259"/>
                </a:lnTo>
                <a:lnTo>
                  <a:pt x="5650299" y="25400"/>
                </a:lnTo>
                <a:lnTo>
                  <a:pt x="5653032" y="38100"/>
                </a:lnTo>
                <a:lnTo>
                  <a:pt x="5690852" y="38100"/>
                </a:lnTo>
                <a:lnTo>
                  <a:pt x="5693219" y="25400"/>
                </a:lnTo>
                <a:lnTo>
                  <a:pt x="5686727" y="25400"/>
                </a:lnTo>
                <a:lnTo>
                  <a:pt x="5678476" y="12700"/>
                </a:lnTo>
                <a:lnTo>
                  <a:pt x="5680842" y="0"/>
                </a:lnTo>
                <a:close/>
              </a:path>
              <a:path w="6668134" h="1549400">
                <a:moveTo>
                  <a:pt x="5732003" y="25400"/>
                </a:moveTo>
                <a:lnTo>
                  <a:pt x="5702611" y="25400"/>
                </a:lnTo>
                <a:lnTo>
                  <a:pt x="5706737" y="38100"/>
                </a:lnTo>
                <a:lnTo>
                  <a:pt x="5728495" y="38100"/>
                </a:lnTo>
                <a:lnTo>
                  <a:pt x="5732003" y="25400"/>
                </a:lnTo>
                <a:close/>
              </a:path>
              <a:path w="6668134" h="1549400">
                <a:moveTo>
                  <a:pt x="5796765" y="25400"/>
                </a:moveTo>
                <a:lnTo>
                  <a:pt x="5732003" y="25400"/>
                </a:lnTo>
                <a:lnTo>
                  <a:pt x="5735448" y="38100"/>
                </a:lnTo>
                <a:lnTo>
                  <a:pt x="5796985" y="38100"/>
                </a:lnTo>
                <a:lnTo>
                  <a:pt x="5796765" y="25400"/>
                </a:lnTo>
                <a:close/>
              </a:path>
              <a:path w="6668134" h="1549400">
                <a:moveTo>
                  <a:pt x="5825016" y="25400"/>
                </a:moveTo>
                <a:lnTo>
                  <a:pt x="5796765" y="25400"/>
                </a:lnTo>
                <a:lnTo>
                  <a:pt x="5797980" y="38100"/>
                </a:lnTo>
                <a:lnTo>
                  <a:pt x="5823257" y="38100"/>
                </a:lnTo>
                <a:lnTo>
                  <a:pt x="5825016" y="25400"/>
                </a:lnTo>
                <a:close/>
              </a:path>
              <a:path w="6668134" h="1549400">
                <a:moveTo>
                  <a:pt x="5857748" y="12700"/>
                </a:moveTo>
                <a:lnTo>
                  <a:pt x="5730426" y="12700"/>
                </a:lnTo>
                <a:lnTo>
                  <a:pt x="5734215" y="25400"/>
                </a:lnTo>
                <a:lnTo>
                  <a:pt x="5834482" y="25400"/>
                </a:lnTo>
                <a:lnTo>
                  <a:pt x="5840900" y="38100"/>
                </a:lnTo>
                <a:lnTo>
                  <a:pt x="5863884" y="38100"/>
                </a:lnTo>
                <a:lnTo>
                  <a:pt x="5863878" y="30941"/>
                </a:lnTo>
                <a:lnTo>
                  <a:pt x="5861182" y="25400"/>
                </a:lnTo>
                <a:lnTo>
                  <a:pt x="5857748" y="12700"/>
                </a:lnTo>
                <a:close/>
              </a:path>
              <a:path w="6668134" h="1549400">
                <a:moveTo>
                  <a:pt x="5897830" y="12700"/>
                </a:moveTo>
                <a:lnTo>
                  <a:pt x="5865025" y="12700"/>
                </a:lnTo>
                <a:lnTo>
                  <a:pt x="5863884" y="25400"/>
                </a:lnTo>
                <a:lnTo>
                  <a:pt x="5863884" y="30953"/>
                </a:lnTo>
                <a:lnTo>
                  <a:pt x="5867360" y="38100"/>
                </a:lnTo>
                <a:lnTo>
                  <a:pt x="5903610" y="38100"/>
                </a:lnTo>
                <a:lnTo>
                  <a:pt x="5909788" y="25400"/>
                </a:lnTo>
                <a:lnTo>
                  <a:pt x="5901579" y="25400"/>
                </a:lnTo>
                <a:lnTo>
                  <a:pt x="5897830" y="12700"/>
                </a:lnTo>
                <a:close/>
              </a:path>
              <a:path w="6668134" h="1549400">
                <a:moveTo>
                  <a:pt x="6061124" y="25400"/>
                </a:moveTo>
                <a:lnTo>
                  <a:pt x="5909788" y="25400"/>
                </a:lnTo>
                <a:lnTo>
                  <a:pt x="5905328" y="38100"/>
                </a:lnTo>
                <a:lnTo>
                  <a:pt x="6059721" y="38100"/>
                </a:lnTo>
                <a:lnTo>
                  <a:pt x="6061124" y="25400"/>
                </a:lnTo>
                <a:close/>
              </a:path>
              <a:path w="6668134" h="1549400">
                <a:moveTo>
                  <a:pt x="6073082" y="12700"/>
                </a:moveTo>
                <a:lnTo>
                  <a:pt x="6071679" y="12700"/>
                </a:lnTo>
                <a:lnTo>
                  <a:pt x="6063469" y="25400"/>
                </a:lnTo>
                <a:lnTo>
                  <a:pt x="6062852" y="25400"/>
                </a:lnTo>
                <a:lnTo>
                  <a:pt x="6065899" y="38100"/>
                </a:lnTo>
                <a:lnTo>
                  <a:pt x="6075102" y="38100"/>
                </a:lnTo>
                <a:lnTo>
                  <a:pt x="6075784" y="33238"/>
                </a:lnTo>
                <a:lnTo>
                  <a:pt x="6074097" y="25400"/>
                </a:lnTo>
                <a:lnTo>
                  <a:pt x="6073082" y="12700"/>
                </a:lnTo>
                <a:close/>
              </a:path>
              <a:path w="6668134" h="1549400">
                <a:moveTo>
                  <a:pt x="6075784" y="33238"/>
                </a:moveTo>
                <a:lnTo>
                  <a:pt x="6075102" y="38100"/>
                </a:lnTo>
                <a:lnTo>
                  <a:pt x="6076830" y="38100"/>
                </a:lnTo>
                <a:lnTo>
                  <a:pt x="6075784" y="33238"/>
                </a:lnTo>
                <a:close/>
              </a:path>
              <a:path w="6668134" h="1549400">
                <a:moveTo>
                  <a:pt x="6130514" y="25400"/>
                </a:moveTo>
                <a:lnTo>
                  <a:pt x="6076883" y="25400"/>
                </a:lnTo>
                <a:lnTo>
                  <a:pt x="6075784" y="33238"/>
                </a:lnTo>
                <a:lnTo>
                  <a:pt x="6076830" y="38100"/>
                </a:lnTo>
                <a:lnTo>
                  <a:pt x="6125792" y="38100"/>
                </a:lnTo>
                <a:lnTo>
                  <a:pt x="6130514" y="25400"/>
                </a:lnTo>
                <a:close/>
              </a:path>
              <a:path w="6668134" h="1549400">
                <a:moveTo>
                  <a:pt x="6201172" y="25400"/>
                </a:moveTo>
                <a:lnTo>
                  <a:pt x="6137718" y="25400"/>
                </a:lnTo>
                <a:lnTo>
                  <a:pt x="6138252" y="38100"/>
                </a:lnTo>
                <a:lnTo>
                  <a:pt x="6200324" y="38100"/>
                </a:lnTo>
                <a:lnTo>
                  <a:pt x="6201172" y="25400"/>
                </a:lnTo>
                <a:close/>
              </a:path>
              <a:path w="6668134" h="1549400">
                <a:moveTo>
                  <a:pt x="6233757" y="25400"/>
                </a:moveTo>
                <a:lnTo>
                  <a:pt x="6201172" y="25400"/>
                </a:lnTo>
                <a:lnTo>
                  <a:pt x="6206900" y="38100"/>
                </a:lnTo>
                <a:lnTo>
                  <a:pt x="6230197" y="38100"/>
                </a:lnTo>
                <a:lnTo>
                  <a:pt x="6233757" y="25400"/>
                </a:lnTo>
                <a:close/>
              </a:path>
              <a:path w="6668134" h="1549400">
                <a:moveTo>
                  <a:pt x="6268971" y="25400"/>
                </a:moveTo>
                <a:lnTo>
                  <a:pt x="6233757" y="25400"/>
                </a:lnTo>
                <a:lnTo>
                  <a:pt x="6233140" y="38100"/>
                </a:lnTo>
                <a:lnTo>
                  <a:pt x="6259380" y="38100"/>
                </a:lnTo>
                <a:lnTo>
                  <a:pt x="6268971" y="25400"/>
                </a:lnTo>
                <a:close/>
              </a:path>
              <a:path w="6668134" h="1549400">
                <a:moveTo>
                  <a:pt x="6278489" y="0"/>
                </a:moveTo>
                <a:lnTo>
                  <a:pt x="6261160" y="0"/>
                </a:lnTo>
                <a:lnTo>
                  <a:pt x="6262395" y="25400"/>
                </a:lnTo>
                <a:lnTo>
                  <a:pt x="6274311" y="25400"/>
                </a:lnTo>
                <a:lnTo>
                  <a:pt x="6274929" y="38100"/>
                </a:lnTo>
                <a:lnTo>
                  <a:pt x="6285680" y="38100"/>
                </a:lnTo>
                <a:lnTo>
                  <a:pt x="6285395" y="25400"/>
                </a:lnTo>
                <a:lnTo>
                  <a:pt x="6287051" y="16875"/>
                </a:lnTo>
                <a:lnTo>
                  <a:pt x="6286845" y="12700"/>
                </a:lnTo>
                <a:lnTo>
                  <a:pt x="6284059" y="12700"/>
                </a:lnTo>
                <a:lnTo>
                  <a:pt x="6278489" y="0"/>
                </a:lnTo>
                <a:close/>
              </a:path>
              <a:path w="6668134" h="1549400">
                <a:moveTo>
                  <a:pt x="6287053" y="16903"/>
                </a:moveTo>
                <a:lnTo>
                  <a:pt x="6285395" y="25400"/>
                </a:lnTo>
                <a:lnTo>
                  <a:pt x="6285680" y="38100"/>
                </a:lnTo>
                <a:lnTo>
                  <a:pt x="6286227" y="38100"/>
                </a:lnTo>
                <a:lnTo>
                  <a:pt x="6287473" y="25400"/>
                </a:lnTo>
                <a:lnTo>
                  <a:pt x="6287053" y="16903"/>
                </a:lnTo>
                <a:close/>
              </a:path>
              <a:path w="6668134" h="1549400">
                <a:moveTo>
                  <a:pt x="6316540" y="0"/>
                </a:moveTo>
                <a:lnTo>
                  <a:pt x="6309441" y="12700"/>
                </a:lnTo>
                <a:lnTo>
                  <a:pt x="6287873" y="12700"/>
                </a:lnTo>
                <a:lnTo>
                  <a:pt x="6287053" y="16918"/>
                </a:lnTo>
                <a:lnTo>
                  <a:pt x="6287473" y="25400"/>
                </a:lnTo>
                <a:lnTo>
                  <a:pt x="6286227" y="38100"/>
                </a:lnTo>
                <a:lnTo>
                  <a:pt x="6331985" y="38100"/>
                </a:lnTo>
                <a:lnTo>
                  <a:pt x="6335367" y="25400"/>
                </a:lnTo>
                <a:lnTo>
                  <a:pt x="6326163" y="25400"/>
                </a:lnTo>
                <a:lnTo>
                  <a:pt x="6314111" y="12700"/>
                </a:lnTo>
                <a:lnTo>
                  <a:pt x="6316540" y="0"/>
                </a:lnTo>
                <a:close/>
              </a:path>
              <a:path w="6668134" h="1549400">
                <a:moveTo>
                  <a:pt x="6514702" y="25400"/>
                </a:moveTo>
                <a:lnTo>
                  <a:pt x="6508095" y="25400"/>
                </a:lnTo>
                <a:lnTo>
                  <a:pt x="6503131" y="34777"/>
                </a:lnTo>
                <a:lnTo>
                  <a:pt x="6503205" y="38100"/>
                </a:lnTo>
                <a:lnTo>
                  <a:pt x="6512859" y="38100"/>
                </a:lnTo>
                <a:lnTo>
                  <a:pt x="6514702" y="25400"/>
                </a:lnTo>
                <a:close/>
              </a:path>
              <a:path w="6668134" h="1549400">
                <a:moveTo>
                  <a:pt x="6528659" y="25400"/>
                </a:moveTo>
                <a:lnTo>
                  <a:pt x="6521204" y="38100"/>
                </a:lnTo>
                <a:lnTo>
                  <a:pt x="6535947" y="38100"/>
                </a:lnTo>
                <a:lnTo>
                  <a:pt x="6528659" y="25400"/>
                </a:lnTo>
                <a:close/>
              </a:path>
              <a:path w="6668134" h="1549400">
                <a:moveTo>
                  <a:pt x="6508095" y="25400"/>
                </a:moveTo>
                <a:lnTo>
                  <a:pt x="6502922" y="25400"/>
                </a:lnTo>
                <a:lnTo>
                  <a:pt x="6503131" y="34777"/>
                </a:lnTo>
                <a:lnTo>
                  <a:pt x="6508095" y="25400"/>
                </a:lnTo>
                <a:close/>
              </a:path>
              <a:path w="6668134" h="1549400">
                <a:moveTo>
                  <a:pt x="351287" y="12700"/>
                </a:moveTo>
                <a:lnTo>
                  <a:pt x="349214" y="12700"/>
                </a:lnTo>
                <a:lnTo>
                  <a:pt x="348565" y="13394"/>
                </a:lnTo>
                <a:lnTo>
                  <a:pt x="351821" y="25400"/>
                </a:lnTo>
                <a:lnTo>
                  <a:pt x="354661" y="31247"/>
                </a:lnTo>
                <a:lnTo>
                  <a:pt x="352795" y="25400"/>
                </a:lnTo>
                <a:lnTo>
                  <a:pt x="351287" y="12700"/>
                </a:lnTo>
                <a:close/>
              </a:path>
              <a:path w="6668134" h="1549400">
                <a:moveTo>
                  <a:pt x="1627049" y="12700"/>
                </a:moveTo>
                <a:lnTo>
                  <a:pt x="1619772" y="12700"/>
                </a:lnTo>
                <a:lnTo>
                  <a:pt x="1623207" y="25400"/>
                </a:lnTo>
                <a:lnTo>
                  <a:pt x="1625908" y="30953"/>
                </a:lnTo>
                <a:lnTo>
                  <a:pt x="1625908" y="25400"/>
                </a:lnTo>
                <a:lnTo>
                  <a:pt x="1627049" y="12700"/>
                </a:lnTo>
                <a:close/>
              </a:path>
              <a:path w="6668134" h="1549400">
                <a:moveTo>
                  <a:pt x="5865025" y="12700"/>
                </a:moveTo>
                <a:lnTo>
                  <a:pt x="5857748" y="12700"/>
                </a:lnTo>
                <a:lnTo>
                  <a:pt x="5861182" y="25400"/>
                </a:lnTo>
                <a:lnTo>
                  <a:pt x="5863884" y="30953"/>
                </a:lnTo>
                <a:lnTo>
                  <a:pt x="5863884" y="25400"/>
                </a:lnTo>
                <a:lnTo>
                  <a:pt x="5865025" y="12700"/>
                </a:lnTo>
                <a:close/>
              </a:path>
              <a:path w="6668134" h="1549400">
                <a:moveTo>
                  <a:pt x="3110345" y="12700"/>
                </a:moveTo>
                <a:lnTo>
                  <a:pt x="3103067" y="12700"/>
                </a:lnTo>
                <a:lnTo>
                  <a:pt x="3106502" y="25400"/>
                </a:lnTo>
                <a:lnTo>
                  <a:pt x="3109193" y="30941"/>
                </a:lnTo>
                <a:lnTo>
                  <a:pt x="3109193" y="25400"/>
                </a:lnTo>
                <a:lnTo>
                  <a:pt x="3110345" y="12700"/>
                </a:lnTo>
                <a:close/>
              </a:path>
              <a:path w="6668134" h="1549400">
                <a:moveTo>
                  <a:pt x="4803560" y="12700"/>
                </a:moveTo>
                <a:lnTo>
                  <a:pt x="4798251" y="12700"/>
                </a:lnTo>
                <a:lnTo>
                  <a:pt x="4801686" y="25400"/>
                </a:lnTo>
                <a:lnTo>
                  <a:pt x="4803762" y="29669"/>
                </a:lnTo>
                <a:lnTo>
                  <a:pt x="4804178" y="25400"/>
                </a:lnTo>
                <a:lnTo>
                  <a:pt x="4803560" y="12700"/>
                </a:lnTo>
                <a:close/>
              </a:path>
              <a:path w="6668134" h="1549400">
                <a:moveTo>
                  <a:pt x="5439258" y="12700"/>
                </a:moveTo>
                <a:lnTo>
                  <a:pt x="5433949" y="12700"/>
                </a:lnTo>
                <a:lnTo>
                  <a:pt x="5437384" y="25400"/>
                </a:lnTo>
                <a:lnTo>
                  <a:pt x="5439460" y="29669"/>
                </a:lnTo>
                <a:lnTo>
                  <a:pt x="5439876" y="25400"/>
                </a:lnTo>
                <a:lnTo>
                  <a:pt x="5439258" y="12700"/>
                </a:lnTo>
                <a:close/>
              </a:path>
              <a:path w="6668134" h="1549400">
                <a:moveTo>
                  <a:pt x="3955963" y="12700"/>
                </a:moveTo>
                <a:lnTo>
                  <a:pt x="3950654" y="12700"/>
                </a:lnTo>
                <a:lnTo>
                  <a:pt x="3954099" y="25400"/>
                </a:lnTo>
                <a:lnTo>
                  <a:pt x="3956166" y="29657"/>
                </a:lnTo>
                <a:lnTo>
                  <a:pt x="3956581" y="25400"/>
                </a:lnTo>
                <a:lnTo>
                  <a:pt x="3955963" y="12700"/>
                </a:lnTo>
                <a:close/>
              </a:path>
              <a:path w="6668134" h="1549400">
                <a:moveTo>
                  <a:pt x="4379761" y="12700"/>
                </a:moveTo>
                <a:lnTo>
                  <a:pt x="4374453" y="12700"/>
                </a:lnTo>
                <a:lnTo>
                  <a:pt x="4377898" y="25400"/>
                </a:lnTo>
                <a:lnTo>
                  <a:pt x="4379965" y="29657"/>
                </a:lnTo>
                <a:lnTo>
                  <a:pt x="4380379" y="25400"/>
                </a:lnTo>
                <a:lnTo>
                  <a:pt x="4379761" y="12700"/>
                </a:lnTo>
                <a:close/>
              </a:path>
              <a:path w="6668134" h="1549400">
                <a:moveTo>
                  <a:pt x="191386" y="12700"/>
                </a:moveTo>
                <a:lnTo>
                  <a:pt x="183690" y="12700"/>
                </a:lnTo>
                <a:lnTo>
                  <a:pt x="173900" y="25400"/>
                </a:lnTo>
                <a:lnTo>
                  <a:pt x="193868" y="25400"/>
                </a:lnTo>
                <a:lnTo>
                  <a:pt x="191386" y="12700"/>
                </a:lnTo>
                <a:close/>
              </a:path>
              <a:path w="6668134" h="1549400">
                <a:moveTo>
                  <a:pt x="202465" y="12700"/>
                </a:moveTo>
                <a:lnTo>
                  <a:pt x="195973" y="12700"/>
                </a:lnTo>
                <a:lnTo>
                  <a:pt x="193868" y="25400"/>
                </a:lnTo>
                <a:lnTo>
                  <a:pt x="201491" y="25400"/>
                </a:lnTo>
                <a:lnTo>
                  <a:pt x="202186" y="23259"/>
                </a:lnTo>
                <a:lnTo>
                  <a:pt x="202465" y="12700"/>
                </a:lnTo>
                <a:close/>
              </a:path>
              <a:path w="6668134" h="1549400">
                <a:moveTo>
                  <a:pt x="202186" y="23259"/>
                </a:moveTo>
                <a:lnTo>
                  <a:pt x="201491" y="25400"/>
                </a:lnTo>
                <a:lnTo>
                  <a:pt x="202129" y="25400"/>
                </a:lnTo>
                <a:lnTo>
                  <a:pt x="202186" y="23259"/>
                </a:lnTo>
                <a:close/>
              </a:path>
              <a:path w="6668134" h="1549400">
                <a:moveTo>
                  <a:pt x="218443" y="12700"/>
                </a:moveTo>
                <a:lnTo>
                  <a:pt x="205616" y="12700"/>
                </a:lnTo>
                <a:lnTo>
                  <a:pt x="202202" y="23211"/>
                </a:lnTo>
                <a:lnTo>
                  <a:pt x="202129" y="25400"/>
                </a:lnTo>
                <a:lnTo>
                  <a:pt x="218234" y="25400"/>
                </a:lnTo>
                <a:lnTo>
                  <a:pt x="218443" y="12700"/>
                </a:lnTo>
                <a:close/>
              </a:path>
              <a:path w="6668134" h="1549400">
                <a:moveTo>
                  <a:pt x="241259" y="12700"/>
                </a:moveTo>
                <a:lnTo>
                  <a:pt x="227165" y="12700"/>
                </a:lnTo>
                <a:lnTo>
                  <a:pt x="226925" y="25400"/>
                </a:lnTo>
                <a:lnTo>
                  <a:pt x="240380" y="25400"/>
                </a:lnTo>
                <a:lnTo>
                  <a:pt x="241259" y="12700"/>
                </a:lnTo>
                <a:close/>
              </a:path>
              <a:path w="6668134" h="1549400">
                <a:moveTo>
                  <a:pt x="295017" y="12700"/>
                </a:moveTo>
                <a:lnTo>
                  <a:pt x="242086" y="12700"/>
                </a:lnTo>
                <a:lnTo>
                  <a:pt x="242537" y="25400"/>
                </a:lnTo>
                <a:lnTo>
                  <a:pt x="295812" y="25400"/>
                </a:lnTo>
                <a:lnTo>
                  <a:pt x="295017" y="12700"/>
                </a:lnTo>
                <a:close/>
              </a:path>
              <a:path w="6668134" h="1549400">
                <a:moveTo>
                  <a:pt x="330188" y="12700"/>
                </a:moveTo>
                <a:lnTo>
                  <a:pt x="296127" y="12700"/>
                </a:lnTo>
                <a:lnTo>
                  <a:pt x="307645" y="25400"/>
                </a:lnTo>
                <a:lnTo>
                  <a:pt x="331633" y="25400"/>
                </a:lnTo>
                <a:lnTo>
                  <a:pt x="330188" y="12700"/>
                </a:lnTo>
                <a:close/>
              </a:path>
              <a:path w="6668134" h="1549400">
                <a:moveTo>
                  <a:pt x="432531" y="12700"/>
                </a:moveTo>
                <a:lnTo>
                  <a:pt x="389632" y="12700"/>
                </a:lnTo>
                <a:lnTo>
                  <a:pt x="392207" y="25400"/>
                </a:lnTo>
                <a:lnTo>
                  <a:pt x="426751" y="25400"/>
                </a:lnTo>
                <a:lnTo>
                  <a:pt x="432531" y="12700"/>
                </a:lnTo>
                <a:close/>
              </a:path>
              <a:path w="6668134" h="1549400">
                <a:moveTo>
                  <a:pt x="452143" y="12700"/>
                </a:moveTo>
                <a:lnTo>
                  <a:pt x="437065" y="12700"/>
                </a:lnTo>
                <a:lnTo>
                  <a:pt x="430887" y="25400"/>
                </a:lnTo>
                <a:lnTo>
                  <a:pt x="459640" y="25400"/>
                </a:lnTo>
                <a:lnTo>
                  <a:pt x="452143" y="12700"/>
                </a:lnTo>
                <a:close/>
              </a:path>
              <a:path w="6668134" h="1549400">
                <a:moveTo>
                  <a:pt x="473629" y="12700"/>
                </a:moveTo>
                <a:lnTo>
                  <a:pt x="459954" y="12700"/>
                </a:lnTo>
                <a:lnTo>
                  <a:pt x="459640" y="25400"/>
                </a:lnTo>
                <a:lnTo>
                  <a:pt x="474718" y="25400"/>
                </a:lnTo>
                <a:lnTo>
                  <a:pt x="473629" y="12700"/>
                </a:lnTo>
                <a:close/>
              </a:path>
              <a:path w="6668134" h="1549400">
                <a:moveTo>
                  <a:pt x="522308" y="12700"/>
                </a:moveTo>
                <a:lnTo>
                  <a:pt x="475660" y="12700"/>
                </a:lnTo>
                <a:lnTo>
                  <a:pt x="475734" y="25400"/>
                </a:lnTo>
                <a:lnTo>
                  <a:pt x="522926" y="25400"/>
                </a:lnTo>
                <a:lnTo>
                  <a:pt x="522308" y="12700"/>
                </a:lnTo>
                <a:close/>
              </a:path>
              <a:path w="6668134" h="1549400">
                <a:moveTo>
                  <a:pt x="549030" y="12700"/>
                </a:moveTo>
                <a:lnTo>
                  <a:pt x="523240" y="12700"/>
                </a:lnTo>
                <a:lnTo>
                  <a:pt x="532224" y="25400"/>
                </a:lnTo>
                <a:lnTo>
                  <a:pt x="550046" y="25400"/>
                </a:lnTo>
                <a:lnTo>
                  <a:pt x="549030" y="12700"/>
                </a:lnTo>
                <a:close/>
              </a:path>
              <a:path w="6668134" h="1549400">
                <a:moveTo>
                  <a:pt x="603217" y="0"/>
                </a:moveTo>
                <a:lnTo>
                  <a:pt x="599709" y="12700"/>
                </a:lnTo>
                <a:lnTo>
                  <a:pt x="601154" y="25400"/>
                </a:lnTo>
                <a:lnTo>
                  <a:pt x="644524" y="25400"/>
                </a:lnTo>
                <a:lnTo>
                  <a:pt x="639258" y="12700"/>
                </a:lnTo>
                <a:lnTo>
                  <a:pt x="614065" y="12700"/>
                </a:lnTo>
                <a:lnTo>
                  <a:pt x="603217" y="0"/>
                </a:lnTo>
                <a:close/>
              </a:path>
              <a:path w="6668134" h="1549400">
                <a:moveTo>
                  <a:pt x="775777" y="12700"/>
                </a:moveTo>
                <a:lnTo>
                  <a:pt x="644857" y="12700"/>
                </a:lnTo>
                <a:lnTo>
                  <a:pt x="648645" y="25400"/>
                </a:lnTo>
                <a:lnTo>
                  <a:pt x="777641" y="25400"/>
                </a:lnTo>
                <a:lnTo>
                  <a:pt x="775777" y="12700"/>
                </a:lnTo>
                <a:close/>
              </a:path>
              <a:path w="6668134" h="1549400">
                <a:moveTo>
                  <a:pt x="789557" y="12700"/>
                </a:moveTo>
                <a:lnTo>
                  <a:pt x="779452" y="12700"/>
                </a:lnTo>
                <a:lnTo>
                  <a:pt x="778311" y="25400"/>
                </a:lnTo>
                <a:lnTo>
                  <a:pt x="791337" y="25400"/>
                </a:lnTo>
                <a:lnTo>
                  <a:pt x="789557" y="12700"/>
                </a:lnTo>
                <a:close/>
              </a:path>
              <a:path w="6668134" h="1549400">
                <a:moveTo>
                  <a:pt x="855188" y="12700"/>
                </a:moveTo>
                <a:lnTo>
                  <a:pt x="799692" y="12700"/>
                </a:lnTo>
                <a:lnTo>
                  <a:pt x="799075" y="25400"/>
                </a:lnTo>
                <a:lnTo>
                  <a:pt x="859900" y="25400"/>
                </a:lnTo>
                <a:lnTo>
                  <a:pt x="855188" y="12700"/>
                </a:lnTo>
                <a:close/>
              </a:path>
              <a:path w="6668134" h="1549400">
                <a:moveTo>
                  <a:pt x="932107" y="12700"/>
                </a:moveTo>
                <a:lnTo>
                  <a:pt x="870046" y="12700"/>
                </a:lnTo>
                <a:lnTo>
                  <a:pt x="870664" y="25400"/>
                </a:lnTo>
                <a:lnTo>
                  <a:pt x="934505" y="25400"/>
                </a:lnTo>
                <a:lnTo>
                  <a:pt x="932107" y="12700"/>
                </a:lnTo>
                <a:close/>
              </a:path>
              <a:path w="6668134" h="1549400">
                <a:moveTo>
                  <a:pt x="955949" y="0"/>
                </a:moveTo>
                <a:lnTo>
                  <a:pt x="941007" y="0"/>
                </a:lnTo>
                <a:lnTo>
                  <a:pt x="938065" y="12700"/>
                </a:lnTo>
                <a:lnTo>
                  <a:pt x="945185" y="12700"/>
                </a:lnTo>
                <a:lnTo>
                  <a:pt x="939227" y="25400"/>
                </a:lnTo>
                <a:lnTo>
                  <a:pt x="964923" y="25400"/>
                </a:lnTo>
                <a:lnTo>
                  <a:pt x="956567" y="12700"/>
                </a:lnTo>
                <a:lnTo>
                  <a:pt x="955949" y="0"/>
                </a:lnTo>
                <a:close/>
              </a:path>
              <a:path w="6668134" h="1549400">
                <a:moveTo>
                  <a:pt x="1027015" y="0"/>
                </a:moveTo>
                <a:lnTo>
                  <a:pt x="1023508" y="12700"/>
                </a:lnTo>
                <a:lnTo>
                  <a:pt x="1024953" y="25400"/>
                </a:lnTo>
                <a:lnTo>
                  <a:pt x="1068323" y="25400"/>
                </a:lnTo>
                <a:lnTo>
                  <a:pt x="1063056" y="12700"/>
                </a:lnTo>
                <a:lnTo>
                  <a:pt x="1037863" y="12700"/>
                </a:lnTo>
                <a:lnTo>
                  <a:pt x="1027015" y="0"/>
                </a:lnTo>
                <a:close/>
              </a:path>
              <a:path w="6668134" h="1549400">
                <a:moveTo>
                  <a:pt x="1199576" y="12700"/>
                </a:moveTo>
                <a:lnTo>
                  <a:pt x="1068652" y="12700"/>
                </a:lnTo>
                <a:lnTo>
                  <a:pt x="1072442" y="25400"/>
                </a:lnTo>
                <a:lnTo>
                  <a:pt x="1201439" y="25400"/>
                </a:lnTo>
                <a:lnTo>
                  <a:pt x="1199576" y="12700"/>
                </a:lnTo>
                <a:close/>
              </a:path>
              <a:path w="6668134" h="1549400">
                <a:moveTo>
                  <a:pt x="1213355" y="12700"/>
                </a:moveTo>
                <a:lnTo>
                  <a:pt x="1203251" y="12700"/>
                </a:lnTo>
                <a:lnTo>
                  <a:pt x="1202109" y="25400"/>
                </a:lnTo>
                <a:lnTo>
                  <a:pt x="1215135" y="25400"/>
                </a:lnTo>
                <a:lnTo>
                  <a:pt x="1213355" y="12700"/>
                </a:lnTo>
                <a:close/>
              </a:path>
              <a:path w="6668134" h="1549400">
                <a:moveTo>
                  <a:pt x="1278976" y="12700"/>
                </a:moveTo>
                <a:lnTo>
                  <a:pt x="1223491" y="12700"/>
                </a:lnTo>
                <a:lnTo>
                  <a:pt x="1222873" y="25400"/>
                </a:lnTo>
                <a:lnTo>
                  <a:pt x="1283699" y="25400"/>
                </a:lnTo>
                <a:lnTo>
                  <a:pt x="1278976" y="12700"/>
                </a:lnTo>
                <a:close/>
              </a:path>
              <a:path w="6668134" h="1549400">
                <a:moveTo>
                  <a:pt x="1355906" y="12700"/>
                </a:moveTo>
                <a:lnTo>
                  <a:pt x="1293845" y="12700"/>
                </a:lnTo>
                <a:lnTo>
                  <a:pt x="1294463" y="25400"/>
                </a:lnTo>
                <a:lnTo>
                  <a:pt x="1358304" y="25400"/>
                </a:lnTo>
                <a:lnTo>
                  <a:pt x="1355906" y="12700"/>
                </a:lnTo>
                <a:close/>
              </a:path>
              <a:path w="6668134" h="1549400">
                <a:moveTo>
                  <a:pt x="1379748" y="0"/>
                </a:moveTo>
                <a:lnTo>
                  <a:pt x="1364806" y="0"/>
                </a:lnTo>
                <a:lnTo>
                  <a:pt x="1361864" y="12700"/>
                </a:lnTo>
                <a:lnTo>
                  <a:pt x="1368984" y="12700"/>
                </a:lnTo>
                <a:lnTo>
                  <a:pt x="1363026" y="25400"/>
                </a:lnTo>
                <a:lnTo>
                  <a:pt x="1388722" y="25400"/>
                </a:lnTo>
                <a:lnTo>
                  <a:pt x="1380366" y="12700"/>
                </a:lnTo>
                <a:lnTo>
                  <a:pt x="1379748" y="0"/>
                </a:lnTo>
                <a:close/>
              </a:path>
              <a:path w="6668134" h="1549400">
                <a:moveTo>
                  <a:pt x="1450814" y="0"/>
                </a:moveTo>
                <a:lnTo>
                  <a:pt x="1447296" y="12700"/>
                </a:lnTo>
                <a:lnTo>
                  <a:pt x="1448751" y="25400"/>
                </a:lnTo>
                <a:lnTo>
                  <a:pt x="1492122" y="25400"/>
                </a:lnTo>
                <a:lnTo>
                  <a:pt x="1486855" y="12700"/>
                </a:lnTo>
                <a:lnTo>
                  <a:pt x="1461651" y="12700"/>
                </a:lnTo>
                <a:lnTo>
                  <a:pt x="1450814" y="0"/>
                </a:lnTo>
                <a:close/>
              </a:path>
              <a:path w="6668134" h="1549400">
                <a:moveTo>
                  <a:pt x="1703927" y="12700"/>
                </a:moveTo>
                <a:lnTo>
                  <a:pt x="1661027" y="12700"/>
                </a:lnTo>
                <a:lnTo>
                  <a:pt x="1663603" y="25400"/>
                </a:lnTo>
                <a:lnTo>
                  <a:pt x="1698136" y="25400"/>
                </a:lnTo>
                <a:lnTo>
                  <a:pt x="1703927" y="12700"/>
                </a:lnTo>
                <a:close/>
              </a:path>
              <a:path w="6668134" h="1549400">
                <a:moveTo>
                  <a:pt x="1723528" y="12700"/>
                </a:moveTo>
                <a:lnTo>
                  <a:pt x="1708450" y="12700"/>
                </a:lnTo>
                <a:lnTo>
                  <a:pt x="1702283" y="25400"/>
                </a:lnTo>
                <a:lnTo>
                  <a:pt x="1731036" y="25400"/>
                </a:lnTo>
                <a:lnTo>
                  <a:pt x="1723528" y="12700"/>
                </a:lnTo>
                <a:close/>
              </a:path>
              <a:path w="6668134" h="1549400">
                <a:moveTo>
                  <a:pt x="1745025" y="12700"/>
                </a:moveTo>
                <a:lnTo>
                  <a:pt x="1731350" y="12700"/>
                </a:lnTo>
                <a:lnTo>
                  <a:pt x="1731036" y="25400"/>
                </a:lnTo>
                <a:lnTo>
                  <a:pt x="1746114" y="25400"/>
                </a:lnTo>
                <a:lnTo>
                  <a:pt x="1745025" y="12700"/>
                </a:lnTo>
                <a:close/>
              </a:path>
              <a:path w="6668134" h="1549400">
                <a:moveTo>
                  <a:pt x="1793694" y="12700"/>
                </a:moveTo>
                <a:lnTo>
                  <a:pt x="1747056" y="12700"/>
                </a:lnTo>
                <a:lnTo>
                  <a:pt x="1747130" y="25400"/>
                </a:lnTo>
                <a:lnTo>
                  <a:pt x="1794322" y="25400"/>
                </a:lnTo>
                <a:lnTo>
                  <a:pt x="1793694" y="12700"/>
                </a:lnTo>
                <a:close/>
              </a:path>
              <a:path w="6668134" h="1549400">
                <a:moveTo>
                  <a:pt x="1820415" y="12700"/>
                </a:moveTo>
                <a:lnTo>
                  <a:pt x="1794636" y="12700"/>
                </a:lnTo>
                <a:lnTo>
                  <a:pt x="1803620" y="25400"/>
                </a:lnTo>
                <a:lnTo>
                  <a:pt x="1821431" y="25400"/>
                </a:lnTo>
                <a:lnTo>
                  <a:pt x="1820415" y="12700"/>
                </a:lnTo>
                <a:close/>
              </a:path>
              <a:path w="6668134" h="1549400">
                <a:moveTo>
                  <a:pt x="1849053" y="12700"/>
                </a:moveTo>
                <a:lnTo>
                  <a:pt x="1835273" y="12700"/>
                </a:lnTo>
                <a:lnTo>
                  <a:pt x="1837127" y="25400"/>
                </a:lnTo>
                <a:lnTo>
                  <a:pt x="1850833" y="25400"/>
                </a:lnTo>
                <a:lnTo>
                  <a:pt x="1849053" y="12700"/>
                </a:lnTo>
                <a:close/>
              </a:path>
              <a:path w="6668134" h="1549400">
                <a:moveTo>
                  <a:pt x="1914674" y="12700"/>
                </a:moveTo>
                <a:lnTo>
                  <a:pt x="1859189" y="12700"/>
                </a:lnTo>
                <a:lnTo>
                  <a:pt x="1858571" y="25400"/>
                </a:lnTo>
                <a:lnTo>
                  <a:pt x="1919397" y="25400"/>
                </a:lnTo>
                <a:lnTo>
                  <a:pt x="1914674" y="12700"/>
                </a:lnTo>
                <a:close/>
              </a:path>
              <a:path w="6668134" h="1549400">
                <a:moveTo>
                  <a:pt x="1991604" y="12700"/>
                </a:moveTo>
                <a:lnTo>
                  <a:pt x="1929532" y="12700"/>
                </a:lnTo>
                <a:lnTo>
                  <a:pt x="1930161" y="25400"/>
                </a:lnTo>
                <a:lnTo>
                  <a:pt x="1994002" y="25400"/>
                </a:lnTo>
                <a:lnTo>
                  <a:pt x="1991604" y="12700"/>
                </a:lnTo>
                <a:close/>
              </a:path>
              <a:path w="6668134" h="1549400">
                <a:moveTo>
                  <a:pt x="2015446" y="0"/>
                </a:moveTo>
                <a:lnTo>
                  <a:pt x="2000504" y="0"/>
                </a:lnTo>
                <a:lnTo>
                  <a:pt x="1997562" y="12700"/>
                </a:lnTo>
                <a:lnTo>
                  <a:pt x="2004682" y="12700"/>
                </a:lnTo>
                <a:lnTo>
                  <a:pt x="1998724" y="25400"/>
                </a:lnTo>
                <a:lnTo>
                  <a:pt x="2024420" y="25400"/>
                </a:lnTo>
                <a:lnTo>
                  <a:pt x="2016064" y="12700"/>
                </a:lnTo>
                <a:lnTo>
                  <a:pt x="2015446" y="0"/>
                </a:lnTo>
                <a:close/>
              </a:path>
              <a:path w="6668134" h="1549400">
                <a:moveTo>
                  <a:pt x="2086512" y="0"/>
                </a:moveTo>
                <a:lnTo>
                  <a:pt x="2082994" y="12700"/>
                </a:lnTo>
                <a:lnTo>
                  <a:pt x="2084449" y="25400"/>
                </a:lnTo>
                <a:lnTo>
                  <a:pt x="2127820" y="25400"/>
                </a:lnTo>
                <a:lnTo>
                  <a:pt x="2122553" y="12700"/>
                </a:lnTo>
                <a:lnTo>
                  <a:pt x="2097349" y="12700"/>
                </a:lnTo>
                <a:lnTo>
                  <a:pt x="2086512" y="0"/>
                </a:lnTo>
                <a:close/>
              </a:path>
              <a:path w="6668134" h="1549400">
                <a:moveTo>
                  <a:pt x="2259072" y="12700"/>
                </a:moveTo>
                <a:lnTo>
                  <a:pt x="2128144" y="12700"/>
                </a:lnTo>
                <a:lnTo>
                  <a:pt x="2131933" y="25400"/>
                </a:lnTo>
                <a:lnTo>
                  <a:pt x="2260925" y="25400"/>
                </a:lnTo>
                <a:lnTo>
                  <a:pt x="2259072" y="12700"/>
                </a:lnTo>
                <a:close/>
              </a:path>
              <a:path w="6668134" h="1549400">
                <a:moveTo>
                  <a:pt x="2272841" y="12700"/>
                </a:moveTo>
                <a:lnTo>
                  <a:pt x="2262747" y="12700"/>
                </a:lnTo>
                <a:lnTo>
                  <a:pt x="2261606" y="25400"/>
                </a:lnTo>
                <a:lnTo>
                  <a:pt x="2274621" y="25400"/>
                </a:lnTo>
                <a:lnTo>
                  <a:pt x="2272841" y="12700"/>
                </a:lnTo>
                <a:close/>
              </a:path>
              <a:path w="6668134" h="1549400">
                <a:moveTo>
                  <a:pt x="2338473" y="12700"/>
                </a:moveTo>
                <a:lnTo>
                  <a:pt x="2282988" y="12700"/>
                </a:lnTo>
                <a:lnTo>
                  <a:pt x="2282370" y="25400"/>
                </a:lnTo>
                <a:lnTo>
                  <a:pt x="2343195" y="25400"/>
                </a:lnTo>
                <a:lnTo>
                  <a:pt x="2338473" y="12700"/>
                </a:lnTo>
                <a:close/>
              </a:path>
              <a:path w="6668134" h="1549400">
                <a:moveTo>
                  <a:pt x="2415402" y="12700"/>
                </a:moveTo>
                <a:lnTo>
                  <a:pt x="2353331" y="12700"/>
                </a:lnTo>
                <a:lnTo>
                  <a:pt x="2353949" y="25400"/>
                </a:lnTo>
                <a:lnTo>
                  <a:pt x="2417800" y="25400"/>
                </a:lnTo>
                <a:lnTo>
                  <a:pt x="2415402" y="12700"/>
                </a:lnTo>
                <a:close/>
              </a:path>
              <a:path w="6668134" h="1549400">
                <a:moveTo>
                  <a:pt x="2439234" y="0"/>
                </a:moveTo>
                <a:lnTo>
                  <a:pt x="2424303" y="0"/>
                </a:lnTo>
                <a:lnTo>
                  <a:pt x="2421360" y="12700"/>
                </a:lnTo>
                <a:lnTo>
                  <a:pt x="2428481" y="12700"/>
                </a:lnTo>
                <a:lnTo>
                  <a:pt x="2422523" y="25400"/>
                </a:lnTo>
                <a:lnTo>
                  <a:pt x="2448218" y="25400"/>
                </a:lnTo>
                <a:lnTo>
                  <a:pt x="2439862" y="12700"/>
                </a:lnTo>
                <a:lnTo>
                  <a:pt x="2439234" y="0"/>
                </a:lnTo>
                <a:close/>
              </a:path>
              <a:path w="6668134" h="1549400">
                <a:moveTo>
                  <a:pt x="2510310" y="0"/>
                </a:moveTo>
                <a:lnTo>
                  <a:pt x="2506792" y="12700"/>
                </a:lnTo>
                <a:lnTo>
                  <a:pt x="2508248" y="25400"/>
                </a:lnTo>
                <a:lnTo>
                  <a:pt x="2551618" y="25400"/>
                </a:lnTo>
                <a:lnTo>
                  <a:pt x="2546351" y="12700"/>
                </a:lnTo>
                <a:lnTo>
                  <a:pt x="2521148" y="12700"/>
                </a:lnTo>
                <a:lnTo>
                  <a:pt x="2510310" y="0"/>
                </a:lnTo>
                <a:close/>
              </a:path>
              <a:path w="6668134" h="1549400">
                <a:moveTo>
                  <a:pt x="2682871" y="12700"/>
                </a:moveTo>
                <a:lnTo>
                  <a:pt x="2551941" y="12700"/>
                </a:lnTo>
                <a:lnTo>
                  <a:pt x="2555728" y="25400"/>
                </a:lnTo>
                <a:lnTo>
                  <a:pt x="2684724" y="25400"/>
                </a:lnTo>
                <a:lnTo>
                  <a:pt x="2682871" y="12700"/>
                </a:lnTo>
                <a:close/>
              </a:path>
              <a:path w="6668134" h="1549400">
                <a:moveTo>
                  <a:pt x="2696640" y="12700"/>
                </a:moveTo>
                <a:lnTo>
                  <a:pt x="2686546" y="12700"/>
                </a:lnTo>
                <a:lnTo>
                  <a:pt x="2685405" y="25400"/>
                </a:lnTo>
                <a:lnTo>
                  <a:pt x="2698420" y="25400"/>
                </a:lnTo>
                <a:lnTo>
                  <a:pt x="2696640" y="12700"/>
                </a:lnTo>
                <a:close/>
              </a:path>
              <a:path w="6668134" h="1549400">
                <a:moveTo>
                  <a:pt x="2762271" y="12700"/>
                </a:moveTo>
                <a:lnTo>
                  <a:pt x="2706786" y="12700"/>
                </a:lnTo>
                <a:lnTo>
                  <a:pt x="2705540" y="25400"/>
                </a:lnTo>
                <a:lnTo>
                  <a:pt x="2766994" y="25400"/>
                </a:lnTo>
                <a:lnTo>
                  <a:pt x="2762271" y="12700"/>
                </a:lnTo>
                <a:close/>
              </a:path>
              <a:path w="6668134" h="1549400">
                <a:moveTo>
                  <a:pt x="2839201" y="12700"/>
                </a:moveTo>
                <a:lnTo>
                  <a:pt x="2777130" y="12700"/>
                </a:lnTo>
                <a:lnTo>
                  <a:pt x="2777747" y="25400"/>
                </a:lnTo>
                <a:lnTo>
                  <a:pt x="2841599" y="25400"/>
                </a:lnTo>
                <a:lnTo>
                  <a:pt x="2839201" y="12700"/>
                </a:lnTo>
                <a:close/>
              </a:path>
              <a:path w="6668134" h="1549400">
                <a:moveTo>
                  <a:pt x="2863033" y="0"/>
                </a:moveTo>
                <a:lnTo>
                  <a:pt x="2848101" y="0"/>
                </a:lnTo>
                <a:lnTo>
                  <a:pt x="2845159" y="12700"/>
                </a:lnTo>
                <a:lnTo>
                  <a:pt x="2852279" y="12700"/>
                </a:lnTo>
                <a:lnTo>
                  <a:pt x="2846321" y="25400"/>
                </a:lnTo>
                <a:lnTo>
                  <a:pt x="2872017" y="25400"/>
                </a:lnTo>
                <a:lnTo>
                  <a:pt x="2863651" y="12700"/>
                </a:lnTo>
                <a:lnTo>
                  <a:pt x="2863033" y="0"/>
                </a:lnTo>
                <a:close/>
              </a:path>
              <a:path w="6668134" h="1549400">
                <a:moveTo>
                  <a:pt x="2934109" y="0"/>
                </a:moveTo>
                <a:lnTo>
                  <a:pt x="2930591" y="12700"/>
                </a:lnTo>
                <a:lnTo>
                  <a:pt x="2932046" y="25400"/>
                </a:lnTo>
                <a:lnTo>
                  <a:pt x="2975417" y="25400"/>
                </a:lnTo>
                <a:lnTo>
                  <a:pt x="2970150" y="12700"/>
                </a:lnTo>
                <a:lnTo>
                  <a:pt x="2944946" y="12700"/>
                </a:lnTo>
                <a:lnTo>
                  <a:pt x="2934109" y="0"/>
                </a:lnTo>
                <a:close/>
              </a:path>
              <a:path w="6668134" h="1549400">
                <a:moveTo>
                  <a:pt x="3187211" y="12700"/>
                </a:moveTo>
                <a:lnTo>
                  <a:pt x="3144312" y="12700"/>
                </a:lnTo>
                <a:lnTo>
                  <a:pt x="3146898" y="25400"/>
                </a:lnTo>
                <a:lnTo>
                  <a:pt x="3181431" y="25400"/>
                </a:lnTo>
                <a:lnTo>
                  <a:pt x="3187211" y="12700"/>
                </a:lnTo>
                <a:close/>
              </a:path>
              <a:path w="6668134" h="1549400">
                <a:moveTo>
                  <a:pt x="3206823" y="12700"/>
                </a:moveTo>
                <a:lnTo>
                  <a:pt x="3191745" y="12700"/>
                </a:lnTo>
                <a:lnTo>
                  <a:pt x="3185567" y="25400"/>
                </a:lnTo>
                <a:lnTo>
                  <a:pt x="3214320" y="25400"/>
                </a:lnTo>
                <a:lnTo>
                  <a:pt x="3206823" y="12700"/>
                </a:lnTo>
                <a:close/>
              </a:path>
              <a:path w="6668134" h="1549400">
                <a:moveTo>
                  <a:pt x="3228310" y="12700"/>
                </a:moveTo>
                <a:lnTo>
                  <a:pt x="3214635" y="12700"/>
                </a:lnTo>
                <a:lnTo>
                  <a:pt x="3214320" y="25400"/>
                </a:lnTo>
                <a:lnTo>
                  <a:pt x="3229409" y="25400"/>
                </a:lnTo>
                <a:lnTo>
                  <a:pt x="3228310" y="12700"/>
                </a:lnTo>
                <a:close/>
              </a:path>
              <a:path w="6668134" h="1549400">
                <a:moveTo>
                  <a:pt x="3276989" y="12700"/>
                </a:moveTo>
                <a:lnTo>
                  <a:pt x="3230341" y="12700"/>
                </a:lnTo>
                <a:lnTo>
                  <a:pt x="3230425" y="25400"/>
                </a:lnTo>
                <a:lnTo>
                  <a:pt x="3277617" y="25400"/>
                </a:lnTo>
                <a:lnTo>
                  <a:pt x="3276989" y="12700"/>
                </a:lnTo>
                <a:close/>
              </a:path>
              <a:path w="6668134" h="1549400">
                <a:moveTo>
                  <a:pt x="3303710" y="12700"/>
                </a:moveTo>
                <a:lnTo>
                  <a:pt x="3277931" y="12700"/>
                </a:lnTo>
                <a:lnTo>
                  <a:pt x="3286915" y="25400"/>
                </a:lnTo>
                <a:lnTo>
                  <a:pt x="3304726" y="25400"/>
                </a:lnTo>
                <a:lnTo>
                  <a:pt x="3303710" y="12700"/>
                </a:lnTo>
                <a:close/>
              </a:path>
              <a:path w="6668134" h="1549400">
                <a:moveTo>
                  <a:pt x="3332338" y="12700"/>
                </a:moveTo>
                <a:lnTo>
                  <a:pt x="3318569" y="12700"/>
                </a:lnTo>
                <a:lnTo>
                  <a:pt x="3320422" y="25400"/>
                </a:lnTo>
                <a:lnTo>
                  <a:pt x="3334118" y="25400"/>
                </a:lnTo>
                <a:lnTo>
                  <a:pt x="3332338" y="12700"/>
                </a:lnTo>
                <a:close/>
              </a:path>
              <a:path w="6668134" h="1549400">
                <a:moveTo>
                  <a:pt x="3397969" y="12700"/>
                </a:moveTo>
                <a:lnTo>
                  <a:pt x="3342474" y="12700"/>
                </a:lnTo>
                <a:lnTo>
                  <a:pt x="3341856" y="25400"/>
                </a:lnTo>
                <a:lnTo>
                  <a:pt x="3402692" y="25400"/>
                </a:lnTo>
                <a:lnTo>
                  <a:pt x="3397969" y="12700"/>
                </a:lnTo>
                <a:close/>
              </a:path>
              <a:path w="6668134" h="1549400">
                <a:moveTo>
                  <a:pt x="3474899" y="12700"/>
                </a:moveTo>
                <a:lnTo>
                  <a:pt x="3412828" y="12700"/>
                </a:lnTo>
                <a:lnTo>
                  <a:pt x="3413445" y="25400"/>
                </a:lnTo>
                <a:lnTo>
                  <a:pt x="3477297" y="25400"/>
                </a:lnTo>
                <a:lnTo>
                  <a:pt x="3474899" y="12700"/>
                </a:lnTo>
                <a:close/>
              </a:path>
              <a:path w="6668134" h="1549400">
                <a:moveTo>
                  <a:pt x="3498731" y="0"/>
                </a:moveTo>
                <a:lnTo>
                  <a:pt x="3483799" y="0"/>
                </a:lnTo>
                <a:lnTo>
                  <a:pt x="3480857" y="12700"/>
                </a:lnTo>
                <a:lnTo>
                  <a:pt x="3487977" y="12700"/>
                </a:lnTo>
                <a:lnTo>
                  <a:pt x="3482019" y="25400"/>
                </a:lnTo>
                <a:lnTo>
                  <a:pt x="3507715" y="25400"/>
                </a:lnTo>
                <a:lnTo>
                  <a:pt x="3499348" y="12700"/>
                </a:lnTo>
                <a:lnTo>
                  <a:pt x="3498731" y="0"/>
                </a:lnTo>
                <a:close/>
              </a:path>
              <a:path w="6668134" h="1549400">
                <a:moveTo>
                  <a:pt x="3569797" y="0"/>
                </a:moveTo>
                <a:lnTo>
                  <a:pt x="3566289" y="12700"/>
                </a:lnTo>
                <a:lnTo>
                  <a:pt x="3567744" y="25400"/>
                </a:lnTo>
                <a:lnTo>
                  <a:pt x="3611115" y="25400"/>
                </a:lnTo>
                <a:lnTo>
                  <a:pt x="3605848" y="12700"/>
                </a:lnTo>
                <a:lnTo>
                  <a:pt x="3580644" y="12700"/>
                </a:lnTo>
                <a:lnTo>
                  <a:pt x="3569797" y="0"/>
                </a:lnTo>
                <a:close/>
              </a:path>
              <a:path w="6668134" h="1549400">
                <a:moveTo>
                  <a:pt x="3742357" y="12700"/>
                </a:moveTo>
                <a:lnTo>
                  <a:pt x="3611437" y="12700"/>
                </a:lnTo>
                <a:lnTo>
                  <a:pt x="3615225" y="25400"/>
                </a:lnTo>
                <a:lnTo>
                  <a:pt x="3744221" y="25400"/>
                </a:lnTo>
                <a:lnTo>
                  <a:pt x="3742357" y="12700"/>
                </a:lnTo>
                <a:close/>
              </a:path>
              <a:path w="6668134" h="1549400">
                <a:moveTo>
                  <a:pt x="3756136" y="12700"/>
                </a:moveTo>
                <a:lnTo>
                  <a:pt x="3746043" y="12700"/>
                </a:lnTo>
                <a:lnTo>
                  <a:pt x="3744891" y="25400"/>
                </a:lnTo>
                <a:lnTo>
                  <a:pt x="3757916" y="25400"/>
                </a:lnTo>
                <a:lnTo>
                  <a:pt x="3756136" y="12700"/>
                </a:lnTo>
                <a:close/>
              </a:path>
              <a:path w="6668134" h="1549400">
                <a:moveTo>
                  <a:pt x="3821768" y="12700"/>
                </a:moveTo>
                <a:lnTo>
                  <a:pt x="3766272" y="12700"/>
                </a:lnTo>
                <a:lnTo>
                  <a:pt x="3765654" y="25400"/>
                </a:lnTo>
                <a:lnTo>
                  <a:pt x="3826490" y="25400"/>
                </a:lnTo>
                <a:lnTo>
                  <a:pt x="3821768" y="12700"/>
                </a:lnTo>
                <a:close/>
              </a:path>
              <a:path w="6668134" h="1549400">
                <a:moveTo>
                  <a:pt x="3898698" y="12700"/>
                </a:moveTo>
                <a:lnTo>
                  <a:pt x="3836626" y="12700"/>
                </a:lnTo>
                <a:lnTo>
                  <a:pt x="3837244" y="25400"/>
                </a:lnTo>
                <a:lnTo>
                  <a:pt x="3901095" y="25400"/>
                </a:lnTo>
                <a:lnTo>
                  <a:pt x="3898698" y="12700"/>
                </a:lnTo>
                <a:close/>
              </a:path>
              <a:path w="6668134" h="1549400">
                <a:moveTo>
                  <a:pt x="3922529" y="0"/>
                </a:moveTo>
                <a:lnTo>
                  <a:pt x="3907598" y="0"/>
                </a:lnTo>
                <a:lnTo>
                  <a:pt x="3904655" y="12700"/>
                </a:lnTo>
                <a:lnTo>
                  <a:pt x="3911776" y="12700"/>
                </a:lnTo>
                <a:lnTo>
                  <a:pt x="3905818" y="25400"/>
                </a:lnTo>
                <a:lnTo>
                  <a:pt x="3931503" y="25400"/>
                </a:lnTo>
                <a:lnTo>
                  <a:pt x="3923147" y="12700"/>
                </a:lnTo>
                <a:lnTo>
                  <a:pt x="3922529" y="0"/>
                </a:lnTo>
                <a:close/>
              </a:path>
              <a:path w="6668134" h="1549400">
                <a:moveTo>
                  <a:pt x="4034809" y="12700"/>
                </a:moveTo>
                <a:lnTo>
                  <a:pt x="3991909" y="12700"/>
                </a:lnTo>
                <a:lnTo>
                  <a:pt x="3994496" y="25400"/>
                </a:lnTo>
                <a:lnTo>
                  <a:pt x="4029029" y="25400"/>
                </a:lnTo>
                <a:lnTo>
                  <a:pt x="4034809" y="12700"/>
                </a:lnTo>
                <a:close/>
              </a:path>
              <a:path w="6668134" h="1549400">
                <a:moveTo>
                  <a:pt x="4054421" y="12700"/>
                </a:moveTo>
                <a:lnTo>
                  <a:pt x="4039342" y="12700"/>
                </a:lnTo>
                <a:lnTo>
                  <a:pt x="4033165" y="25400"/>
                </a:lnTo>
                <a:lnTo>
                  <a:pt x="4061918" y="25400"/>
                </a:lnTo>
                <a:lnTo>
                  <a:pt x="4054421" y="12700"/>
                </a:lnTo>
                <a:close/>
              </a:path>
              <a:path w="6668134" h="1549400">
                <a:moveTo>
                  <a:pt x="4075907" y="12700"/>
                </a:moveTo>
                <a:lnTo>
                  <a:pt x="4062232" y="12700"/>
                </a:lnTo>
                <a:lnTo>
                  <a:pt x="4061918" y="25400"/>
                </a:lnTo>
                <a:lnTo>
                  <a:pt x="4076996" y="25400"/>
                </a:lnTo>
                <a:lnTo>
                  <a:pt x="4075907" y="12700"/>
                </a:lnTo>
                <a:close/>
              </a:path>
              <a:path w="6668134" h="1549400">
                <a:moveTo>
                  <a:pt x="4124586" y="12700"/>
                </a:moveTo>
                <a:lnTo>
                  <a:pt x="4077938" y="12700"/>
                </a:lnTo>
                <a:lnTo>
                  <a:pt x="4078011" y="25400"/>
                </a:lnTo>
                <a:lnTo>
                  <a:pt x="4125204" y="25400"/>
                </a:lnTo>
                <a:lnTo>
                  <a:pt x="4124586" y="12700"/>
                </a:lnTo>
                <a:close/>
              </a:path>
              <a:path w="6668134" h="1549400">
                <a:moveTo>
                  <a:pt x="4151308" y="12700"/>
                </a:moveTo>
                <a:lnTo>
                  <a:pt x="4125518" y="12700"/>
                </a:lnTo>
                <a:lnTo>
                  <a:pt x="4134502" y="25400"/>
                </a:lnTo>
                <a:lnTo>
                  <a:pt x="4152323" y="25400"/>
                </a:lnTo>
                <a:lnTo>
                  <a:pt x="4151308" y="12700"/>
                </a:lnTo>
                <a:close/>
              </a:path>
              <a:path w="6668134" h="1549400">
                <a:moveTo>
                  <a:pt x="4179935" y="12700"/>
                </a:moveTo>
                <a:lnTo>
                  <a:pt x="4166155" y="12700"/>
                </a:lnTo>
                <a:lnTo>
                  <a:pt x="4168019" y="25400"/>
                </a:lnTo>
                <a:lnTo>
                  <a:pt x="4181715" y="25400"/>
                </a:lnTo>
                <a:lnTo>
                  <a:pt x="4179935" y="12700"/>
                </a:lnTo>
                <a:close/>
              </a:path>
              <a:path w="6668134" h="1549400">
                <a:moveTo>
                  <a:pt x="4245567" y="12700"/>
                </a:moveTo>
                <a:lnTo>
                  <a:pt x="4190071" y="12700"/>
                </a:lnTo>
                <a:lnTo>
                  <a:pt x="4189453" y="25400"/>
                </a:lnTo>
                <a:lnTo>
                  <a:pt x="4250289" y="25400"/>
                </a:lnTo>
                <a:lnTo>
                  <a:pt x="4245567" y="12700"/>
                </a:lnTo>
                <a:close/>
              </a:path>
              <a:path w="6668134" h="1549400">
                <a:moveTo>
                  <a:pt x="4322486" y="12700"/>
                </a:moveTo>
                <a:lnTo>
                  <a:pt x="4260425" y="12700"/>
                </a:lnTo>
                <a:lnTo>
                  <a:pt x="4261043" y="25400"/>
                </a:lnTo>
                <a:lnTo>
                  <a:pt x="4324894" y="25400"/>
                </a:lnTo>
                <a:lnTo>
                  <a:pt x="4322486" y="12700"/>
                </a:lnTo>
                <a:close/>
              </a:path>
              <a:path w="6668134" h="1549400">
                <a:moveTo>
                  <a:pt x="4346328" y="0"/>
                </a:moveTo>
                <a:lnTo>
                  <a:pt x="4331386" y="0"/>
                </a:lnTo>
                <a:lnTo>
                  <a:pt x="4328454" y="12700"/>
                </a:lnTo>
                <a:lnTo>
                  <a:pt x="4335574" y="12700"/>
                </a:lnTo>
                <a:lnTo>
                  <a:pt x="4329606" y="25400"/>
                </a:lnTo>
                <a:lnTo>
                  <a:pt x="4355301" y="25400"/>
                </a:lnTo>
                <a:lnTo>
                  <a:pt x="4346946" y="12700"/>
                </a:lnTo>
                <a:lnTo>
                  <a:pt x="4346328" y="0"/>
                </a:lnTo>
                <a:close/>
              </a:path>
              <a:path w="6668134" h="1549400">
                <a:moveTo>
                  <a:pt x="4458607" y="12700"/>
                </a:moveTo>
                <a:lnTo>
                  <a:pt x="4415708" y="12700"/>
                </a:lnTo>
                <a:lnTo>
                  <a:pt x="4418284" y="25400"/>
                </a:lnTo>
                <a:lnTo>
                  <a:pt x="4452827" y="25400"/>
                </a:lnTo>
                <a:lnTo>
                  <a:pt x="4458607" y="12700"/>
                </a:lnTo>
                <a:close/>
              </a:path>
              <a:path w="6668134" h="1549400">
                <a:moveTo>
                  <a:pt x="4478219" y="12700"/>
                </a:moveTo>
                <a:lnTo>
                  <a:pt x="4463141" y="12700"/>
                </a:lnTo>
                <a:lnTo>
                  <a:pt x="4456963" y="25400"/>
                </a:lnTo>
                <a:lnTo>
                  <a:pt x="4485716" y="25400"/>
                </a:lnTo>
                <a:lnTo>
                  <a:pt x="4478219" y="12700"/>
                </a:lnTo>
                <a:close/>
              </a:path>
              <a:path w="6668134" h="1549400">
                <a:moveTo>
                  <a:pt x="4499705" y="12700"/>
                </a:moveTo>
                <a:lnTo>
                  <a:pt x="4486030" y="12700"/>
                </a:lnTo>
                <a:lnTo>
                  <a:pt x="4485716" y="25400"/>
                </a:lnTo>
                <a:lnTo>
                  <a:pt x="4500794" y="25400"/>
                </a:lnTo>
                <a:lnTo>
                  <a:pt x="4499705" y="12700"/>
                </a:lnTo>
                <a:close/>
              </a:path>
              <a:path w="6668134" h="1549400">
                <a:moveTo>
                  <a:pt x="4548385" y="12700"/>
                </a:moveTo>
                <a:lnTo>
                  <a:pt x="4501737" y="12700"/>
                </a:lnTo>
                <a:lnTo>
                  <a:pt x="4501810" y="25400"/>
                </a:lnTo>
                <a:lnTo>
                  <a:pt x="4549002" y="25400"/>
                </a:lnTo>
                <a:lnTo>
                  <a:pt x="4548385" y="12700"/>
                </a:lnTo>
                <a:close/>
              </a:path>
              <a:path w="6668134" h="1549400">
                <a:moveTo>
                  <a:pt x="4575106" y="12700"/>
                </a:moveTo>
                <a:lnTo>
                  <a:pt x="4549316" y="12700"/>
                </a:lnTo>
                <a:lnTo>
                  <a:pt x="4558300" y="25400"/>
                </a:lnTo>
                <a:lnTo>
                  <a:pt x="4576122" y="25400"/>
                </a:lnTo>
                <a:lnTo>
                  <a:pt x="4575106" y="12700"/>
                </a:lnTo>
                <a:close/>
              </a:path>
              <a:path w="6668134" h="1549400">
                <a:moveTo>
                  <a:pt x="4603734" y="12700"/>
                </a:moveTo>
                <a:lnTo>
                  <a:pt x="4589954" y="12700"/>
                </a:lnTo>
                <a:lnTo>
                  <a:pt x="4591818" y="25400"/>
                </a:lnTo>
                <a:lnTo>
                  <a:pt x="4605514" y="25400"/>
                </a:lnTo>
                <a:lnTo>
                  <a:pt x="4603734" y="12700"/>
                </a:lnTo>
                <a:close/>
              </a:path>
              <a:path w="6668134" h="1549400">
                <a:moveTo>
                  <a:pt x="4669365" y="12700"/>
                </a:moveTo>
                <a:lnTo>
                  <a:pt x="4613869" y="12700"/>
                </a:lnTo>
                <a:lnTo>
                  <a:pt x="4613252" y="25400"/>
                </a:lnTo>
                <a:lnTo>
                  <a:pt x="4674077" y="25400"/>
                </a:lnTo>
                <a:lnTo>
                  <a:pt x="4669365" y="12700"/>
                </a:lnTo>
                <a:close/>
              </a:path>
              <a:path w="6668134" h="1549400">
                <a:moveTo>
                  <a:pt x="4746284" y="12700"/>
                </a:moveTo>
                <a:lnTo>
                  <a:pt x="4684223" y="12700"/>
                </a:lnTo>
                <a:lnTo>
                  <a:pt x="4684841" y="25400"/>
                </a:lnTo>
                <a:lnTo>
                  <a:pt x="4748682" y="25400"/>
                </a:lnTo>
                <a:lnTo>
                  <a:pt x="4746284" y="12700"/>
                </a:lnTo>
                <a:close/>
              </a:path>
              <a:path w="6668134" h="1549400">
                <a:moveTo>
                  <a:pt x="4770127" y="0"/>
                </a:moveTo>
                <a:lnTo>
                  <a:pt x="4755185" y="0"/>
                </a:lnTo>
                <a:lnTo>
                  <a:pt x="4752242" y="12700"/>
                </a:lnTo>
                <a:lnTo>
                  <a:pt x="4759362" y="12700"/>
                </a:lnTo>
                <a:lnTo>
                  <a:pt x="4753405" y="25400"/>
                </a:lnTo>
                <a:lnTo>
                  <a:pt x="4779100" y="25400"/>
                </a:lnTo>
                <a:lnTo>
                  <a:pt x="4770744" y="12700"/>
                </a:lnTo>
                <a:lnTo>
                  <a:pt x="4770127" y="0"/>
                </a:lnTo>
                <a:close/>
              </a:path>
              <a:path w="6668134" h="1549400">
                <a:moveTo>
                  <a:pt x="4882406" y="12700"/>
                </a:moveTo>
                <a:lnTo>
                  <a:pt x="4839507" y="12700"/>
                </a:lnTo>
                <a:lnTo>
                  <a:pt x="4842082" y="25400"/>
                </a:lnTo>
                <a:lnTo>
                  <a:pt x="4876615" y="25400"/>
                </a:lnTo>
                <a:lnTo>
                  <a:pt x="4882406" y="12700"/>
                </a:lnTo>
                <a:close/>
              </a:path>
              <a:path w="6668134" h="1549400">
                <a:moveTo>
                  <a:pt x="4902018" y="12700"/>
                </a:moveTo>
                <a:lnTo>
                  <a:pt x="4886929" y="12700"/>
                </a:lnTo>
                <a:lnTo>
                  <a:pt x="4880762" y="25400"/>
                </a:lnTo>
                <a:lnTo>
                  <a:pt x="4909515" y="25400"/>
                </a:lnTo>
                <a:lnTo>
                  <a:pt x="4902018" y="12700"/>
                </a:lnTo>
                <a:close/>
              </a:path>
              <a:path w="6668134" h="1549400">
                <a:moveTo>
                  <a:pt x="4923504" y="12700"/>
                </a:moveTo>
                <a:lnTo>
                  <a:pt x="4909829" y="12700"/>
                </a:lnTo>
                <a:lnTo>
                  <a:pt x="4909515" y="25400"/>
                </a:lnTo>
                <a:lnTo>
                  <a:pt x="4924593" y="25400"/>
                </a:lnTo>
                <a:lnTo>
                  <a:pt x="4923504" y="12700"/>
                </a:lnTo>
                <a:close/>
              </a:path>
              <a:path w="6668134" h="1549400">
                <a:moveTo>
                  <a:pt x="4972183" y="12700"/>
                </a:moveTo>
                <a:lnTo>
                  <a:pt x="4925535" y="12700"/>
                </a:lnTo>
                <a:lnTo>
                  <a:pt x="4925609" y="25400"/>
                </a:lnTo>
                <a:lnTo>
                  <a:pt x="4972801" y="25400"/>
                </a:lnTo>
                <a:lnTo>
                  <a:pt x="4972183" y="12700"/>
                </a:lnTo>
                <a:close/>
              </a:path>
              <a:path w="6668134" h="1549400">
                <a:moveTo>
                  <a:pt x="4998905" y="12700"/>
                </a:moveTo>
                <a:lnTo>
                  <a:pt x="4973115" y="12700"/>
                </a:lnTo>
                <a:lnTo>
                  <a:pt x="4982099" y="25400"/>
                </a:lnTo>
                <a:lnTo>
                  <a:pt x="4999921" y="25400"/>
                </a:lnTo>
                <a:lnTo>
                  <a:pt x="4998905" y="12700"/>
                </a:lnTo>
                <a:close/>
              </a:path>
              <a:path w="6668134" h="1549400">
                <a:moveTo>
                  <a:pt x="5053092" y="0"/>
                </a:moveTo>
                <a:lnTo>
                  <a:pt x="5049584" y="12700"/>
                </a:lnTo>
                <a:lnTo>
                  <a:pt x="5051029" y="25400"/>
                </a:lnTo>
                <a:lnTo>
                  <a:pt x="5094399" y="25400"/>
                </a:lnTo>
                <a:lnTo>
                  <a:pt x="5089133" y="12700"/>
                </a:lnTo>
                <a:lnTo>
                  <a:pt x="5063940" y="12700"/>
                </a:lnTo>
                <a:lnTo>
                  <a:pt x="5053092" y="0"/>
                </a:lnTo>
                <a:close/>
              </a:path>
              <a:path w="6668134" h="1549400">
                <a:moveTo>
                  <a:pt x="5225652" y="12700"/>
                </a:moveTo>
                <a:lnTo>
                  <a:pt x="5094728" y="12700"/>
                </a:lnTo>
                <a:lnTo>
                  <a:pt x="5098518" y="25400"/>
                </a:lnTo>
                <a:lnTo>
                  <a:pt x="5227505" y="25400"/>
                </a:lnTo>
                <a:lnTo>
                  <a:pt x="5225652" y="12700"/>
                </a:lnTo>
                <a:close/>
              </a:path>
              <a:path w="6668134" h="1549400">
                <a:moveTo>
                  <a:pt x="5239432" y="12700"/>
                </a:moveTo>
                <a:lnTo>
                  <a:pt x="5229327" y="12700"/>
                </a:lnTo>
                <a:lnTo>
                  <a:pt x="5228186" y="25400"/>
                </a:lnTo>
                <a:lnTo>
                  <a:pt x="5241212" y="25400"/>
                </a:lnTo>
                <a:lnTo>
                  <a:pt x="5239432" y="12700"/>
                </a:lnTo>
                <a:close/>
              </a:path>
              <a:path w="6668134" h="1549400">
                <a:moveTo>
                  <a:pt x="5305053" y="12700"/>
                </a:moveTo>
                <a:lnTo>
                  <a:pt x="5249567" y="12700"/>
                </a:lnTo>
                <a:lnTo>
                  <a:pt x="5248332" y="25400"/>
                </a:lnTo>
                <a:lnTo>
                  <a:pt x="5309775" y="25400"/>
                </a:lnTo>
                <a:lnTo>
                  <a:pt x="5305053" y="12700"/>
                </a:lnTo>
                <a:close/>
              </a:path>
              <a:path w="6668134" h="1549400">
                <a:moveTo>
                  <a:pt x="5381982" y="12700"/>
                </a:moveTo>
                <a:lnTo>
                  <a:pt x="5319921" y="12700"/>
                </a:lnTo>
                <a:lnTo>
                  <a:pt x="5320539" y="25400"/>
                </a:lnTo>
                <a:lnTo>
                  <a:pt x="5384380" y="25400"/>
                </a:lnTo>
                <a:lnTo>
                  <a:pt x="5381982" y="12700"/>
                </a:lnTo>
                <a:close/>
              </a:path>
              <a:path w="6668134" h="1549400">
                <a:moveTo>
                  <a:pt x="5405824" y="0"/>
                </a:moveTo>
                <a:lnTo>
                  <a:pt x="5390882" y="0"/>
                </a:lnTo>
                <a:lnTo>
                  <a:pt x="5387940" y="12700"/>
                </a:lnTo>
                <a:lnTo>
                  <a:pt x="5395060" y="12700"/>
                </a:lnTo>
                <a:lnTo>
                  <a:pt x="5389102" y="25400"/>
                </a:lnTo>
                <a:lnTo>
                  <a:pt x="5414798" y="25400"/>
                </a:lnTo>
                <a:lnTo>
                  <a:pt x="5406442" y="12700"/>
                </a:lnTo>
                <a:lnTo>
                  <a:pt x="5405824" y="0"/>
                </a:lnTo>
                <a:close/>
              </a:path>
              <a:path w="6668134" h="1549400">
                <a:moveTo>
                  <a:pt x="5518104" y="12700"/>
                </a:moveTo>
                <a:lnTo>
                  <a:pt x="5475205" y="12700"/>
                </a:lnTo>
                <a:lnTo>
                  <a:pt x="5477780" y="25400"/>
                </a:lnTo>
                <a:lnTo>
                  <a:pt x="5512313" y="25400"/>
                </a:lnTo>
                <a:lnTo>
                  <a:pt x="5518104" y="12700"/>
                </a:lnTo>
                <a:close/>
              </a:path>
              <a:path w="6668134" h="1549400">
                <a:moveTo>
                  <a:pt x="5537705" y="12700"/>
                </a:moveTo>
                <a:lnTo>
                  <a:pt x="5522627" y="12700"/>
                </a:lnTo>
                <a:lnTo>
                  <a:pt x="5516460" y="25400"/>
                </a:lnTo>
                <a:lnTo>
                  <a:pt x="5545213" y="25400"/>
                </a:lnTo>
                <a:lnTo>
                  <a:pt x="5537705" y="12700"/>
                </a:lnTo>
                <a:close/>
              </a:path>
              <a:path w="6668134" h="1549400">
                <a:moveTo>
                  <a:pt x="5559202" y="12700"/>
                </a:moveTo>
                <a:lnTo>
                  <a:pt x="5545527" y="12700"/>
                </a:lnTo>
                <a:lnTo>
                  <a:pt x="5545213" y="25400"/>
                </a:lnTo>
                <a:lnTo>
                  <a:pt x="5560291" y="25400"/>
                </a:lnTo>
                <a:lnTo>
                  <a:pt x="5559202" y="12700"/>
                </a:lnTo>
                <a:close/>
              </a:path>
              <a:path w="6668134" h="1549400">
                <a:moveTo>
                  <a:pt x="5607871" y="12700"/>
                </a:moveTo>
                <a:lnTo>
                  <a:pt x="5561233" y="12700"/>
                </a:lnTo>
                <a:lnTo>
                  <a:pt x="5561307" y="25400"/>
                </a:lnTo>
                <a:lnTo>
                  <a:pt x="5608499" y="25400"/>
                </a:lnTo>
                <a:lnTo>
                  <a:pt x="5607871" y="12700"/>
                </a:lnTo>
                <a:close/>
              </a:path>
              <a:path w="6668134" h="1549400">
                <a:moveTo>
                  <a:pt x="5634592" y="12700"/>
                </a:moveTo>
                <a:lnTo>
                  <a:pt x="5608813" y="12700"/>
                </a:lnTo>
                <a:lnTo>
                  <a:pt x="5617797" y="25400"/>
                </a:lnTo>
                <a:lnTo>
                  <a:pt x="5635608" y="25400"/>
                </a:lnTo>
                <a:lnTo>
                  <a:pt x="5634592" y="12700"/>
                </a:lnTo>
                <a:close/>
              </a:path>
              <a:path w="6668134" h="1549400">
                <a:moveTo>
                  <a:pt x="5688790" y="0"/>
                </a:moveTo>
                <a:lnTo>
                  <a:pt x="5685271" y="12700"/>
                </a:lnTo>
                <a:lnTo>
                  <a:pt x="5686727" y="25400"/>
                </a:lnTo>
                <a:lnTo>
                  <a:pt x="5730097" y="25400"/>
                </a:lnTo>
                <a:lnTo>
                  <a:pt x="5724830" y="12700"/>
                </a:lnTo>
                <a:lnTo>
                  <a:pt x="5699627" y="12700"/>
                </a:lnTo>
                <a:lnTo>
                  <a:pt x="5688790" y="0"/>
                </a:lnTo>
                <a:close/>
              </a:path>
              <a:path w="6668134" h="1549400">
                <a:moveTo>
                  <a:pt x="5941892" y="12700"/>
                </a:moveTo>
                <a:lnTo>
                  <a:pt x="5899003" y="12700"/>
                </a:lnTo>
                <a:lnTo>
                  <a:pt x="5901579" y="25400"/>
                </a:lnTo>
                <a:lnTo>
                  <a:pt x="5936112" y="25400"/>
                </a:lnTo>
                <a:lnTo>
                  <a:pt x="5941892" y="12700"/>
                </a:lnTo>
                <a:close/>
              </a:path>
              <a:path w="6668134" h="1549400">
                <a:moveTo>
                  <a:pt x="5961504" y="12700"/>
                </a:moveTo>
                <a:lnTo>
                  <a:pt x="5946426" y="12700"/>
                </a:lnTo>
                <a:lnTo>
                  <a:pt x="5940258" y="25400"/>
                </a:lnTo>
                <a:lnTo>
                  <a:pt x="5969011" y="25400"/>
                </a:lnTo>
                <a:lnTo>
                  <a:pt x="5961504" y="12700"/>
                </a:lnTo>
                <a:close/>
              </a:path>
              <a:path w="6668134" h="1549400">
                <a:moveTo>
                  <a:pt x="5982990" y="12700"/>
                </a:moveTo>
                <a:lnTo>
                  <a:pt x="5969326" y="12700"/>
                </a:lnTo>
                <a:lnTo>
                  <a:pt x="5969011" y="25400"/>
                </a:lnTo>
                <a:lnTo>
                  <a:pt x="5984090" y="25400"/>
                </a:lnTo>
                <a:lnTo>
                  <a:pt x="5982990" y="12700"/>
                </a:lnTo>
                <a:close/>
              </a:path>
              <a:path w="6668134" h="1549400">
                <a:moveTo>
                  <a:pt x="6031669" y="12700"/>
                </a:moveTo>
                <a:lnTo>
                  <a:pt x="5985021" y="12700"/>
                </a:lnTo>
                <a:lnTo>
                  <a:pt x="5985105" y="25400"/>
                </a:lnTo>
                <a:lnTo>
                  <a:pt x="6032298" y="25400"/>
                </a:lnTo>
                <a:lnTo>
                  <a:pt x="6031669" y="12700"/>
                </a:lnTo>
                <a:close/>
              </a:path>
              <a:path w="6668134" h="1549400">
                <a:moveTo>
                  <a:pt x="6058391" y="12700"/>
                </a:moveTo>
                <a:lnTo>
                  <a:pt x="6032612" y="12700"/>
                </a:lnTo>
                <a:lnTo>
                  <a:pt x="6041596" y="25400"/>
                </a:lnTo>
                <a:lnTo>
                  <a:pt x="6059407" y="25400"/>
                </a:lnTo>
                <a:lnTo>
                  <a:pt x="6058391" y="12700"/>
                </a:lnTo>
                <a:close/>
              </a:path>
              <a:path w="6668134" h="1549400">
                <a:moveTo>
                  <a:pt x="6087029" y="12700"/>
                </a:moveTo>
                <a:lnTo>
                  <a:pt x="6073249" y="12700"/>
                </a:lnTo>
                <a:lnTo>
                  <a:pt x="6075102" y="25400"/>
                </a:lnTo>
                <a:lnTo>
                  <a:pt x="6088809" y="25400"/>
                </a:lnTo>
                <a:lnTo>
                  <a:pt x="6087029" y="12700"/>
                </a:lnTo>
                <a:close/>
              </a:path>
              <a:path w="6668134" h="1549400">
                <a:moveTo>
                  <a:pt x="6152650" y="12700"/>
                </a:moveTo>
                <a:lnTo>
                  <a:pt x="6097165" y="12700"/>
                </a:lnTo>
                <a:lnTo>
                  <a:pt x="6096547" y="25400"/>
                </a:lnTo>
                <a:lnTo>
                  <a:pt x="6157372" y="25400"/>
                </a:lnTo>
                <a:lnTo>
                  <a:pt x="6152650" y="12700"/>
                </a:lnTo>
                <a:close/>
              </a:path>
              <a:path w="6668134" h="1549400">
                <a:moveTo>
                  <a:pt x="6229579" y="12700"/>
                </a:moveTo>
                <a:lnTo>
                  <a:pt x="6167508" y="12700"/>
                </a:lnTo>
                <a:lnTo>
                  <a:pt x="6168126" y="25400"/>
                </a:lnTo>
                <a:lnTo>
                  <a:pt x="6231977" y="25400"/>
                </a:lnTo>
                <a:lnTo>
                  <a:pt x="6229579" y="12700"/>
                </a:lnTo>
                <a:close/>
              </a:path>
              <a:path w="6668134" h="1549400">
                <a:moveTo>
                  <a:pt x="6253411" y="0"/>
                </a:moveTo>
                <a:lnTo>
                  <a:pt x="6238480" y="0"/>
                </a:lnTo>
                <a:lnTo>
                  <a:pt x="6235537" y="12700"/>
                </a:lnTo>
                <a:lnTo>
                  <a:pt x="6242658" y="12700"/>
                </a:lnTo>
                <a:lnTo>
                  <a:pt x="6236700" y="25400"/>
                </a:lnTo>
                <a:lnTo>
                  <a:pt x="6262395" y="25400"/>
                </a:lnTo>
                <a:lnTo>
                  <a:pt x="6254039" y="12700"/>
                </a:lnTo>
                <a:lnTo>
                  <a:pt x="6253411" y="0"/>
                </a:lnTo>
                <a:close/>
              </a:path>
              <a:path w="6668134" h="1549400">
                <a:moveTo>
                  <a:pt x="6376758" y="12700"/>
                </a:moveTo>
                <a:lnTo>
                  <a:pt x="6324027" y="12700"/>
                </a:lnTo>
                <a:lnTo>
                  <a:pt x="6326163" y="25400"/>
                </a:lnTo>
                <a:lnTo>
                  <a:pt x="6378798" y="25400"/>
                </a:lnTo>
                <a:lnTo>
                  <a:pt x="6376758" y="12700"/>
                </a:lnTo>
                <a:close/>
              </a:path>
              <a:path w="6668134" h="1549400">
                <a:moveTo>
                  <a:pt x="6433699" y="12700"/>
                </a:moveTo>
                <a:lnTo>
                  <a:pt x="6383622" y="12700"/>
                </a:lnTo>
                <a:lnTo>
                  <a:pt x="6388148" y="25400"/>
                </a:lnTo>
                <a:lnTo>
                  <a:pt x="6440296" y="25400"/>
                </a:lnTo>
                <a:lnTo>
                  <a:pt x="6433699" y="12700"/>
                </a:lnTo>
                <a:close/>
              </a:path>
              <a:path w="6668134" h="1549400">
                <a:moveTo>
                  <a:pt x="6461531" y="12700"/>
                </a:moveTo>
                <a:lnTo>
                  <a:pt x="6439845" y="12700"/>
                </a:lnTo>
                <a:lnTo>
                  <a:pt x="6440296" y="25400"/>
                </a:lnTo>
                <a:lnTo>
                  <a:pt x="6459667" y="25400"/>
                </a:lnTo>
                <a:lnTo>
                  <a:pt x="6461531" y="12700"/>
                </a:lnTo>
                <a:close/>
              </a:path>
              <a:path w="6668134" h="1549400">
                <a:moveTo>
                  <a:pt x="6486734" y="12700"/>
                </a:moveTo>
                <a:lnTo>
                  <a:pt x="6471017" y="12700"/>
                </a:lnTo>
                <a:lnTo>
                  <a:pt x="6468996" y="25400"/>
                </a:lnTo>
                <a:lnTo>
                  <a:pt x="6492210" y="25400"/>
                </a:lnTo>
                <a:lnTo>
                  <a:pt x="6486734" y="12700"/>
                </a:lnTo>
                <a:close/>
              </a:path>
              <a:path w="6668134" h="1549400">
                <a:moveTo>
                  <a:pt x="349214" y="12700"/>
                </a:moveTo>
                <a:lnTo>
                  <a:pt x="348376" y="12700"/>
                </a:lnTo>
                <a:lnTo>
                  <a:pt x="348565" y="13394"/>
                </a:lnTo>
                <a:lnTo>
                  <a:pt x="349214" y="12700"/>
                </a:lnTo>
                <a:close/>
              </a:path>
              <a:path w="6668134" h="1549400">
                <a:moveTo>
                  <a:pt x="574045" y="0"/>
                </a:moveTo>
                <a:lnTo>
                  <a:pt x="569930" y="12700"/>
                </a:lnTo>
                <a:lnTo>
                  <a:pt x="581155" y="12700"/>
                </a:lnTo>
                <a:lnTo>
                  <a:pt x="574045" y="0"/>
                </a:lnTo>
                <a:close/>
              </a:path>
              <a:path w="6668134" h="1549400">
                <a:moveTo>
                  <a:pt x="892716" y="0"/>
                </a:moveTo>
                <a:lnTo>
                  <a:pt x="877240" y="12700"/>
                </a:lnTo>
                <a:lnTo>
                  <a:pt x="895114" y="12700"/>
                </a:lnTo>
                <a:lnTo>
                  <a:pt x="892716" y="0"/>
                </a:lnTo>
                <a:close/>
              </a:path>
              <a:path w="6668134" h="1549400">
                <a:moveTo>
                  <a:pt x="914778" y="0"/>
                </a:moveTo>
                <a:lnTo>
                  <a:pt x="911836" y="0"/>
                </a:lnTo>
                <a:lnTo>
                  <a:pt x="912453" y="12700"/>
                </a:lnTo>
                <a:lnTo>
                  <a:pt x="917794" y="12700"/>
                </a:lnTo>
                <a:lnTo>
                  <a:pt x="914778" y="0"/>
                </a:lnTo>
                <a:close/>
              </a:path>
              <a:path w="6668134" h="1549400">
                <a:moveTo>
                  <a:pt x="923751" y="0"/>
                </a:moveTo>
                <a:lnTo>
                  <a:pt x="917794" y="12700"/>
                </a:lnTo>
                <a:lnTo>
                  <a:pt x="923751" y="12700"/>
                </a:lnTo>
                <a:lnTo>
                  <a:pt x="923751" y="0"/>
                </a:lnTo>
                <a:close/>
              </a:path>
              <a:path w="6668134" h="1549400">
                <a:moveTo>
                  <a:pt x="997843" y="0"/>
                </a:moveTo>
                <a:lnTo>
                  <a:pt x="993718" y="12700"/>
                </a:lnTo>
                <a:lnTo>
                  <a:pt x="1004953" y="12700"/>
                </a:lnTo>
                <a:lnTo>
                  <a:pt x="997843" y="0"/>
                </a:lnTo>
                <a:close/>
              </a:path>
              <a:path w="6668134" h="1549400">
                <a:moveTo>
                  <a:pt x="1316514" y="0"/>
                </a:moveTo>
                <a:lnTo>
                  <a:pt x="1301038" y="12700"/>
                </a:lnTo>
                <a:lnTo>
                  <a:pt x="1318912" y="12700"/>
                </a:lnTo>
                <a:lnTo>
                  <a:pt x="1316514" y="0"/>
                </a:lnTo>
                <a:close/>
              </a:path>
              <a:path w="6668134" h="1549400">
                <a:moveTo>
                  <a:pt x="1338577" y="0"/>
                </a:moveTo>
                <a:lnTo>
                  <a:pt x="1335634" y="0"/>
                </a:lnTo>
                <a:lnTo>
                  <a:pt x="1336252" y="12700"/>
                </a:lnTo>
                <a:lnTo>
                  <a:pt x="1341592" y="12700"/>
                </a:lnTo>
                <a:lnTo>
                  <a:pt x="1338577" y="0"/>
                </a:lnTo>
                <a:close/>
              </a:path>
              <a:path w="6668134" h="1549400">
                <a:moveTo>
                  <a:pt x="1347550" y="0"/>
                </a:moveTo>
                <a:lnTo>
                  <a:pt x="1341592" y="12700"/>
                </a:lnTo>
                <a:lnTo>
                  <a:pt x="1347550" y="12700"/>
                </a:lnTo>
                <a:lnTo>
                  <a:pt x="1347550" y="0"/>
                </a:lnTo>
                <a:close/>
              </a:path>
              <a:path w="6668134" h="1549400">
                <a:moveTo>
                  <a:pt x="1421642" y="0"/>
                </a:moveTo>
                <a:lnTo>
                  <a:pt x="1417517" y="12700"/>
                </a:lnTo>
                <a:lnTo>
                  <a:pt x="1428741" y="12700"/>
                </a:lnTo>
                <a:lnTo>
                  <a:pt x="1421642" y="0"/>
                </a:lnTo>
                <a:close/>
              </a:path>
              <a:path w="6668134" h="1549400">
                <a:moveTo>
                  <a:pt x="1952212" y="0"/>
                </a:moveTo>
                <a:lnTo>
                  <a:pt x="1936736" y="12700"/>
                </a:lnTo>
                <a:lnTo>
                  <a:pt x="1954610" y="12700"/>
                </a:lnTo>
                <a:lnTo>
                  <a:pt x="1952212" y="0"/>
                </a:lnTo>
                <a:close/>
              </a:path>
              <a:path w="6668134" h="1549400">
                <a:moveTo>
                  <a:pt x="1974264" y="0"/>
                </a:moveTo>
                <a:lnTo>
                  <a:pt x="1971332" y="0"/>
                </a:lnTo>
                <a:lnTo>
                  <a:pt x="1971950" y="12700"/>
                </a:lnTo>
                <a:lnTo>
                  <a:pt x="1977290" y="12700"/>
                </a:lnTo>
                <a:lnTo>
                  <a:pt x="1974264" y="0"/>
                </a:lnTo>
                <a:close/>
              </a:path>
              <a:path w="6668134" h="1549400">
                <a:moveTo>
                  <a:pt x="1983248" y="0"/>
                </a:moveTo>
                <a:lnTo>
                  <a:pt x="1977290" y="12700"/>
                </a:lnTo>
                <a:lnTo>
                  <a:pt x="1983248" y="12700"/>
                </a:lnTo>
                <a:lnTo>
                  <a:pt x="1983248" y="0"/>
                </a:lnTo>
                <a:close/>
              </a:path>
              <a:path w="6668134" h="1549400">
                <a:moveTo>
                  <a:pt x="2057340" y="0"/>
                </a:moveTo>
                <a:lnTo>
                  <a:pt x="2053214" y="12700"/>
                </a:lnTo>
                <a:lnTo>
                  <a:pt x="2064439" y="12700"/>
                </a:lnTo>
                <a:lnTo>
                  <a:pt x="2057340" y="0"/>
                </a:lnTo>
                <a:close/>
              </a:path>
              <a:path w="6668134" h="1549400">
                <a:moveTo>
                  <a:pt x="2376011" y="0"/>
                </a:moveTo>
                <a:lnTo>
                  <a:pt x="2360535" y="12700"/>
                </a:lnTo>
                <a:lnTo>
                  <a:pt x="2378409" y="12700"/>
                </a:lnTo>
                <a:lnTo>
                  <a:pt x="2376011" y="0"/>
                </a:lnTo>
                <a:close/>
              </a:path>
              <a:path w="6668134" h="1549400">
                <a:moveTo>
                  <a:pt x="2398063" y="0"/>
                </a:moveTo>
                <a:lnTo>
                  <a:pt x="2395120" y="0"/>
                </a:lnTo>
                <a:lnTo>
                  <a:pt x="2395749" y="12700"/>
                </a:lnTo>
                <a:lnTo>
                  <a:pt x="2401089" y="12700"/>
                </a:lnTo>
                <a:lnTo>
                  <a:pt x="2398063" y="0"/>
                </a:lnTo>
                <a:close/>
              </a:path>
              <a:path w="6668134" h="1549400">
                <a:moveTo>
                  <a:pt x="2407047" y="0"/>
                </a:moveTo>
                <a:lnTo>
                  <a:pt x="2401089" y="12700"/>
                </a:lnTo>
                <a:lnTo>
                  <a:pt x="2407047" y="12700"/>
                </a:lnTo>
                <a:lnTo>
                  <a:pt x="2407047" y="0"/>
                </a:lnTo>
                <a:close/>
              </a:path>
              <a:path w="6668134" h="1549400">
                <a:moveTo>
                  <a:pt x="2481139" y="0"/>
                </a:moveTo>
                <a:lnTo>
                  <a:pt x="2477013" y="12700"/>
                </a:lnTo>
                <a:lnTo>
                  <a:pt x="2488238" y="12700"/>
                </a:lnTo>
                <a:lnTo>
                  <a:pt x="2481139" y="0"/>
                </a:lnTo>
                <a:close/>
              </a:path>
              <a:path w="6668134" h="1549400">
                <a:moveTo>
                  <a:pt x="2799810" y="0"/>
                </a:moveTo>
                <a:lnTo>
                  <a:pt x="2784334" y="12700"/>
                </a:lnTo>
                <a:lnTo>
                  <a:pt x="2802207" y="12700"/>
                </a:lnTo>
                <a:lnTo>
                  <a:pt x="2799810" y="0"/>
                </a:lnTo>
                <a:close/>
              </a:path>
              <a:path w="6668134" h="1549400">
                <a:moveTo>
                  <a:pt x="2821861" y="0"/>
                </a:moveTo>
                <a:lnTo>
                  <a:pt x="2818919" y="0"/>
                </a:lnTo>
                <a:lnTo>
                  <a:pt x="2819547" y="12700"/>
                </a:lnTo>
                <a:lnTo>
                  <a:pt x="2824887" y="12700"/>
                </a:lnTo>
                <a:lnTo>
                  <a:pt x="2821861" y="0"/>
                </a:lnTo>
                <a:close/>
              </a:path>
              <a:path w="6668134" h="1549400">
                <a:moveTo>
                  <a:pt x="2830845" y="0"/>
                </a:moveTo>
                <a:lnTo>
                  <a:pt x="2824887" y="12700"/>
                </a:lnTo>
                <a:lnTo>
                  <a:pt x="2830845" y="12700"/>
                </a:lnTo>
                <a:lnTo>
                  <a:pt x="2830845" y="0"/>
                </a:lnTo>
                <a:close/>
              </a:path>
              <a:path w="6668134" h="1549400">
                <a:moveTo>
                  <a:pt x="2904937" y="0"/>
                </a:moveTo>
                <a:lnTo>
                  <a:pt x="2900812" y="12700"/>
                </a:lnTo>
                <a:lnTo>
                  <a:pt x="2912036" y="12700"/>
                </a:lnTo>
                <a:lnTo>
                  <a:pt x="2904937" y="0"/>
                </a:lnTo>
                <a:close/>
              </a:path>
              <a:path w="6668134" h="1549400">
                <a:moveTo>
                  <a:pt x="3435507" y="0"/>
                </a:moveTo>
                <a:lnTo>
                  <a:pt x="3420021" y="12700"/>
                </a:lnTo>
                <a:lnTo>
                  <a:pt x="3437905" y="12700"/>
                </a:lnTo>
                <a:lnTo>
                  <a:pt x="3435507" y="0"/>
                </a:lnTo>
                <a:close/>
              </a:path>
              <a:path w="6668134" h="1549400">
                <a:moveTo>
                  <a:pt x="3457559" y="0"/>
                </a:moveTo>
                <a:lnTo>
                  <a:pt x="3454617" y="0"/>
                </a:lnTo>
                <a:lnTo>
                  <a:pt x="3455235" y="12700"/>
                </a:lnTo>
                <a:lnTo>
                  <a:pt x="3460575" y="12700"/>
                </a:lnTo>
                <a:lnTo>
                  <a:pt x="3457559" y="0"/>
                </a:lnTo>
                <a:close/>
              </a:path>
              <a:path w="6668134" h="1549400">
                <a:moveTo>
                  <a:pt x="3466533" y="0"/>
                </a:moveTo>
                <a:lnTo>
                  <a:pt x="3460575" y="12700"/>
                </a:lnTo>
                <a:lnTo>
                  <a:pt x="3466533" y="12700"/>
                </a:lnTo>
                <a:lnTo>
                  <a:pt x="3466533" y="0"/>
                </a:lnTo>
                <a:close/>
              </a:path>
              <a:path w="6668134" h="1549400">
                <a:moveTo>
                  <a:pt x="3540635" y="0"/>
                </a:moveTo>
                <a:lnTo>
                  <a:pt x="3536510" y="12700"/>
                </a:lnTo>
                <a:lnTo>
                  <a:pt x="3547734" y="12700"/>
                </a:lnTo>
                <a:lnTo>
                  <a:pt x="3540635" y="0"/>
                </a:lnTo>
                <a:close/>
              </a:path>
              <a:path w="6668134" h="1549400">
                <a:moveTo>
                  <a:pt x="3859306" y="0"/>
                </a:moveTo>
                <a:lnTo>
                  <a:pt x="3843820" y="12700"/>
                </a:lnTo>
                <a:lnTo>
                  <a:pt x="3861704" y="12700"/>
                </a:lnTo>
                <a:lnTo>
                  <a:pt x="3859306" y="0"/>
                </a:lnTo>
                <a:close/>
              </a:path>
              <a:path w="6668134" h="1549400">
                <a:moveTo>
                  <a:pt x="3881358" y="0"/>
                </a:moveTo>
                <a:lnTo>
                  <a:pt x="3878415" y="0"/>
                </a:lnTo>
                <a:lnTo>
                  <a:pt x="3879033" y="12700"/>
                </a:lnTo>
                <a:lnTo>
                  <a:pt x="3884373" y="12700"/>
                </a:lnTo>
                <a:lnTo>
                  <a:pt x="3881358" y="0"/>
                </a:lnTo>
                <a:close/>
              </a:path>
              <a:path w="6668134" h="1549400">
                <a:moveTo>
                  <a:pt x="3890331" y="0"/>
                </a:moveTo>
                <a:lnTo>
                  <a:pt x="3884373" y="12700"/>
                </a:lnTo>
                <a:lnTo>
                  <a:pt x="3890331" y="12700"/>
                </a:lnTo>
                <a:lnTo>
                  <a:pt x="3890331" y="0"/>
                </a:lnTo>
                <a:close/>
              </a:path>
              <a:path w="6668134" h="1549400">
                <a:moveTo>
                  <a:pt x="4283094" y="0"/>
                </a:moveTo>
                <a:lnTo>
                  <a:pt x="4267618" y="12700"/>
                </a:lnTo>
                <a:lnTo>
                  <a:pt x="4285503" y="12700"/>
                </a:lnTo>
                <a:lnTo>
                  <a:pt x="4283094" y="0"/>
                </a:lnTo>
                <a:close/>
              </a:path>
              <a:path w="6668134" h="1549400">
                <a:moveTo>
                  <a:pt x="4305156" y="0"/>
                </a:moveTo>
                <a:lnTo>
                  <a:pt x="4302214" y="0"/>
                </a:lnTo>
                <a:lnTo>
                  <a:pt x="4302832" y="12700"/>
                </a:lnTo>
                <a:lnTo>
                  <a:pt x="4308172" y="12700"/>
                </a:lnTo>
                <a:lnTo>
                  <a:pt x="4305156" y="0"/>
                </a:lnTo>
                <a:close/>
              </a:path>
              <a:path w="6668134" h="1549400">
                <a:moveTo>
                  <a:pt x="4314130" y="0"/>
                </a:moveTo>
                <a:lnTo>
                  <a:pt x="4308172" y="12700"/>
                </a:lnTo>
                <a:lnTo>
                  <a:pt x="4314130" y="12700"/>
                </a:lnTo>
                <a:lnTo>
                  <a:pt x="4314130" y="0"/>
                </a:lnTo>
                <a:close/>
              </a:path>
              <a:path w="6668134" h="1549400">
                <a:moveTo>
                  <a:pt x="4706893" y="0"/>
                </a:moveTo>
                <a:lnTo>
                  <a:pt x="4691417" y="12700"/>
                </a:lnTo>
                <a:lnTo>
                  <a:pt x="4709291" y="12700"/>
                </a:lnTo>
                <a:lnTo>
                  <a:pt x="4706893" y="0"/>
                </a:lnTo>
                <a:close/>
              </a:path>
              <a:path w="6668134" h="1549400">
                <a:moveTo>
                  <a:pt x="4728955" y="0"/>
                </a:moveTo>
                <a:lnTo>
                  <a:pt x="4726013" y="0"/>
                </a:lnTo>
                <a:lnTo>
                  <a:pt x="4726630" y="12700"/>
                </a:lnTo>
                <a:lnTo>
                  <a:pt x="4731971" y="12700"/>
                </a:lnTo>
                <a:lnTo>
                  <a:pt x="4728955" y="0"/>
                </a:lnTo>
                <a:close/>
              </a:path>
              <a:path w="6668134" h="1549400">
                <a:moveTo>
                  <a:pt x="4737929" y="0"/>
                </a:moveTo>
                <a:lnTo>
                  <a:pt x="4731971" y="12700"/>
                </a:lnTo>
                <a:lnTo>
                  <a:pt x="4737929" y="12700"/>
                </a:lnTo>
                <a:lnTo>
                  <a:pt x="4737929" y="0"/>
                </a:lnTo>
                <a:close/>
              </a:path>
              <a:path w="6668134" h="1549400">
                <a:moveTo>
                  <a:pt x="5023920" y="0"/>
                </a:moveTo>
                <a:lnTo>
                  <a:pt x="5019794" y="12700"/>
                </a:lnTo>
                <a:lnTo>
                  <a:pt x="5031019" y="12700"/>
                </a:lnTo>
                <a:lnTo>
                  <a:pt x="5023920" y="0"/>
                </a:lnTo>
                <a:close/>
              </a:path>
              <a:path w="6668134" h="1549400">
                <a:moveTo>
                  <a:pt x="5342591" y="0"/>
                </a:moveTo>
                <a:lnTo>
                  <a:pt x="5327115" y="12700"/>
                </a:lnTo>
                <a:lnTo>
                  <a:pt x="5344989" y="12700"/>
                </a:lnTo>
                <a:lnTo>
                  <a:pt x="5342591" y="0"/>
                </a:lnTo>
                <a:close/>
              </a:path>
              <a:path w="6668134" h="1549400">
                <a:moveTo>
                  <a:pt x="5364653" y="0"/>
                </a:moveTo>
                <a:lnTo>
                  <a:pt x="5361711" y="0"/>
                </a:lnTo>
                <a:lnTo>
                  <a:pt x="5362328" y="12700"/>
                </a:lnTo>
                <a:lnTo>
                  <a:pt x="5367669" y="12700"/>
                </a:lnTo>
                <a:lnTo>
                  <a:pt x="5364653" y="0"/>
                </a:lnTo>
                <a:close/>
              </a:path>
              <a:path w="6668134" h="1549400">
                <a:moveTo>
                  <a:pt x="5373626" y="0"/>
                </a:moveTo>
                <a:lnTo>
                  <a:pt x="5367669" y="12700"/>
                </a:lnTo>
                <a:lnTo>
                  <a:pt x="5373626" y="12700"/>
                </a:lnTo>
                <a:lnTo>
                  <a:pt x="5373626" y="0"/>
                </a:lnTo>
                <a:close/>
              </a:path>
              <a:path w="6668134" h="1549400">
                <a:moveTo>
                  <a:pt x="5659618" y="0"/>
                </a:moveTo>
                <a:lnTo>
                  <a:pt x="5655492" y="12700"/>
                </a:lnTo>
                <a:lnTo>
                  <a:pt x="5666717" y="12700"/>
                </a:lnTo>
                <a:lnTo>
                  <a:pt x="5659618" y="0"/>
                </a:lnTo>
                <a:close/>
              </a:path>
              <a:path w="6668134" h="1549400">
                <a:moveTo>
                  <a:pt x="6190188" y="0"/>
                </a:moveTo>
                <a:lnTo>
                  <a:pt x="6174712" y="12700"/>
                </a:lnTo>
                <a:lnTo>
                  <a:pt x="6192586" y="12700"/>
                </a:lnTo>
                <a:lnTo>
                  <a:pt x="6190188" y="0"/>
                </a:lnTo>
                <a:close/>
              </a:path>
              <a:path w="6668134" h="1549400">
                <a:moveTo>
                  <a:pt x="6212240" y="0"/>
                </a:moveTo>
                <a:lnTo>
                  <a:pt x="6209308" y="0"/>
                </a:lnTo>
                <a:lnTo>
                  <a:pt x="6209926" y="12700"/>
                </a:lnTo>
                <a:lnTo>
                  <a:pt x="6215266" y="12700"/>
                </a:lnTo>
                <a:lnTo>
                  <a:pt x="6212240" y="0"/>
                </a:lnTo>
                <a:close/>
              </a:path>
              <a:path w="6668134" h="1549400">
                <a:moveTo>
                  <a:pt x="6221224" y="0"/>
                </a:moveTo>
                <a:lnTo>
                  <a:pt x="6215266" y="12700"/>
                </a:lnTo>
                <a:lnTo>
                  <a:pt x="6221224" y="12700"/>
                </a:lnTo>
                <a:lnTo>
                  <a:pt x="6221224" y="0"/>
                </a:lnTo>
                <a:close/>
              </a:path>
              <a:path w="6668134" h="1549400">
                <a:moveTo>
                  <a:pt x="6295316" y="0"/>
                </a:moveTo>
                <a:lnTo>
                  <a:pt x="6291190" y="12700"/>
                </a:lnTo>
                <a:lnTo>
                  <a:pt x="6302415" y="12700"/>
                </a:lnTo>
                <a:lnTo>
                  <a:pt x="6295316" y="0"/>
                </a:lnTo>
                <a:close/>
              </a:path>
            </a:pathLst>
          </a:custGeom>
          <a:solidFill>
            <a:srgbClr val="43623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77322" y="173095"/>
            <a:ext cx="8555990" cy="21386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89584" marR="9525" indent="-477520">
              <a:lnSpc>
                <a:spcPct val="100600"/>
              </a:lnSpc>
              <a:spcBef>
                <a:spcPts val="75"/>
              </a:spcBef>
            </a:pPr>
            <a:r>
              <a:rPr sz="6900" spc="-114" dirty="0">
                <a:latin typeface="Arial"/>
                <a:cs typeface="Arial"/>
              </a:rPr>
              <a:t>Constructor</a:t>
            </a:r>
            <a:r>
              <a:rPr sz="6900" spc="-345" dirty="0">
                <a:latin typeface="Arial"/>
                <a:cs typeface="Arial"/>
              </a:rPr>
              <a:t> </a:t>
            </a:r>
            <a:r>
              <a:rPr sz="6900" spc="-130" dirty="0">
                <a:latin typeface="Arial"/>
                <a:cs typeface="Arial"/>
              </a:rPr>
              <a:t>Injection </a:t>
            </a:r>
            <a:r>
              <a:rPr sz="6900" spc="-1900" dirty="0">
                <a:latin typeface="Arial"/>
                <a:cs typeface="Arial"/>
              </a:rPr>
              <a:t> </a:t>
            </a:r>
            <a:r>
              <a:rPr sz="6900" spc="-105" dirty="0">
                <a:latin typeface="Arial"/>
                <a:cs typeface="Arial"/>
              </a:rPr>
              <a:t>Behind</a:t>
            </a:r>
            <a:r>
              <a:rPr sz="6900" spc="-280" dirty="0">
                <a:latin typeface="Arial"/>
                <a:cs typeface="Arial"/>
              </a:rPr>
              <a:t> </a:t>
            </a:r>
            <a:r>
              <a:rPr sz="6900" spc="-85" dirty="0">
                <a:latin typeface="Arial"/>
                <a:cs typeface="Arial"/>
              </a:rPr>
              <a:t>the</a:t>
            </a:r>
            <a:r>
              <a:rPr sz="6900" spc="-280" dirty="0">
                <a:latin typeface="Arial"/>
                <a:cs typeface="Arial"/>
              </a:rPr>
              <a:t> </a:t>
            </a:r>
            <a:r>
              <a:rPr sz="6900" spc="-130" dirty="0">
                <a:latin typeface="Arial"/>
                <a:cs typeface="Arial"/>
              </a:rPr>
              <a:t>Scenes</a:t>
            </a:r>
            <a:endParaRPr sz="69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40174" y="2475662"/>
            <a:ext cx="16450310" cy="8293100"/>
            <a:chOff x="1840174" y="2475662"/>
            <a:chExt cx="16450310" cy="82931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6766" y="2569907"/>
              <a:ext cx="16151969" cy="79182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0174" y="2475662"/>
              <a:ext cx="167534" cy="82929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22380" y="2475662"/>
              <a:ext cx="167534" cy="82929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How Spring Processes your application</a:t>
            </a:r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1" name="Content Placeholder 3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3" name="object 3"/>
          <p:cNvGrpSpPr/>
          <p:nvPr/>
        </p:nvGrpSpPr>
        <p:grpSpPr>
          <a:xfrm>
            <a:off x="13580633" y="2458145"/>
            <a:ext cx="5569585" cy="3824604"/>
            <a:chOff x="13580633" y="2458145"/>
            <a:chExt cx="5569585" cy="3824604"/>
          </a:xfrm>
        </p:grpSpPr>
        <p:sp>
          <p:nvSpPr>
            <p:cNvPr id="4" name="object 4"/>
            <p:cNvSpPr/>
            <p:nvPr/>
          </p:nvSpPr>
          <p:spPr>
            <a:xfrm>
              <a:off x="13758638" y="2573324"/>
              <a:ext cx="5213985" cy="3364229"/>
            </a:xfrm>
            <a:custGeom>
              <a:avLst/>
              <a:gdLst/>
              <a:ahLst/>
              <a:cxnLst/>
              <a:rect l="l" t="t" r="r" b="b"/>
              <a:pathLst>
                <a:path w="5213984" h="3364229">
                  <a:moveTo>
                    <a:pt x="5213537" y="0"/>
                  </a:moveTo>
                  <a:lnTo>
                    <a:pt x="0" y="0"/>
                  </a:lnTo>
                  <a:lnTo>
                    <a:pt x="0" y="3363771"/>
                  </a:lnTo>
                  <a:lnTo>
                    <a:pt x="5213537" y="3363771"/>
                  </a:lnTo>
                  <a:lnTo>
                    <a:pt x="52135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80633" y="2458145"/>
              <a:ext cx="5569547" cy="382449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815255" y="2625502"/>
            <a:ext cx="4097654" cy="4819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package</a:t>
            </a:r>
            <a:r>
              <a:rPr sz="1450" b="1" spc="-5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latin typeface="Courier New"/>
                <a:cs typeface="Courier New"/>
              </a:rPr>
              <a:t>com.luv2code.springcoredemo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20" dirty="0">
                <a:solidFill>
                  <a:srgbClr val="0033B3"/>
                </a:solidFill>
                <a:latin typeface="Courier New"/>
                <a:cs typeface="Courier New"/>
              </a:rPr>
              <a:t>…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15255" y="3316580"/>
            <a:ext cx="3305810" cy="4819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@RestController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45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DemoController</a:t>
            </a:r>
            <a:r>
              <a:rPr sz="1450" b="1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67650" y="4007659"/>
            <a:ext cx="25139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private</a:t>
            </a:r>
            <a:r>
              <a:rPr sz="1450" b="1" spc="-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spc="-15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267650" y="4468378"/>
            <a:ext cx="4436745" cy="11734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@Autowired</a:t>
            </a:r>
            <a:endParaRPr sz="1450">
              <a:latin typeface="Courier New"/>
              <a:cs typeface="Courier New"/>
            </a:endParaRPr>
          </a:p>
          <a:p>
            <a:pPr marL="464820" marR="5080" indent="-452755">
              <a:lnSpc>
                <a:spcPct val="104200"/>
              </a:lnSpc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1450" b="1" spc="15" dirty="0">
                <a:solidFill>
                  <a:srgbClr val="00627A"/>
                </a:solidFill>
                <a:latin typeface="Courier New"/>
                <a:cs typeface="Courier New"/>
              </a:rPr>
              <a:t>DemoController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spc="20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theCoach)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 { </a:t>
            </a:r>
            <a:r>
              <a:rPr sz="1450" b="1" spc="-8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872094"/>
                </a:solidFill>
                <a:latin typeface="Courier New"/>
                <a:cs typeface="Courier New"/>
              </a:rPr>
              <a:t>myCoach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theCoach;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  <a:p>
            <a:pPr marL="125730">
              <a:lnSpc>
                <a:spcPct val="100000"/>
              </a:lnSpc>
              <a:spcBef>
                <a:spcPts val="7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815255" y="5620175"/>
            <a:ext cx="139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668768" y="2045237"/>
            <a:ext cx="3561079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7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DemoController.java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69057" y="2506583"/>
            <a:ext cx="4773295" cy="1981835"/>
            <a:chOff x="669057" y="2506583"/>
            <a:chExt cx="4773295" cy="1981835"/>
          </a:xfrm>
        </p:grpSpPr>
        <p:sp>
          <p:nvSpPr>
            <p:cNvPr id="13" name="object 13"/>
            <p:cNvSpPr/>
            <p:nvPr/>
          </p:nvSpPr>
          <p:spPr>
            <a:xfrm>
              <a:off x="847062" y="2621763"/>
              <a:ext cx="4417060" cy="1521460"/>
            </a:xfrm>
            <a:custGeom>
              <a:avLst/>
              <a:gdLst/>
              <a:ahLst/>
              <a:cxnLst/>
              <a:rect l="l" t="t" r="r" b="b"/>
              <a:pathLst>
                <a:path w="4417060" h="1521460">
                  <a:moveTo>
                    <a:pt x="4416703" y="0"/>
                  </a:moveTo>
                  <a:lnTo>
                    <a:pt x="0" y="0"/>
                  </a:lnTo>
                  <a:lnTo>
                    <a:pt x="0" y="1520896"/>
                  </a:lnTo>
                  <a:lnTo>
                    <a:pt x="4416703" y="1520896"/>
                  </a:lnTo>
                  <a:lnTo>
                    <a:pt x="44167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057" y="2506583"/>
              <a:ext cx="4772713" cy="198161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03731" y="2673930"/>
            <a:ext cx="4097654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package</a:t>
            </a:r>
            <a:r>
              <a:rPr sz="1450" b="1" spc="-5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latin typeface="Courier New"/>
                <a:cs typeface="Courier New"/>
              </a:rPr>
              <a:t>com.luv2code.springcoredemo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3731" y="3134649"/>
            <a:ext cx="27400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interface</a:t>
            </a:r>
            <a:r>
              <a:rPr sz="145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spc="-5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6130" y="3595368"/>
            <a:ext cx="285305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latin typeface="Courier New"/>
                <a:cs typeface="Courier New"/>
              </a:rPr>
              <a:t>String</a:t>
            </a:r>
            <a:r>
              <a:rPr sz="1450" b="1" spc="-60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0627A"/>
                </a:solidFill>
                <a:latin typeface="Courier New"/>
                <a:cs typeface="Courier New"/>
              </a:rPr>
              <a:t>getDailyWorkout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();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3731" y="3825727"/>
            <a:ext cx="139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1794" y="2057655"/>
            <a:ext cx="225806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6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Coach.java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176660" y="2467233"/>
            <a:ext cx="6835140" cy="3133725"/>
            <a:chOff x="6176660" y="2467233"/>
            <a:chExt cx="6835140" cy="3133725"/>
          </a:xfrm>
        </p:grpSpPr>
        <p:sp>
          <p:nvSpPr>
            <p:cNvPr id="21" name="object 21"/>
            <p:cNvSpPr/>
            <p:nvPr/>
          </p:nvSpPr>
          <p:spPr>
            <a:xfrm>
              <a:off x="6354665" y="2582413"/>
              <a:ext cx="6478905" cy="2672715"/>
            </a:xfrm>
            <a:custGeom>
              <a:avLst/>
              <a:gdLst/>
              <a:ahLst/>
              <a:cxnLst/>
              <a:rect l="l" t="t" r="r" b="b"/>
              <a:pathLst>
                <a:path w="6478905" h="2672715">
                  <a:moveTo>
                    <a:pt x="6478797" y="0"/>
                  </a:moveTo>
                  <a:lnTo>
                    <a:pt x="0" y="0"/>
                  </a:lnTo>
                  <a:lnTo>
                    <a:pt x="0" y="2672693"/>
                  </a:lnTo>
                  <a:lnTo>
                    <a:pt x="6478797" y="2672693"/>
                  </a:lnTo>
                  <a:lnTo>
                    <a:pt x="64787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6660" y="2467233"/>
              <a:ext cx="6834807" cy="313341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1500535" y="4477456"/>
            <a:ext cx="104394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77D16"/>
                </a:solidFill>
                <a:latin typeface="Courier New"/>
                <a:cs typeface="Courier New"/>
              </a:rPr>
              <a:t>minutes"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11334" y="3325659"/>
            <a:ext cx="5002530" cy="16338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@Component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CricketCoach</a:t>
            </a:r>
            <a:r>
              <a:rPr sz="1450" b="1" spc="10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spc="10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Courier New"/>
              <a:cs typeface="Courier New"/>
            </a:endParaRPr>
          </a:p>
          <a:p>
            <a:pPr marL="464820">
              <a:lnSpc>
                <a:spcPct val="100000"/>
              </a:lnSpc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@Override</a:t>
            </a:r>
            <a:endParaRPr sz="1450">
              <a:latin typeface="Courier New"/>
              <a:cs typeface="Courier New"/>
            </a:endParaRPr>
          </a:p>
          <a:p>
            <a:pPr marL="916940" marR="5080" indent="-452755">
              <a:lnSpc>
                <a:spcPct val="104200"/>
              </a:lnSpc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spc="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String  </a:t>
            </a:r>
            <a:r>
              <a:rPr sz="1450" b="1" spc="15" dirty="0">
                <a:solidFill>
                  <a:srgbClr val="00627A"/>
                </a:solidFill>
                <a:latin typeface="Courier New"/>
                <a:cs typeface="Courier New"/>
              </a:rPr>
              <a:t>getDailyWorkout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() 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 </a:t>
            </a:r>
            <a:r>
              <a:rPr sz="1450" b="1" spc="2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return</a:t>
            </a:r>
            <a:r>
              <a:rPr sz="14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"Practice</a:t>
            </a:r>
            <a:r>
              <a:rPr sz="1450" b="1" spc="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fast</a:t>
            </a:r>
            <a:r>
              <a:rPr sz="1450" b="1" spc="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bowling</a:t>
            </a:r>
            <a:r>
              <a:rPr sz="1450" b="1" spc="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for</a:t>
            </a:r>
            <a:r>
              <a:rPr sz="1450" b="1" spc="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15</a:t>
            </a:r>
            <a:endParaRPr sz="1450">
              <a:latin typeface="Courier New"/>
              <a:cs typeface="Courier New"/>
            </a:endParaRPr>
          </a:p>
          <a:p>
            <a:pPr marL="464820">
              <a:lnSpc>
                <a:spcPct val="100000"/>
              </a:lnSpc>
              <a:spcBef>
                <a:spcPts val="7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11334" y="4938175"/>
            <a:ext cx="139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19256" y="2082314"/>
            <a:ext cx="4289425" cy="1034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2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CricketCoach.java</a:t>
            </a:r>
            <a:endParaRPr sz="2300">
              <a:latin typeface="Arial"/>
              <a:cs typeface="Arial"/>
            </a:endParaRPr>
          </a:p>
          <a:p>
            <a:pPr marL="204470">
              <a:lnSpc>
                <a:spcPct val="100000"/>
              </a:lnSpc>
              <a:spcBef>
                <a:spcPts val="1614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package</a:t>
            </a:r>
            <a:r>
              <a:rPr sz="1450" b="1" spc="-5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latin typeface="Courier New"/>
                <a:cs typeface="Courier New"/>
              </a:rPr>
              <a:t>com.luv2code.springcoredemo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  <a:p>
            <a:pPr marL="204470">
              <a:lnSpc>
                <a:spcPct val="100000"/>
              </a:lnSpc>
              <a:spcBef>
                <a:spcPts val="7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145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447244" y="2993217"/>
            <a:ext cx="15821660" cy="2953385"/>
            <a:chOff x="2447244" y="2993217"/>
            <a:chExt cx="15821660" cy="2953385"/>
          </a:xfrm>
        </p:grpSpPr>
        <p:sp>
          <p:nvSpPr>
            <p:cNvPr id="6" name="object 6"/>
            <p:cNvSpPr/>
            <p:nvPr/>
          </p:nvSpPr>
          <p:spPr>
            <a:xfrm>
              <a:off x="2625249" y="3108397"/>
              <a:ext cx="15464790" cy="2494915"/>
            </a:xfrm>
            <a:custGeom>
              <a:avLst/>
              <a:gdLst/>
              <a:ahLst/>
              <a:cxnLst/>
              <a:rect l="l" t="t" r="r" b="b"/>
              <a:pathLst>
                <a:path w="15464790" h="2494915">
                  <a:moveTo>
                    <a:pt x="15464345" y="0"/>
                  </a:moveTo>
                  <a:lnTo>
                    <a:pt x="0" y="0"/>
                  </a:lnTo>
                  <a:lnTo>
                    <a:pt x="0" y="2494688"/>
                  </a:lnTo>
                  <a:lnTo>
                    <a:pt x="15464345" y="2494688"/>
                  </a:lnTo>
                  <a:lnTo>
                    <a:pt x="154643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7244" y="2993217"/>
              <a:ext cx="198946" cy="29527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69816" y="2993217"/>
              <a:ext cx="198946" cy="29527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6191" y="2993217"/>
              <a:ext cx="15423614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6191" y="5548113"/>
              <a:ext cx="15423614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829255" y="3138889"/>
            <a:ext cx="15057119" cy="24003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5250" b="0" spc="165" dirty="0">
                <a:solidFill>
                  <a:srgbClr val="0433FF"/>
                </a:solidFill>
                <a:latin typeface="Arial MT"/>
                <a:cs typeface="Arial MT"/>
              </a:rPr>
              <a:t>The</a:t>
            </a:r>
            <a:r>
              <a:rPr sz="5250" b="0" spc="-14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310" dirty="0">
                <a:solidFill>
                  <a:srgbClr val="0433FF"/>
                </a:solidFill>
                <a:latin typeface="Arial MT"/>
                <a:cs typeface="Arial MT"/>
              </a:rPr>
              <a:t>Spring</a:t>
            </a:r>
            <a:r>
              <a:rPr sz="5250" b="0" spc="-14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260" dirty="0">
                <a:solidFill>
                  <a:srgbClr val="0433FF"/>
                </a:solidFill>
                <a:latin typeface="Arial MT"/>
                <a:cs typeface="Arial MT"/>
              </a:rPr>
              <a:t>Framework</a:t>
            </a:r>
            <a:r>
              <a:rPr sz="5250" b="0" spc="-14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320" dirty="0">
                <a:solidFill>
                  <a:srgbClr val="0433FF"/>
                </a:solidFill>
                <a:latin typeface="Arial MT"/>
                <a:cs typeface="Arial MT"/>
              </a:rPr>
              <a:t>will</a:t>
            </a:r>
            <a:r>
              <a:rPr sz="5250" b="0" spc="-14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355" dirty="0">
                <a:solidFill>
                  <a:srgbClr val="0433FF"/>
                </a:solidFill>
                <a:latin typeface="Arial MT"/>
                <a:cs typeface="Arial MT"/>
              </a:rPr>
              <a:t>perform</a:t>
            </a:r>
            <a:r>
              <a:rPr sz="5250" b="0" spc="-14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280" dirty="0">
                <a:solidFill>
                  <a:srgbClr val="0433FF"/>
                </a:solidFill>
                <a:latin typeface="Arial MT"/>
                <a:cs typeface="Arial MT"/>
              </a:rPr>
              <a:t>operations</a:t>
            </a:r>
            <a:endParaRPr sz="52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2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5250" b="0" spc="295" dirty="0">
                <a:solidFill>
                  <a:srgbClr val="0433FF"/>
                </a:solidFill>
                <a:latin typeface="Arial MT"/>
                <a:cs typeface="Arial MT"/>
              </a:rPr>
              <a:t>behind</a:t>
            </a:r>
            <a:r>
              <a:rPr sz="5250" b="0" spc="-15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295" dirty="0">
                <a:solidFill>
                  <a:srgbClr val="0433FF"/>
                </a:solidFill>
                <a:latin typeface="Arial MT"/>
                <a:cs typeface="Arial MT"/>
              </a:rPr>
              <a:t>the</a:t>
            </a:r>
            <a:r>
              <a:rPr sz="5250" b="0" spc="-14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275" dirty="0">
                <a:solidFill>
                  <a:srgbClr val="0433FF"/>
                </a:solidFill>
                <a:latin typeface="Arial MT"/>
                <a:cs typeface="Arial MT"/>
              </a:rPr>
              <a:t>scenes</a:t>
            </a:r>
            <a:r>
              <a:rPr sz="5250" b="0" spc="-15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350" dirty="0">
                <a:solidFill>
                  <a:srgbClr val="0433FF"/>
                </a:solidFill>
                <a:latin typeface="Arial MT"/>
                <a:cs typeface="Arial MT"/>
              </a:rPr>
              <a:t>for</a:t>
            </a:r>
            <a:r>
              <a:rPr sz="5250" b="0" spc="-14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229" dirty="0">
                <a:solidFill>
                  <a:srgbClr val="0433FF"/>
                </a:solidFill>
                <a:latin typeface="Arial MT"/>
                <a:cs typeface="Arial MT"/>
              </a:rPr>
              <a:t>you</a:t>
            </a:r>
            <a:r>
              <a:rPr sz="5250" b="0" spc="-14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105" dirty="0">
                <a:solidFill>
                  <a:srgbClr val="0433FF"/>
                </a:solidFill>
                <a:latin typeface="Arial MT"/>
                <a:cs typeface="Arial MT"/>
              </a:rPr>
              <a:t>:-)</a:t>
            </a:r>
            <a:endParaRPr sz="525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4437994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5" dirty="0">
                <a:latin typeface="Cambria"/>
                <a:cs typeface="Cambria"/>
              </a:rPr>
              <a:t>How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70" dirty="0">
                <a:latin typeface="Cambria"/>
                <a:cs typeface="Cambria"/>
              </a:rPr>
              <a:t>Spring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210" dirty="0">
                <a:latin typeface="Cambria"/>
                <a:cs typeface="Cambria"/>
              </a:rPr>
              <a:t>Processes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95" dirty="0">
                <a:latin typeface="Cambria"/>
                <a:cs typeface="Cambria"/>
              </a:rPr>
              <a:t>your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125" dirty="0">
                <a:latin typeface="Cambria"/>
                <a:cs typeface="Cambria"/>
              </a:rPr>
              <a:t>application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16763" y="6627525"/>
            <a:ext cx="12960985" cy="2798445"/>
            <a:chOff x="616763" y="6627525"/>
            <a:chExt cx="12960985" cy="2798445"/>
          </a:xfrm>
        </p:grpSpPr>
        <p:sp>
          <p:nvSpPr>
            <p:cNvPr id="4" name="object 4"/>
            <p:cNvSpPr/>
            <p:nvPr/>
          </p:nvSpPr>
          <p:spPr>
            <a:xfrm>
              <a:off x="794768" y="6742705"/>
              <a:ext cx="12605385" cy="2338070"/>
            </a:xfrm>
            <a:custGeom>
              <a:avLst/>
              <a:gdLst/>
              <a:ahLst/>
              <a:cxnLst/>
              <a:rect l="l" t="t" r="r" b="b"/>
              <a:pathLst>
                <a:path w="12605385" h="2338070">
                  <a:moveTo>
                    <a:pt x="12604956" y="0"/>
                  </a:moveTo>
                  <a:lnTo>
                    <a:pt x="0" y="0"/>
                  </a:lnTo>
                  <a:lnTo>
                    <a:pt x="0" y="2337625"/>
                  </a:lnTo>
                  <a:lnTo>
                    <a:pt x="12604956" y="2337625"/>
                  </a:lnTo>
                  <a:lnTo>
                    <a:pt x="126049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763" y="6627525"/>
              <a:ext cx="12960966" cy="279834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56155" y="7183876"/>
            <a:ext cx="70739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i="1" spc="5" dirty="0">
                <a:latin typeface="Arial"/>
                <a:cs typeface="Arial"/>
              </a:rPr>
              <a:t>Coach</a:t>
            </a:r>
            <a:r>
              <a:rPr sz="2950" b="1" i="1" dirty="0">
                <a:latin typeface="Arial"/>
                <a:cs typeface="Arial"/>
              </a:rPr>
              <a:t> </a:t>
            </a:r>
            <a:r>
              <a:rPr sz="2950" b="1" i="1" spc="5" dirty="0">
                <a:solidFill>
                  <a:srgbClr val="7E504F"/>
                </a:solidFill>
                <a:latin typeface="Arial"/>
                <a:cs typeface="Arial"/>
              </a:rPr>
              <a:t>theCoach </a:t>
            </a:r>
            <a:r>
              <a:rPr sz="2950" b="1" i="1" spc="10" dirty="0">
                <a:latin typeface="Arial"/>
                <a:cs typeface="Arial"/>
              </a:rPr>
              <a:t>=</a:t>
            </a:r>
            <a:r>
              <a:rPr sz="2950" b="1" i="1" spc="5" dirty="0">
                <a:latin typeface="Arial"/>
                <a:cs typeface="Arial"/>
              </a:rPr>
              <a:t> </a:t>
            </a:r>
            <a:r>
              <a:rPr sz="2950" b="1" i="1" spc="5" dirty="0">
                <a:solidFill>
                  <a:srgbClr val="931A68"/>
                </a:solidFill>
                <a:latin typeface="Arial"/>
                <a:cs typeface="Arial"/>
              </a:rPr>
              <a:t>new</a:t>
            </a:r>
            <a:r>
              <a:rPr sz="2950" b="1" i="1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i="1" spc="5" dirty="0">
                <a:latin typeface="Arial"/>
                <a:cs typeface="Arial"/>
              </a:rPr>
              <a:t>CricketCoach();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6155" y="8084373"/>
            <a:ext cx="1199515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i="1" spc="5" dirty="0">
                <a:latin typeface="Arial"/>
                <a:cs typeface="Arial"/>
              </a:rPr>
              <a:t>DemoController</a:t>
            </a:r>
            <a:r>
              <a:rPr sz="2950" b="1" i="1" spc="10" dirty="0">
                <a:latin typeface="Arial"/>
                <a:cs typeface="Arial"/>
              </a:rPr>
              <a:t> </a:t>
            </a:r>
            <a:r>
              <a:rPr sz="2950" b="1" i="1" spc="5" dirty="0">
                <a:solidFill>
                  <a:srgbClr val="7E504F"/>
                </a:solidFill>
                <a:latin typeface="Arial"/>
                <a:cs typeface="Arial"/>
              </a:rPr>
              <a:t>demoController</a:t>
            </a:r>
            <a:r>
              <a:rPr sz="2950" b="1" i="1" spc="10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2950" b="1" i="1" spc="10" dirty="0">
                <a:latin typeface="Arial"/>
                <a:cs typeface="Arial"/>
              </a:rPr>
              <a:t>=</a:t>
            </a:r>
            <a:r>
              <a:rPr sz="2950" b="1" i="1" spc="15" dirty="0">
                <a:latin typeface="Arial"/>
                <a:cs typeface="Arial"/>
              </a:rPr>
              <a:t> </a:t>
            </a:r>
            <a:r>
              <a:rPr sz="2950" b="1" i="1" spc="5" dirty="0">
                <a:solidFill>
                  <a:srgbClr val="931A68"/>
                </a:solidFill>
                <a:latin typeface="Arial"/>
                <a:cs typeface="Arial"/>
              </a:rPr>
              <a:t>new</a:t>
            </a:r>
            <a:r>
              <a:rPr sz="2950" b="1" i="1" spc="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i="1" spc="5" dirty="0">
                <a:latin typeface="Arial"/>
                <a:cs typeface="Arial"/>
              </a:rPr>
              <a:t>DemoController(theCoach);</a:t>
            </a:r>
            <a:endParaRPr sz="2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2791" y="5924030"/>
            <a:ext cx="38868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008F00"/>
                </a:solidFill>
                <a:latin typeface="Arial"/>
                <a:cs typeface="Arial"/>
              </a:rPr>
              <a:t>Spring</a:t>
            </a:r>
            <a:r>
              <a:rPr sz="3450" b="1" spc="-60" dirty="0">
                <a:solidFill>
                  <a:srgbClr val="008F00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008F00"/>
                </a:solidFill>
                <a:latin typeface="Arial"/>
                <a:cs typeface="Arial"/>
              </a:rPr>
              <a:t>Framework</a:t>
            </a:r>
            <a:endParaRPr sz="34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27025" y="7043743"/>
            <a:ext cx="5804535" cy="1655445"/>
          </a:xfrm>
          <a:custGeom>
            <a:avLst/>
            <a:gdLst/>
            <a:ahLst/>
            <a:cxnLst/>
            <a:rect l="l" t="t" r="r" b="b"/>
            <a:pathLst>
              <a:path w="5804534" h="1655445">
                <a:moveTo>
                  <a:pt x="5751782" y="0"/>
                </a:moveTo>
                <a:lnTo>
                  <a:pt x="2089266" y="0"/>
                </a:lnTo>
                <a:lnTo>
                  <a:pt x="2068884" y="4114"/>
                </a:lnTo>
                <a:lnTo>
                  <a:pt x="2052243" y="15333"/>
                </a:lnTo>
                <a:lnTo>
                  <a:pt x="2041025" y="31975"/>
                </a:lnTo>
                <a:lnTo>
                  <a:pt x="2036911" y="52354"/>
                </a:lnTo>
                <a:lnTo>
                  <a:pt x="2036911" y="1206769"/>
                </a:lnTo>
                <a:lnTo>
                  <a:pt x="0" y="1311153"/>
                </a:lnTo>
                <a:lnTo>
                  <a:pt x="2036911" y="1415862"/>
                </a:lnTo>
                <a:lnTo>
                  <a:pt x="2036911" y="1603029"/>
                </a:lnTo>
                <a:lnTo>
                  <a:pt x="2041025" y="1623406"/>
                </a:lnTo>
                <a:lnTo>
                  <a:pt x="2052243" y="1640048"/>
                </a:lnTo>
                <a:lnTo>
                  <a:pt x="2068884" y="1651269"/>
                </a:lnTo>
                <a:lnTo>
                  <a:pt x="2089266" y="1655384"/>
                </a:lnTo>
                <a:lnTo>
                  <a:pt x="5751782" y="1655384"/>
                </a:lnTo>
                <a:lnTo>
                  <a:pt x="5772159" y="1651269"/>
                </a:lnTo>
                <a:lnTo>
                  <a:pt x="5788801" y="1640048"/>
                </a:lnTo>
                <a:lnTo>
                  <a:pt x="5800022" y="1623406"/>
                </a:lnTo>
                <a:lnTo>
                  <a:pt x="5804137" y="1603029"/>
                </a:lnTo>
                <a:lnTo>
                  <a:pt x="5804137" y="52354"/>
                </a:lnTo>
                <a:lnTo>
                  <a:pt x="5800022" y="31975"/>
                </a:lnTo>
                <a:lnTo>
                  <a:pt x="5788801" y="15333"/>
                </a:lnTo>
                <a:lnTo>
                  <a:pt x="5772159" y="4114"/>
                </a:lnTo>
                <a:lnTo>
                  <a:pt x="5751782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872051" y="7236015"/>
            <a:ext cx="2350770" cy="1198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4805" marR="5080" indent="-332740">
              <a:lnSpc>
                <a:spcPct val="111500"/>
              </a:lnSpc>
              <a:spcBef>
                <a:spcPts val="95"/>
              </a:spcBef>
            </a:pPr>
            <a:r>
              <a:rPr sz="3450" spc="5" dirty="0">
                <a:solidFill>
                  <a:srgbClr val="FFFFFF"/>
                </a:solidFill>
                <a:latin typeface="Palatino Linotype"/>
                <a:cs typeface="Palatino Linotype"/>
              </a:rPr>
              <a:t>C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onst</a:t>
            </a:r>
            <a:r>
              <a:rPr sz="3450" spc="-25" dirty="0">
                <a:solidFill>
                  <a:srgbClr val="FFFFFF"/>
                </a:solidFill>
                <a:latin typeface="Palatino Linotype"/>
                <a:cs typeface="Palatino Linotype"/>
              </a:rPr>
              <a:t>r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uctor  injection</a:t>
            </a:r>
            <a:endParaRPr sz="3450">
              <a:latin typeface="Palatino Linotype"/>
              <a:cs typeface="Palatino Linotyp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580633" y="2458145"/>
            <a:ext cx="5569585" cy="3824604"/>
            <a:chOff x="13580633" y="2458145"/>
            <a:chExt cx="5569585" cy="3824604"/>
          </a:xfrm>
        </p:grpSpPr>
        <p:sp>
          <p:nvSpPr>
            <p:cNvPr id="12" name="object 12"/>
            <p:cNvSpPr/>
            <p:nvPr/>
          </p:nvSpPr>
          <p:spPr>
            <a:xfrm>
              <a:off x="13758638" y="2573324"/>
              <a:ext cx="5213985" cy="3364229"/>
            </a:xfrm>
            <a:custGeom>
              <a:avLst/>
              <a:gdLst/>
              <a:ahLst/>
              <a:cxnLst/>
              <a:rect l="l" t="t" r="r" b="b"/>
              <a:pathLst>
                <a:path w="5213984" h="3364229">
                  <a:moveTo>
                    <a:pt x="5213537" y="0"/>
                  </a:moveTo>
                  <a:lnTo>
                    <a:pt x="0" y="0"/>
                  </a:lnTo>
                  <a:lnTo>
                    <a:pt x="0" y="3363771"/>
                  </a:lnTo>
                  <a:lnTo>
                    <a:pt x="5213537" y="3363771"/>
                  </a:lnTo>
                  <a:lnTo>
                    <a:pt x="52135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80633" y="2458145"/>
              <a:ext cx="5569547" cy="382449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815255" y="2625502"/>
            <a:ext cx="4097654" cy="4819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package</a:t>
            </a:r>
            <a:r>
              <a:rPr sz="1450" b="1" spc="-5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latin typeface="Courier New"/>
                <a:cs typeface="Courier New"/>
              </a:rPr>
              <a:t>com.luv2code.springcoredemo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20" dirty="0">
                <a:solidFill>
                  <a:srgbClr val="0033B3"/>
                </a:solidFill>
                <a:latin typeface="Courier New"/>
                <a:cs typeface="Courier New"/>
              </a:rPr>
              <a:t>…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815255" y="3316580"/>
            <a:ext cx="3305810" cy="4819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@RestController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45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DemoController</a:t>
            </a:r>
            <a:r>
              <a:rPr sz="1450" b="1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267650" y="4007659"/>
            <a:ext cx="25139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private</a:t>
            </a:r>
            <a:r>
              <a:rPr sz="1450" b="1" spc="-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spc="-15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434506" y="4698737"/>
            <a:ext cx="127000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theCoach)</a:t>
            </a:r>
            <a:r>
              <a:rPr sz="1450" b="1" spc="-6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267650" y="4468378"/>
            <a:ext cx="3079115" cy="11734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@Autowired</a:t>
            </a:r>
            <a:endParaRPr sz="1450">
              <a:latin typeface="Courier New"/>
              <a:cs typeface="Courier New"/>
            </a:endParaRPr>
          </a:p>
          <a:p>
            <a:pPr marL="464820" marR="5080" indent="-452755">
              <a:lnSpc>
                <a:spcPct val="104200"/>
              </a:lnSpc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1450" b="1" spc="15" dirty="0">
                <a:solidFill>
                  <a:srgbClr val="00627A"/>
                </a:solidFill>
                <a:latin typeface="Courier New"/>
                <a:cs typeface="Courier New"/>
              </a:rPr>
              <a:t>DemoController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450" b="1" spc="15" dirty="0">
                <a:latin typeface="Courier New"/>
                <a:cs typeface="Courier New"/>
              </a:rPr>
              <a:t>Coach </a:t>
            </a:r>
            <a:r>
              <a:rPr sz="1450" b="1" spc="-860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1450" b="1" spc="5" dirty="0">
                <a:solidFill>
                  <a:srgbClr val="872094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1450" b="1" spc="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theCoach;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  <a:p>
            <a:pPr marL="125730">
              <a:lnSpc>
                <a:spcPct val="100000"/>
              </a:lnSpc>
              <a:spcBef>
                <a:spcPts val="7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815255" y="5620175"/>
            <a:ext cx="139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668768" y="2045237"/>
            <a:ext cx="3561079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7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DemoController.java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69057" y="2506583"/>
            <a:ext cx="4773295" cy="1981835"/>
            <a:chOff x="669057" y="2506583"/>
            <a:chExt cx="4773295" cy="1981835"/>
          </a:xfrm>
        </p:grpSpPr>
        <p:sp>
          <p:nvSpPr>
            <p:cNvPr id="22" name="object 22"/>
            <p:cNvSpPr/>
            <p:nvPr/>
          </p:nvSpPr>
          <p:spPr>
            <a:xfrm>
              <a:off x="847062" y="2621763"/>
              <a:ext cx="4417060" cy="1521460"/>
            </a:xfrm>
            <a:custGeom>
              <a:avLst/>
              <a:gdLst/>
              <a:ahLst/>
              <a:cxnLst/>
              <a:rect l="l" t="t" r="r" b="b"/>
              <a:pathLst>
                <a:path w="4417060" h="1521460">
                  <a:moveTo>
                    <a:pt x="4416703" y="0"/>
                  </a:moveTo>
                  <a:lnTo>
                    <a:pt x="0" y="0"/>
                  </a:lnTo>
                  <a:lnTo>
                    <a:pt x="0" y="1520896"/>
                  </a:lnTo>
                  <a:lnTo>
                    <a:pt x="4416703" y="1520896"/>
                  </a:lnTo>
                  <a:lnTo>
                    <a:pt x="44167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057" y="2506583"/>
              <a:ext cx="4772713" cy="198161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03731" y="2673930"/>
            <a:ext cx="4097654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package</a:t>
            </a:r>
            <a:r>
              <a:rPr sz="1450" b="1" spc="-5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latin typeface="Courier New"/>
                <a:cs typeface="Courier New"/>
              </a:rPr>
              <a:t>com.luv2code.springcoredemo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03731" y="3134649"/>
            <a:ext cx="27400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interface</a:t>
            </a:r>
            <a:r>
              <a:rPr sz="145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spc="-5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56130" y="3595368"/>
            <a:ext cx="285305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latin typeface="Courier New"/>
                <a:cs typeface="Courier New"/>
              </a:rPr>
              <a:t>String</a:t>
            </a:r>
            <a:r>
              <a:rPr sz="1450" b="1" spc="-60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0627A"/>
                </a:solidFill>
                <a:latin typeface="Courier New"/>
                <a:cs typeface="Courier New"/>
              </a:rPr>
              <a:t>getDailyWorkout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();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03731" y="3825727"/>
            <a:ext cx="139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1794" y="2057655"/>
            <a:ext cx="225806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6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Coach.java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176660" y="2467233"/>
            <a:ext cx="6835140" cy="3133725"/>
            <a:chOff x="6176660" y="2467233"/>
            <a:chExt cx="6835140" cy="3133725"/>
          </a:xfrm>
        </p:grpSpPr>
        <p:sp>
          <p:nvSpPr>
            <p:cNvPr id="30" name="object 30"/>
            <p:cNvSpPr/>
            <p:nvPr/>
          </p:nvSpPr>
          <p:spPr>
            <a:xfrm>
              <a:off x="6354665" y="2582413"/>
              <a:ext cx="6478905" cy="2672715"/>
            </a:xfrm>
            <a:custGeom>
              <a:avLst/>
              <a:gdLst/>
              <a:ahLst/>
              <a:cxnLst/>
              <a:rect l="l" t="t" r="r" b="b"/>
              <a:pathLst>
                <a:path w="6478905" h="2672715">
                  <a:moveTo>
                    <a:pt x="6478797" y="0"/>
                  </a:moveTo>
                  <a:lnTo>
                    <a:pt x="0" y="0"/>
                  </a:lnTo>
                  <a:lnTo>
                    <a:pt x="0" y="2672693"/>
                  </a:lnTo>
                  <a:lnTo>
                    <a:pt x="6478797" y="2672693"/>
                  </a:lnTo>
                  <a:lnTo>
                    <a:pt x="64787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6660" y="2467233"/>
              <a:ext cx="6834807" cy="3133412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6411334" y="3325659"/>
            <a:ext cx="5002530" cy="4819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@Component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CricketCoach</a:t>
            </a:r>
            <a:r>
              <a:rPr sz="1450" b="1" spc="10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spc="10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708896" y="4477456"/>
            <a:ext cx="183578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for</a:t>
            </a:r>
            <a:r>
              <a:rPr sz="1450" b="1" spc="-2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15</a:t>
            </a:r>
            <a:r>
              <a:rPr sz="1450" b="1" spc="-2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77D16"/>
                </a:solidFill>
                <a:latin typeface="Courier New"/>
                <a:cs typeface="Courier New"/>
              </a:rPr>
              <a:t>minutes"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863733" y="4016737"/>
            <a:ext cx="3757929" cy="942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@Override</a:t>
            </a:r>
            <a:endParaRPr sz="1450">
              <a:latin typeface="Courier New"/>
              <a:cs typeface="Courier New"/>
            </a:endParaRPr>
          </a:p>
          <a:p>
            <a:pPr marL="464820" marR="5080" indent="-452755">
              <a:lnSpc>
                <a:spcPct val="104200"/>
              </a:lnSpc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1450" b="1" spc="15" dirty="0">
                <a:latin typeface="Courier New"/>
                <a:cs typeface="Courier New"/>
              </a:rPr>
              <a:t>String</a:t>
            </a:r>
            <a:r>
              <a:rPr sz="1450" b="1" spc="20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627A"/>
                </a:solidFill>
                <a:latin typeface="Courier New"/>
                <a:cs typeface="Courier New"/>
              </a:rPr>
              <a:t>getDailyWorkout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()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 { </a:t>
            </a:r>
            <a:r>
              <a:rPr sz="1450" b="1" spc="-8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return</a:t>
            </a:r>
            <a:r>
              <a:rPr sz="145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"Practice</a:t>
            </a:r>
            <a:r>
              <a:rPr sz="1450" b="1" spc="-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fast</a:t>
            </a:r>
            <a:r>
              <a:rPr sz="1450" b="1" spc="-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bowling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11334" y="4938175"/>
            <a:ext cx="139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339316" y="2082314"/>
            <a:ext cx="4169410" cy="1034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2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CricketCoach.java</a:t>
            </a:r>
            <a:endParaRPr sz="2300">
              <a:latin typeface="Arial"/>
              <a:cs typeface="Arial"/>
            </a:endParaRPr>
          </a:p>
          <a:p>
            <a:pPr marL="84455">
              <a:lnSpc>
                <a:spcPct val="100000"/>
              </a:lnSpc>
              <a:spcBef>
                <a:spcPts val="1614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package</a:t>
            </a:r>
            <a:r>
              <a:rPr sz="1450" b="1" spc="-5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latin typeface="Courier New"/>
                <a:cs typeface="Courier New"/>
              </a:rPr>
              <a:t>com.luv2code.springcoredemo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  <a:p>
            <a:pPr marL="84455">
              <a:lnSpc>
                <a:spcPct val="100000"/>
              </a:lnSpc>
              <a:spcBef>
                <a:spcPts val="7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145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26307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75" dirty="0">
                <a:latin typeface="Cambria"/>
                <a:cs typeface="Cambria"/>
              </a:rPr>
              <a:t>The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5" dirty="0">
                <a:latin typeface="Cambria"/>
                <a:cs typeface="Cambria"/>
              </a:rPr>
              <a:t>“new”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260" dirty="0">
                <a:latin typeface="Cambria"/>
                <a:cs typeface="Cambria"/>
              </a:rPr>
              <a:t>keyword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1505" dirty="0">
                <a:latin typeface="Cambria"/>
                <a:cs typeface="Cambria"/>
              </a:rPr>
              <a:t>…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65" dirty="0">
                <a:latin typeface="Cambria"/>
                <a:cs typeface="Cambria"/>
              </a:rPr>
              <a:t>is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45" dirty="0">
                <a:latin typeface="Cambria"/>
                <a:cs typeface="Cambria"/>
              </a:rPr>
              <a:t>that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50" dirty="0">
                <a:latin typeface="Cambria"/>
                <a:cs typeface="Cambria"/>
              </a:rPr>
              <a:t>it???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61478" y="10646497"/>
            <a:ext cx="29813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endParaRPr sz="26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0314" y="2050556"/>
            <a:ext cx="14399260" cy="298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81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spc="-110" dirty="0">
                <a:latin typeface="Palatino Linotype"/>
                <a:cs typeface="Palatino Linotype"/>
              </a:rPr>
              <a:t>You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may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wonder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endParaRPr sz="4250">
              <a:latin typeface="Palatino Linotype"/>
              <a:cs typeface="Palatino Linotype"/>
            </a:endParaRPr>
          </a:p>
          <a:p>
            <a:pPr marL="1017269" lvl="1" indent="-57404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1017269" algn="l"/>
                <a:tab pos="1017905" algn="l"/>
              </a:tabLst>
            </a:pPr>
            <a:r>
              <a:rPr sz="4250" i="1" spc="10" dirty="0">
                <a:latin typeface="Palatino Linotype"/>
                <a:cs typeface="Palatino Linotype"/>
              </a:rPr>
              <a:t>Is</a:t>
            </a:r>
            <a:r>
              <a:rPr sz="4250" i="1" spc="5" dirty="0">
                <a:latin typeface="Palatino Linotype"/>
                <a:cs typeface="Palatino Linotype"/>
              </a:rPr>
              <a:t> it</a:t>
            </a:r>
            <a:r>
              <a:rPr sz="4250" i="1" dirty="0">
                <a:latin typeface="Palatino Linotype"/>
                <a:cs typeface="Palatino Linotype"/>
              </a:rPr>
              <a:t> </a:t>
            </a:r>
            <a:r>
              <a:rPr sz="4250" i="1" spc="10" dirty="0">
                <a:latin typeface="Palatino Linotype"/>
                <a:cs typeface="Palatino Linotype"/>
              </a:rPr>
              <a:t>just</a:t>
            </a:r>
            <a:r>
              <a:rPr sz="4250" i="1" dirty="0">
                <a:latin typeface="Palatino Linotype"/>
                <a:cs typeface="Palatino Linotype"/>
              </a:rPr>
              <a:t> </a:t>
            </a:r>
            <a:r>
              <a:rPr sz="4250" i="1" spc="15" dirty="0">
                <a:latin typeface="Palatino Linotype"/>
                <a:cs typeface="Palatino Linotype"/>
              </a:rPr>
              <a:t>the</a:t>
            </a:r>
            <a:r>
              <a:rPr sz="4250" i="1" spc="5" dirty="0">
                <a:latin typeface="Palatino Linotype"/>
                <a:cs typeface="Palatino Linotype"/>
              </a:rPr>
              <a:t> </a:t>
            </a:r>
            <a:r>
              <a:rPr sz="4250" i="1" spc="15" dirty="0">
                <a:latin typeface="Palatino Linotype"/>
                <a:cs typeface="Palatino Linotype"/>
              </a:rPr>
              <a:t>“new”</a:t>
            </a:r>
            <a:r>
              <a:rPr sz="4250" i="1" dirty="0">
                <a:latin typeface="Palatino Linotype"/>
                <a:cs typeface="Palatino Linotype"/>
              </a:rPr>
              <a:t> </a:t>
            </a:r>
            <a:r>
              <a:rPr sz="4250" i="1" spc="15" dirty="0">
                <a:latin typeface="Palatino Linotype"/>
                <a:cs typeface="Palatino Linotype"/>
              </a:rPr>
              <a:t>keyword???</a:t>
            </a:r>
            <a:endParaRPr sz="4250">
              <a:latin typeface="Palatino Linotype"/>
              <a:cs typeface="Palatino Linotype"/>
            </a:endParaRPr>
          </a:p>
          <a:p>
            <a:pPr marL="1017269" lvl="1" indent="-57404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1017269" algn="l"/>
                <a:tab pos="1017905" algn="l"/>
              </a:tabLst>
            </a:pPr>
            <a:r>
              <a:rPr sz="4250" i="1" spc="10" dirty="0">
                <a:latin typeface="Palatino Linotype"/>
                <a:cs typeface="Palatino Linotype"/>
              </a:rPr>
              <a:t>I</a:t>
            </a:r>
            <a:r>
              <a:rPr sz="4250" i="1" spc="5" dirty="0">
                <a:latin typeface="Palatino Linotype"/>
                <a:cs typeface="Palatino Linotype"/>
              </a:rPr>
              <a:t> </a:t>
            </a:r>
            <a:r>
              <a:rPr sz="4250" i="1" spc="-20" dirty="0">
                <a:latin typeface="Palatino Linotype"/>
                <a:cs typeface="Palatino Linotype"/>
              </a:rPr>
              <a:t>don’t</a:t>
            </a:r>
            <a:r>
              <a:rPr sz="4250" i="1" spc="5" dirty="0">
                <a:latin typeface="Palatino Linotype"/>
                <a:cs typeface="Palatino Linotype"/>
              </a:rPr>
              <a:t> </a:t>
            </a:r>
            <a:r>
              <a:rPr sz="4250" i="1" spc="15" dirty="0">
                <a:latin typeface="Palatino Linotype"/>
                <a:cs typeface="Palatino Linotype"/>
              </a:rPr>
              <a:t>need</a:t>
            </a:r>
            <a:r>
              <a:rPr sz="4250" i="1" spc="10" dirty="0">
                <a:latin typeface="Palatino Linotype"/>
                <a:cs typeface="Palatino Linotype"/>
              </a:rPr>
              <a:t> </a:t>
            </a:r>
            <a:r>
              <a:rPr sz="4250" i="1" spc="15" dirty="0">
                <a:latin typeface="Palatino Linotype"/>
                <a:cs typeface="Palatino Linotype"/>
              </a:rPr>
              <a:t>Spring</a:t>
            </a:r>
            <a:r>
              <a:rPr sz="4250" i="1" spc="5" dirty="0">
                <a:latin typeface="Palatino Linotype"/>
                <a:cs typeface="Palatino Linotype"/>
              </a:rPr>
              <a:t> </a:t>
            </a:r>
            <a:r>
              <a:rPr sz="4250" i="1" spc="10" dirty="0">
                <a:latin typeface="Palatino Linotype"/>
                <a:cs typeface="Palatino Linotype"/>
              </a:rPr>
              <a:t>for this</a:t>
            </a:r>
            <a:r>
              <a:rPr sz="4250" i="1" spc="5" dirty="0">
                <a:latin typeface="Palatino Linotype"/>
                <a:cs typeface="Palatino Linotype"/>
              </a:rPr>
              <a:t> </a:t>
            </a:r>
            <a:r>
              <a:rPr sz="4250" i="1" spc="35" dirty="0">
                <a:latin typeface="Palatino Linotype"/>
                <a:cs typeface="Palatino Linotype"/>
              </a:rPr>
              <a:t>…</a:t>
            </a:r>
            <a:r>
              <a:rPr sz="4250" i="1" spc="10" dirty="0">
                <a:latin typeface="Palatino Linotype"/>
                <a:cs typeface="Palatino Linotype"/>
              </a:rPr>
              <a:t> I</a:t>
            </a:r>
            <a:r>
              <a:rPr sz="4250" i="1" spc="5" dirty="0">
                <a:latin typeface="Palatino Linotype"/>
                <a:cs typeface="Palatino Linotype"/>
              </a:rPr>
              <a:t> </a:t>
            </a:r>
            <a:r>
              <a:rPr sz="4250" i="1" spc="10" dirty="0">
                <a:latin typeface="Palatino Linotype"/>
                <a:cs typeface="Palatino Linotype"/>
              </a:rPr>
              <a:t>can</a:t>
            </a:r>
            <a:r>
              <a:rPr sz="4250" i="1" spc="5" dirty="0">
                <a:latin typeface="Palatino Linotype"/>
                <a:cs typeface="Palatino Linotype"/>
              </a:rPr>
              <a:t> </a:t>
            </a:r>
            <a:r>
              <a:rPr sz="4250" i="1" spc="15" dirty="0">
                <a:latin typeface="Palatino Linotype"/>
                <a:cs typeface="Palatino Linotype"/>
              </a:rPr>
              <a:t>do</a:t>
            </a:r>
            <a:r>
              <a:rPr sz="4250" i="1" spc="10" dirty="0">
                <a:latin typeface="Palatino Linotype"/>
                <a:cs typeface="Palatino Linotype"/>
              </a:rPr>
              <a:t> this</a:t>
            </a:r>
            <a:r>
              <a:rPr sz="4250" i="1" spc="5" dirty="0">
                <a:latin typeface="Palatino Linotype"/>
                <a:cs typeface="Palatino Linotype"/>
              </a:rPr>
              <a:t> </a:t>
            </a:r>
            <a:r>
              <a:rPr sz="4250" i="1" spc="15" dirty="0">
                <a:latin typeface="Palatino Linotype"/>
                <a:cs typeface="Palatino Linotype"/>
              </a:rPr>
              <a:t>by</a:t>
            </a:r>
            <a:r>
              <a:rPr sz="4250" i="1" spc="10" dirty="0">
                <a:latin typeface="Palatino Linotype"/>
                <a:cs typeface="Palatino Linotype"/>
              </a:rPr>
              <a:t> myself</a:t>
            </a:r>
            <a:r>
              <a:rPr sz="4250" i="1" spc="5" dirty="0">
                <a:latin typeface="Palatino Linotype"/>
                <a:cs typeface="Palatino Linotype"/>
              </a:rPr>
              <a:t> </a:t>
            </a:r>
            <a:r>
              <a:rPr sz="4250" i="1" spc="15" dirty="0">
                <a:latin typeface="Palatino Linotype"/>
                <a:cs typeface="Palatino Linotype"/>
              </a:rPr>
              <a:t>LOL!!!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014" y="6334719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6152" y="6217968"/>
            <a:ext cx="1722310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is </a:t>
            </a:r>
            <a:r>
              <a:rPr sz="4250" dirty="0">
                <a:latin typeface="Palatino Linotype"/>
                <a:cs typeface="Palatino Linotype"/>
              </a:rPr>
              <a:t>more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than</a:t>
            </a:r>
            <a:r>
              <a:rPr sz="4250" spc="10" dirty="0">
                <a:latin typeface="Palatino Linotype"/>
                <a:cs typeface="Palatino Linotype"/>
              </a:rPr>
              <a:t> just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Inversion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Control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Dependency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Injection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7486516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6152" y="7369766"/>
            <a:ext cx="15434944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For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small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basic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apps,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it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may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hard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see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benefits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312" y="701675"/>
            <a:ext cx="10745435" cy="10169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434" dirty="0"/>
              <a:t>Coding</a:t>
            </a:r>
            <a:r>
              <a:rPr sz="6500" spc="10" dirty="0"/>
              <a:t> </a:t>
            </a:r>
            <a:r>
              <a:rPr sz="6500" spc="310" dirty="0"/>
              <a:t>Scenario</a:t>
            </a:r>
            <a:endParaRPr sz="6500" dirty="0"/>
          </a:p>
        </p:txBody>
      </p:sp>
      <p:sp>
        <p:nvSpPr>
          <p:cNvPr id="3" name="object 3"/>
          <p:cNvSpPr txBox="1"/>
          <p:nvPr/>
        </p:nvSpPr>
        <p:spPr>
          <a:xfrm>
            <a:off x="983014" y="6053293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6152" y="5936532"/>
            <a:ext cx="676275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App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should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configurable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7917111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6152" y="7800350"/>
            <a:ext cx="993267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Easily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change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coach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another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sport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1853" y="906890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4988" y="8952147"/>
            <a:ext cx="105187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Baseball,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-55" dirty="0">
                <a:latin typeface="Palatino Linotype"/>
                <a:cs typeface="Palatino Linotype"/>
              </a:rPr>
              <a:t>Hockey,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-40" dirty="0">
                <a:latin typeface="Palatino Linotype"/>
                <a:cs typeface="Palatino Linotype"/>
              </a:rPr>
              <a:t>Tennis,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Gymnastics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etc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02510" y="2412523"/>
            <a:ext cx="3271520" cy="2044700"/>
          </a:xfrm>
          <a:custGeom>
            <a:avLst/>
            <a:gdLst/>
            <a:ahLst/>
            <a:cxnLst/>
            <a:rect l="l" t="t" r="r" b="b"/>
            <a:pathLst>
              <a:path w="3271520" h="2044700">
                <a:moveTo>
                  <a:pt x="468771" y="0"/>
                </a:moveTo>
                <a:lnTo>
                  <a:pt x="404446" y="106"/>
                </a:lnTo>
                <a:lnTo>
                  <a:pt x="348530" y="850"/>
                </a:lnTo>
                <a:lnTo>
                  <a:pt x="300256" y="2871"/>
                </a:lnTo>
                <a:lnTo>
                  <a:pt x="258861" y="6806"/>
                </a:lnTo>
                <a:lnTo>
                  <a:pt x="193648" y="22973"/>
                </a:lnTo>
                <a:lnTo>
                  <a:pt x="148207" y="44193"/>
                </a:lnTo>
                <a:lnTo>
                  <a:pt x="107614" y="72675"/>
                </a:lnTo>
                <a:lnTo>
                  <a:pt x="72673" y="107615"/>
                </a:lnTo>
                <a:lnTo>
                  <a:pt x="44187" y="148207"/>
                </a:lnTo>
                <a:lnTo>
                  <a:pt x="22962" y="193648"/>
                </a:lnTo>
                <a:lnTo>
                  <a:pt x="6803" y="258861"/>
                </a:lnTo>
                <a:lnTo>
                  <a:pt x="2870" y="300256"/>
                </a:lnTo>
                <a:lnTo>
                  <a:pt x="850" y="348530"/>
                </a:lnTo>
                <a:lnTo>
                  <a:pt x="106" y="404446"/>
                </a:lnTo>
                <a:lnTo>
                  <a:pt x="0" y="468771"/>
                </a:lnTo>
                <a:lnTo>
                  <a:pt x="106" y="1639906"/>
                </a:lnTo>
                <a:lnTo>
                  <a:pt x="850" y="1695821"/>
                </a:lnTo>
                <a:lnTo>
                  <a:pt x="2870" y="1744096"/>
                </a:lnTo>
                <a:lnTo>
                  <a:pt x="6803" y="1785492"/>
                </a:lnTo>
                <a:lnTo>
                  <a:pt x="22962" y="1850708"/>
                </a:lnTo>
                <a:lnTo>
                  <a:pt x="44187" y="1896144"/>
                </a:lnTo>
                <a:lnTo>
                  <a:pt x="72673" y="1936736"/>
                </a:lnTo>
                <a:lnTo>
                  <a:pt x="107614" y="1971677"/>
                </a:lnTo>
                <a:lnTo>
                  <a:pt x="148207" y="2000162"/>
                </a:lnTo>
                <a:lnTo>
                  <a:pt x="193648" y="2021383"/>
                </a:lnTo>
                <a:lnTo>
                  <a:pt x="258861" y="2037549"/>
                </a:lnTo>
                <a:lnTo>
                  <a:pt x="300256" y="2041484"/>
                </a:lnTo>
                <a:lnTo>
                  <a:pt x="348530" y="2043505"/>
                </a:lnTo>
                <a:lnTo>
                  <a:pt x="404446" y="2044250"/>
                </a:lnTo>
                <a:lnTo>
                  <a:pt x="468771" y="2044356"/>
                </a:lnTo>
                <a:lnTo>
                  <a:pt x="2866794" y="2044250"/>
                </a:lnTo>
                <a:lnTo>
                  <a:pt x="2922710" y="2043505"/>
                </a:lnTo>
                <a:lnTo>
                  <a:pt x="2970984" y="2041484"/>
                </a:lnTo>
                <a:lnTo>
                  <a:pt x="3012379" y="2037549"/>
                </a:lnTo>
                <a:lnTo>
                  <a:pt x="3077592" y="2021383"/>
                </a:lnTo>
                <a:lnTo>
                  <a:pt x="3123028" y="2000162"/>
                </a:lnTo>
                <a:lnTo>
                  <a:pt x="3163620" y="1971677"/>
                </a:lnTo>
                <a:lnTo>
                  <a:pt x="3198562" y="1936736"/>
                </a:lnTo>
                <a:lnTo>
                  <a:pt x="3227046" y="1896144"/>
                </a:lnTo>
                <a:lnTo>
                  <a:pt x="3248267" y="1850708"/>
                </a:lnTo>
                <a:lnTo>
                  <a:pt x="3264433" y="1785492"/>
                </a:lnTo>
                <a:lnTo>
                  <a:pt x="3268369" y="1744096"/>
                </a:lnTo>
                <a:lnTo>
                  <a:pt x="3270389" y="1695821"/>
                </a:lnTo>
                <a:lnTo>
                  <a:pt x="3271134" y="1639906"/>
                </a:lnTo>
                <a:lnTo>
                  <a:pt x="3271240" y="1575585"/>
                </a:lnTo>
                <a:lnTo>
                  <a:pt x="3271134" y="404446"/>
                </a:lnTo>
                <a:lnTo>
                  <a:pt x="3270389" y="348530"/>
                </a:lnTo>
                <a:lnTo>
                  <a:pt x="3268369" y="300256"/>
                </a:lnTo>
                <a:lnTo>
                  <a:pt x="3264433" y="258861"/>
                </a:lnTo>
                <a:lnTo>
                  <a:pt x="3248267" y="193648"/>
                </a:lnTo>
                <a:lnTo>
                  <a:pt x="3227046" y="148207"/>
                </a:lnTo>
                <a:lnTo>
                  <a:pt x="3198562" y="107615"/>
                </a:lnTo>
                <a:lnTo>
                  <a:pt x="3163620" y="72675"/>
                </a:lnTo>
                <a:lnTo>
                  <a:pt x="3123028" y="44193"/>
                </a:lnTo>
                <a:lnTo>
                  <a:pt x="3077592" y="22973"/>
                </a:lnTo>
                <a:lnTo>
                  <a:pt x="3012379" y="6806"/>
                </a:lnTo>
                <a:lnTo>
                  <a:pt x="2970984" y="2871"/>
                </a:lnTo>
                <a:lnTo>
                  <a:pt x="2922710" y="850"/>
                </a:lnTo>
                <a:lnTo>
                  <a:pt x="2866794" y="106"/>
                </a:lnTo>
                <a:lnTo>
                  <a:pt x="468771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88571" y="3152239"/>
            <a:ext cx="169926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10" dirty="0">
                <a:solidFill>
                  <a:srgbClr val="FFFFFF"/>
                </a:solidFill>
                <a:latin typeface="Palatino Linotype"/>
                <a:cs typeface="Palatino Linotype"/>
              </a:rPr>
              <a:t>My</a:t>
            </a:r>
            <a:r>
              <a:rPr sz="3450" b="1" spc="-9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App</a:t>
            </a:r>
            <a:endParaRPr sz="345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845451" y="2412523"/>
            <a:ext cx="3386454" cy="2136775"/>
          </a:xfrm>
          <a:custGeom>
            <a:avLst/>
            <a:gdLst/>
            <a:ahLst/>
            <a:cxnLst/>
            <a:rect l="l" t="t" r="r" b="b"/>
            <a:pathLst>
              <a:path w="3386455" h="2136775">
                <a:moveTo>
                  <a:pt x="2896519" y="0"/>
                </a:moveTo>
                <a:lnTo>
                  <a:pt x="489848" y="0"/>
                </a:lnTo>
                <a:lnTo>
                  <a:pt x="422635" y="111"/>
                </a:lnTo>
                <a:lnTo>
                  <a:pt x="364205" y="889"/>
                </a:lnTo>
                <a:lnTo>
                  <a:pt x="313761" y="3000"/>
                </a:lnTo>
                <a:lnTo>
                  <a:pt x="270504" y="7112"/>
                </a:lnTo>
                <a:lnTo>
                  <a:pt x="202360" y="24005"/>
                </a:lnTo>
                <a:lnTo>
                  <a:pt x="154879" y="46181"/>
                </a:lnTo>
                <a:lnTo>
                  <a:pt x="112461" y="75946"/>
                </a:lnTo>
                <a:lnTo>
                  <a:pt x="75949" y="112458"/>
                </a:lnTo>
                <a:lnTo>
                  <a:pt x="46184" y="154876"/>
                </a:lnTo>
                <a:lnTo>
                  <a:pt x="24009" y="202359"/>
                </a:lnTo>
                <a:lnTo>
                  <a:pt x="7113" y="270505"/>
                </a:lnTo>
                <a:lnTo>
                  <a:pt x="3001" y="313762"/>
                </a:lnTo>
                <a:lnTo>
                  <a:pt x="889" y="364207"/>
                </a:lnTo>
                <a:lnTo>
                  <a:pt x="111" y="422637"/>
                </a:lnTo>
                <a:lnTo>
                  <a:pt x="0" y="489852"/>
                </a:lnTo>
                <a:lnTo>
                  <a:pt x="0" y="1646442"/>
                </a:lnTo>
                <a:lnTo>
                  <a:pt x="111" y="1713655"/>
                </a:lnTo>
                <a:lnTo>
                  <a:pt x="889" y="1772086"/>
                </a:lnTo>
                <a:lnTo>
                  <a:pt x="3001" y="1822530"/>
                </a:lnTo>
                <a:lnTo>
                  <a:pt x="7113" y="1865789"/>
                </a:lnTo>
                <a:lnTo>
                  <a:pt x="24009" y="1933941"/>
                </a:lnTo>
                <a:lnTo>
                  <a:pt x="46184" y="1981422"/>
                </a:lnTo>
                <a:lnTo>
                  <a:pt x="75949" y="2023839"/>
                </a:lnTo>
                <a:lnTo>
                  <a:pt x="112461" y="2060351"/>
                </a:lnTo>
                <a:lnTo>
                  <a:pt x="154879" y="2090116"/>
                </a:lnTo>
                <a:lnTo>
                  <a:pt x="202360" y="2112291"/>
                </a:lnTo>
                <a:lnTo>
                  <a:pt x="270504" y="2129180"/>
                </a:lnTo>
                <a:lnTo>
                  <a:pt x="313761" y="2133291"/>
                </a:lnTo>
                <a:lnTo>
                  <a:pt x="364205" y="2135402"/>
                </a:lnTo>
                <a:lnTo>
                  <a:pt x="422635" y="2136179"/>
                </a:lnTo>
                <a:lnTo>
                  <a:pt x="489848" y="2136290"/>
                </a:lnTo>
                <a:lnTo>
                  <a:pt x="2896519" y="2136290"/>
                </a:lnTo>
                <a:lnTo>
                  <a:pt x="2963733" y="2136179"/>
                </a:lnTo>
                <a:lnTo>
                  <a:pt x="3022162" y="2135402"/>
                </a:lnTo>
                <a:lnTo>
                  <a:pt x="3072606" y="2133291"/>
                </a:lnTo>
                <a:lnTo>
                  <a:pt x="3115863" y="2129180"/>
                </a:lnTo>
                <a:lnTo>
                  <a:pt x="3184007" y="2112291"/>
                </a:lnTo>
                <a:lnTo>
                  <a:pt x="3231493" y="2090116"/>
                </a:lnTo>
                <a:lnTo>
                  <a:pt x="3273911" y="2060351"/>
                </a:lnTo>
                <a:lnTo>
                  <a:pt x="3310423" y="2023839"/>
                </a:lnTo>
                <a:lnTo>
                  <a:pt x="3340189" y="1981422"/>
                </a:lnTo>
                <a:lnTo>
                  <a:pt x="3362368" y="1933941"/>
                </a:lnTo>
                <a:lnTo>
                  <a:pt x="3379257" y="1865789"/>
                </a:lnTo>
                <a:lnTo>
                  <a:pt x="3383368" y="1822530"/>
                </a:lnTo>
                <a:lnTo>
                  <a:pt x="3385479" y="1772086"/>
                </a:lnTo>
                <a:lnTo>
                  <a:pt x="3386256" y="1713655"/>
                </a:lnTo>
                <a:lnTo>
                  <a:pt x="3386368" y="1646442"/>
                </a:lnTo>
                <a:lnTo>
                  <a:pt x="3386368" y="489852"/>
                </a:lnTo>
                <a:lnTo>
                  <a:pt x="3386256" y="422637"/>
                </a:lnTo>
                <a:lnTo>
                  <a:pt x="3385479" y="364207"/>
                </a:lnTo>
                <a:lnTo>
                  <a:pt x="3383368" y="313762"/>
                </a:lnTo>
                <a:lnTo>
                  <a:pt x="3379257" y="270505"/>
                </a:lnTo>
                <a:lnTo>
                  <a:pt x="3362368" y="202359"/>
                </a:lnTo>
                <a:lnTo>
                  <a:pt x="3340189" y="154876"/>
                </a:lnTo>
                <a:lnTo>
                  <a:pt x="3310423" y="112458"/>
                </a:lnTo>
                <a:lnTo>
                  <a:pt x="3273911" y="75946"/>
                </a:lnTo>
                <a:lnTo>
                  <a:pt x="3231493" y="46181"/>
                </a:lnTo>
                <a:lnTo>
                  <a:pt x="3184007" y="24005"/>
                </a:lnTo>
                <a:lnTo>
                  <a:pt x="3115863" y="7112"/>
                </a:lnTo>
                <a:lnTo>
                  <a:pt x="3072606" y="3000"/>
                </a:lnTo>
                <a:lnTo>
                  <a:pt x="3022162" y="889"/>
                </a:lnTo>
                <a:lnTo>
                  <a:pt x="2963733" y="111"/>
                </a:lnTo>
                <a:lnTo>
                  <a:pt x="2896519" y="0"/>
                </a:lnTo>
                <a:close/>
              </a:path>
            </a:pathLst>
          </a:custGeom>
          <a:solidFill>
            <a:srgbClr val="7E64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170354" y="3195432"/>
            <a:ext cx="273685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Cri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ck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etCoa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c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h</a:t>
            </a:r>
            <a:endParaRPr sz="3450">
              <a:latin typeface="Palatino Linotype"/>
              <a:cs typeface="Palatino Linotype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9342" y="3881172"/>
            <a:ext cx="6470863" cy="2489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89832" y="2964664"/>
            <a:ext cx="6470078" cy="24892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792151" y="2323291"/>
            <a:ext cx="30353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dirty="0">
                <a:latin typeface="Arial MT"/>
                <a:cs typeface="Arial MT"/>
              </a:rPr>
              <a:t>getDailyWorkout()</a:t>
            </a:r>
            <a:endParaRPr sz="295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019813" y="8059189"/>
            <a:ext cx="2526665" cy="1975485"/>
            <a:chOff x="13019813" y="8059189"/>
            <a:chExt cx="2526665" cy="197548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19813" y="8059189"/>
              <a:ext cx="1423726" cy="91910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33206" y="8349403"/>
              <a:ext cx="1423726" cy="91909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3785674" y="8755555"/>
              <a:ext cx="1424305" cy="919480"/>
            </a:xfrm>
            <a:custGeom>
              <a:avLst/>
              <a:gdLst/>
              <a:ahLst/>
              <a:cxnLst/>
              <a:rect l="l" t="t" r="r" b="b"/>
              <a:pathLst>
                <a:path w="1424305" h="919479">
                  <a:moveTo>
                    <a:pt x="1213062" y="0"/>
                  </a:moveTo>
                  <a:lnTo>
                    <a:pt x="210757" y="0"/>
                  </a:lnTo>
                  <a:lnTo>
                    <a:pt x="168815" y="161"/>
                  </a:lnTo>
                  <a:lnTo>
                    <a:pt x="108128" y="4356"/>
                  </a:lnTo>
                  <a:lnTo>
                    <a:pt x="61854" y="22777"/>
                  </a:lnTo>
                  <a:lnTo>
                    <a:pt x="22781" y="61851"/>
                  </a:lnTo>
                  <a:lnTo>
                    <a:pt x="4359" y="108126"/>
                  </a:lnTo>
                  <a:lnTo>
                    <a:pt x="161" y="168811"/>
                  </a:lnTo>
                  <a:lnTo>
                    <a:pt x="0" y="210749"/>
                  </a:lnTo>
                  <a:lnTo>
                    <a:pt x="0" y="708351"/>
                  </a:lnTo>
                  <a:lnTo>
                    <a:pt x="161" y="750289"/>
                  </a:lnTo>
                  <a:lnTo>
                    <a:pt x="4359" y="810973"/>
                  </a:lnTo>
                  <a:lnTo>
                    <a:pt x="22781" y="857248"/>
                  </a:lnTo>
                  <a:lnTo>
                    <a:pt x="61854" y="896322"/>
                  </a:lnTo>
                  <a:lnTo>
                    <a:pt x="108128" y="914743"/>
                  </a:lnTo>
                  <a:lnTo>
                    <a:pt x="168815" y="918939"/>
                  </a:lnTo>
                  <a:lnTo>
                    <a:pt x="210757" y="919100"/>
                  </a:lnTo>
                  <a:lnTo>
                    <a:pt x="1213062" y="919100"/>
                  </a:lnTo>
                  <a:lnTo>
                    <a:pt x="1254999" y="918939"/>
                  </a:lnTo>
                  <a:lnTo>
                    <a:pt x="1315681" y="914743"/>
                  </a:lnTo>
                  <a:lnTo>
                    <a:pt x="1361955" y="896322"/>
                  </a:lnTo>
                  <a:lnTo>
                    <a:pt x="1401032" y="857248"/>
                  </a:lnTo>
                  <a:lnTo>
                    <a:pt x="1419454" y="810973"/>
                  </a:lnTo>
                  <a:lnTo>
                    <a:pt x="1423648" y="750289"/>
                  </a:lnTo>
                  <a:lnTo>
                    <a:pt x="1423810" y="708351"/>
                  </a:lnTo>
                  <a:lnTo>
                    <a:pt x="1423810" y="210749"/>
                  </a:lnTo>
                  <a:lnTo>
                    <a:pt x="1423648" y="168811"/>
                  </a:lnTo>
                  <a:lnTo>
                    <a:pt x="1419454" y="108126"/>
                  </a:lnTo>
                  <a:lnTo>
                    <a:pt x="1401032" y="61851"/>
                  </a:lnTo>
                  <a:lnTo>
                    <a:pt x="1361955" y="22777"/>
                  </a:lnTo>
                  <a:lnTo>
                    <a:pt x="1315681" y="4356"/>
                  </a:lnTo>
                  <a:lnTo>
                    <a:pt x="1254999" y="161"/>
                  </a:lnTo>
                  <a:lnTo>
                    <a:pt x="1213062" y="0"/>
                  </a:lnTo>
                  <a:close/>
                </a:path>
              </a:pathLst>
            </a:custGeom>
            <a:solidFill>
              <a:srgbClr val="5F84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22292" y="9115336"/>
              <a:ext cx="1423830" cy="9191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267523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70" dirty="0">
                <a:latin typeface="Cambria"/>
                <a:cs typeface="Cambria"/>
              </a:rPr>
              <a:t>Spring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90" dirty="0">
                <a:latin typeface="Cambria"/>
                <a:cs typeface="Cambria"/>
              </a:rPr>
              <a:t>for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80" dirty="0">
                <a:latin typeface="Cambria"/>
                <a:cs typeface="Cambria"/>
              </a:rPr>
              <a:t>Enterprise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45" dirty="0">
                <a:latin typeface="Cambria"/>
                <a:cs typeface="Cambria"/>
              </a:rPr>
              <a:t>applications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0314" y="2050556"/>
            <a:ext cx="16912590" cy="298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81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2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is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targeted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enterprise,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real-time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1235" dirty="0">
                <a:latin typeface="Palatino Linotype"/>
                <a:cs typeface="Palatino Linotype"/>
              </a:rPr>
              <a:t>/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real-world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applications</a:t>
            </a:r>
            <a:endParaRPr sz="4250">
              <a:latin typeface="Palatino Linotype"/>
              <a:cs typeface="Palatino Linotype"/>
            </a:endParaRPr>
          </a:p>
          <a:p>
            <a:pPr marL="598170" indent="-57340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provides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features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such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as</a:t>
            </a:r>
            <a:endParaRPr sz="4250">
              <a:latin typeface="Palatino Linotype"/>
              <a:cs typeface="Palatino Linotype"/>
            </a:endParaRPr>
          </a:p>
          <a:p>
            <a:pPr marL="1017269" lvl="1" indent="-57404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1017269" algn="l"/>
                <a:tab pos="10179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Database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access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-20" dirty="0">
                <a:latin typeface="Palatino Linotype"/>
                <a:cs typeface="Palatino Linotype"/>
              </a:rPr>
              <a:t>Transactions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3753" y="5505948"/>
            <a:ext cx="6954520" cy="298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235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623570" algn="l"/>
                <a:tab pos="62420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REST</a:t>
            </a:r>
            <a:r>
              <a:rPr sz="4250" spc="-16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APIs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-110" dirty="0">
                <a:latin typeface="Palatino Linotype"/>
                <a:cs typeface="Palatino Linotype"/>
              </a:rPr>
              <a:t>Web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MVC</a:t>
            </a:r>
            <a:endParaRPr sz="4250">
              <a:latin typeface="Palatino Linotype"/>
              <a:cs typeface="Palatino Linotype"/>
            </a:endParaRPr>
          </a:p>
          <a:p>
            <a:pPr marL="623570" indent="-57340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623570" algn="l"/>
                <a:tab pos="624205" algn="l"/>
              </a:tabLst>
            </a:pPr>
            <a:r>
              <a:rPr sz="4250" spc="10" dirty="0">
                <a:latin typeface="Palatino Linotype"/>
                <a:cs typeface="Palatino Linotype"/>
              </a:rPr>
              <a:t>Security</a:t>
            </a:r>
            <a:endParaRPr sz="4250">
              <a:latin typeface="Palatino Linotype"/>
              <a:cs typeface="Palatino Linotype"/>
            </a:endParaRPr>
          </a:p>
          <a:p>
            <a:pPr marL="623570" indent="-57340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623570" algn="l"/>
                <a:tab pos="6242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etc</a:t>
            </a:r>
            <a:r>
              <a:rPr sz="4250" spc="-40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endParaRPr sz="4250">
              <a:latin typeface="Palatino Linotype"/>
              <a:cs typeface="Palatino Linotyp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599153" y="3277062"/>
            <a:ext cx="8950325" cy="7622540"/>
            <a:chOff x="10599153" y="3277062"/>
            <a:chExt cx="8950325" cy="76225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9153" y="3277062"/>
              <a:ext cx="8950209" cy="762199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017989" y="4960990"/>
              <a:ext cx="8112759" cy="4240530"/>
            </a:xfrm>
            <a:custGeom>
              <a:avLst/>
              <a:gdLst/>
              <a:ahLst/>
              <a:cxnLst/>
              <a:rect l="l" t="t" r="r" b="b"/>
              <a:pathLst>
                <a:path w="8112759" h="4240530">
                  <a:moveTo>
                    <a:pt x="8048435" y="0"/>
                  </a:moveTo>
                  <a:lnTo>
                    <a:pt x="64102" y="0"/>
                  </a:lnTo>
                  <a:lnTo>
                    <a:pt x="39151" y="5037"/>
                  </a:lnTo>
                  <a:lnTo>
                    <a:pt x="18775" y="18775"/>
                  </a:lnTo>
                  <a:lnTo>
                    <a:pt x="5037" y="39151"/>
                  </a:lnTo>
                  <a:lnTo>
                    <a:pt x="0" y="64102"/>
                  </a:lnTo>
                  <a:lnTo>
                    <a:pt x="0" y="4176103"/>
                  </a:lnTo>
                  <a:lnTo>
                    <a:pt x="5037" y="4201054"/>
                  </a:lnTo>
                  <a:lnTo>
                    <a:pt x="18775" y="4221430"/>
                  </a:lnTo>
                  <a:lnTo>
                    <a:pt x="39151" y="4235169"/>
                  </a:lnTo>
                  <a:lnTo>
                    <a:pt x="64102" y="4240207"/>
                  </a:lnTo>
                  <a:lnTo>
                    <a:pt x="8048435" y="4240207"/>
                  </a:lnTo>
                  <a:lnTo>
                    <a:pt x="8073386" y="4235169"/>
                  </a:lnTo>
                  <a:lnTo>
                    <a:pt x="8093762" y="4221430"/>
                  </a:lnTo>
                  <a:lnTo>
                    <a:pt x="8107500" y="4201054"/>
                  </a:lnTo>
                  <a:lnTo>
                    <a:pt x="8112538" y="4176103"/>
                  </a:lnTo>
                  <a:lnTo>
                    <a:pt x="8112538" y="64102"/>
                  </a:lnTo>
                  <a:lnTo>
                    <a:pt x="8107500" y="39151"/>
                  </a:lnTo>
                  <a:lnTo>
                    <a:pt x="8093762" y="18775"/>
                  </a:lnTo>
                  <a:lnTo>
                    <a:pt x="8073386" y="5037"/>
                  </a:lnTo>
                  <a:lnTo>
                    <a:pt x="8048435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554800" y="5284028"/>
            <a:ext cx="7038975" cy="153352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Later</a:t>
            </a:r>
            <a:r>
              <a:rPr sz="2950" spc="-2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in</a:t>
            </a:r>
            <a:r>
              <a:rPr sz="2950" spc="-2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course,</a:t>
            </a:r>
            <a:endParaRPr sz="2950">
              <a:latin typeface="Palatino Linotype"/>
              <a:cs typeface="Palatino Linotype"/>
            </a:endParaRPr>
          </a:p>
          <a:p>
            <a:pPr marL="12700" marR="5080" algn="ctr">
              <a:lnSpc>
                <a:spcPct val="111800"/>
              </a:lnSpc>
            </a:pP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we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will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build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real-time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CRUD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REST</a:t>
            </a:r>
            <a:r>
              <a:rPr sz="2950" spc="-10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API </a:t>
            </a:r>
            <a:r>
              <a:rPr sz="2950" spc="-7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with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database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access.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24851" y="7344698"/>
            <a:ext cx="689864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85" dirty="0">
                <a:solidFill>
                  <a:srgbClr val="FFFFFF"/>
                </a:solidFill>
                <a:latin typeface="Palatino Linotype"/>
                <a:cs typeface="Palatino Linotype"/>
              </a:rPr>
              <a:t>You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will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see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the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Spring 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features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in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action.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837275" y="8349904"/>
            <a:ext cx="447421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Good</a:t>
            </a:r>
            <a:r>
              <a:rPr sz="2950" spc="-2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things</a:t>
            </a:r>
            <a:r>
              <a:rPr sz="29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are</a:t>
            </a:r>
            <a:r>
              <a:rPr sz="29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coming</a:t>
            </a:r>
            <a:r>
              <a:rPr sz="2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:-)</a:t>
            </a:r>
            <a:endParaRPr sz="29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1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4202" y="100569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85251" y="10855690"/>
            <a:ext cx="335068" cy="3350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672551" y="10801106"/>
            <a:ext cx="252857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5" dirty="0">
                <a:latin typeface="Verdana"/>
                <a:cs typeface="Verdana"/>
              </a:rPr>
              <a:t>©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luv2</a:t>
            </a:r>
            <a:r>
              <a:rPr sz="2600" spc="10" dirty="0">
                <a:latin typeface="Palatino Linotype"/>
                <a:cs typeface="Palatino Linotype"/>
              </a:rPr>
              <a:t>c</a:t>
            </a:r>
            <a:r>
              <a:rPr sz="2600" spc="20" dirty="0">
                <a:latin typeface="Palatino Linotype"/>
                <a:cs typeface="Palatino Linotype"/>
              </a:rPr>
              <a:t>o</a:t>
            </a:r>
            <a:r>
              <a:rPr sz="2600" spc="15" dirty="0">
                <a:latin typeface="Palatino Linotype"/>
                <a:cs typeface="Palatino Linotype"/>
              </a:rPr>
              <a:t>de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LL</a:t>
            </a:r>
            <a:r>
              <a:rPr sz="2600" spc="25" dirty="0">
                <a:latin typeface="Palatino Linotype"/>
                <a:cs typeface="Palatino Linotype"/>
              </a:rPr>
              <a:t>C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10"/>
              </a:spcBef>
            </a:pPr>
            <a:r>
              <a:rPr spc="-120" dirty="0"/>
              <a:t>Component</a:t>
            </a:r>
            <a:r>
              <a:rPr spc="-335" dirty="0"/>
              <a:t> </a:t>
            </a:r>
            <a:r>
              <a:rPr spc="-130" dirty="0"/>
              <a:t>Scanning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0174" y="2475662"/>
            <a:ext cx="167534" cy="829294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122380" y="2475662"/>
            <a:ext cx="167534" cy="8292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226693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445" dirty="0"/>
              <a:t>Scanning</a:t>
            </a:r>
            <a:r>
              <a:rPr sz="6500" spc="70" dirty="0"/>
              <a:t> </a:t>
            </a:r>
            <a:r>
              <a:rPr sz="6500" spc="229" dirty="0"/>
              <a:t>for</a:t>
            </a:r>
            <a:r>
              <a:rPr sz="6500" spc="75" dirty="0"/>
              <a:t> </a:t>
            </a:r>
            <a:r>
              <a:rPr sz="6500" spc="305" dirty="0"/>
              <a:t>Component</a:t>
            </a:r>
            <a:r>
              <a:rPr sz="6500" spc="70" dirty="0"/>
              <a:t> </a:t>
            </a:r>
            <a:r>
              <a:rPr sz="6500" spc="215" dirty="0"/>
              <a:t>Classes</a:t>
            </a:r>
            <a:endParaRPr sz="6500"/>
          </a:p>
        </p:txBody>
      </p:sp>
      <p:sp>
        <p:nvSpPr>
          <p:cNvPr id="6" name="object 6"/>
          <p:cNvSpPr txBox="1"/>
          <p:nvPr/>
        </p:nvSpPr>
        <p:spPr>
          <a:xfrm>
            <a:off x="591525" y="2492144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4667" y="2375384"/>
            <a:ext cx="13691869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scan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Java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classes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special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annotations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0361" y="3643942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83502" y="3527181"/>
            <a:ext cx="492633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40" dirty="0">
                <a:latin typeface="Palatino Linotype"/>
                <a:cs typeface="Palatino Linotype"/>
              </a:rPr>
              <a:t>@Component,</a:t>
            </a:r>
            <a:r>
              <a:rPr sz="4250" spc="-2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etc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1525" y="5507760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4667" y="5390999"/>
            <a:ext cx="1347089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Automatically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register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container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98356" y="2175452"/>
            <a:ext cx="9151620" cy="5287645"/>
            <a:chOff x="698356" y="2175452"/>
            <a:chExt cx="9151620" cy="528764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949" y="2269690"/>
              <a:ext cx="8858065" cy="49104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8356" y="2175452"/>
              <a:ext cx="9151250" cy="52873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653795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50" dirty="0"/>
              <a:t>Java</a:t>
            </a:r>
            <a:r>
              <a:rPr sz="6500" spc="55" dirty="0"/>
              <a:t> </a:t>
            </a:r>
            <a:r>
              <a:rPr sz="6500" spc="350" dirty="0"/>
              <a:t>Source</a:t>
            </a:r>
            <a:r>
              <a:rPr sz="6500" spc="55" dirty="0"/>
              <a:t> </a:t>
            </a:r>
            <a:r>
              <a:rPr sz="6500" spc="310" dirty="0"/>
              <a:t>Code</a:t>
            </a:r>
            <a:endParaRPr sz="6500"/>
          </a:p>
        </p:txBody>
      </p:sp>
      <p:grpSp>
        <p:nvGrpSpPr>
          <p:cNvPr id="9" name="object 9"/>
          <p:cNvGrpSpPr/>
          <p:nvPr/>
        </p:nvGrpSpPr>
        <p:grpSpPr>
          <a:xfrm>
            <a:off x="8809553" y="4091320"/>
            <a:ext cx="10650855" cy="5494655"/>
            <a:chOff x="8809553" y="4091320"/>
            <a:chExt cx="10650855" cy="549465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09553" y="4091320"/>
              <a:ext cx="10650251" cy="549459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228389" y="5376359"/>
              <a:ext cx="9812655" cy="2910840"/>
            </a:xfrm>
            <a:custGeom>
              <a:avLst/>
              <a:gdLst/>
              <a:ahLst/>
              <a:cxnLst/>
              <a:rect l="l" t="t" r="r" b="b"/>
              <a:pathLst>
                <a:path w="9812655" h="2910840">
                  <a:moveTo>
                    <a:pt x="9754907" y="0"/>
                  </a:moveTo>
                  <a:lnTo>
                    <a:pt x="855345" y="0"/>
                  </a:lnTo>
                  <a:lnTo>
                    <a:pt x="832953" y="4533"/>
                  </a:lnTo>
                  <a:lnTo>
                    <a:pt x="814645" y="16889"/>
                  </a:lnTo>
                  <a:lnTo>
                    <a:pt x="802289" y="35197"/>
                  </a:lnTo>
                  <a:lnTo>
                    <a:pt x="797755" y="57589"/>
                  </a:lnTo>
                  <a:lnTo>
                    <a:pt x="797755" y="1379214"/>
                  </a:lnTo>
                  <a:lnTo>
                    <a:pt x="0" y="1494059"/>
                  </a:lnTo>
                  <a:lnTo>
                    <a:pt x="797755" y="1608914"/>
                  </a:lnTo>
                  <a:lnTo>
                    <a:pt x="797755" y="2853316"/>
                  </a:lnTo>
                  <a:lnTo>
                    <a:pt x="802289" y="2875653"/>
                  </a:lnTo>
                  <a:lnTo>
                    <a:pt x="814645" y="2893850"/>
                  </a:lnTo>
                  <a:lnTo>
                    <a:pt x="832953" y="2906096"/>
                  </a:lnTo>
                  <a:lnTo>
                    <a:pt x="855345" y="2910581"/>
                  </a:lnTo>
                  <a:lnTo>
                    <a:pt x="9754907" y="2910581"/>
                  </a:lnTo>
                  <a:lnTo>
                    <a:pt x="9777334" y="2906096"/>
                  </a:lnTo>
                  <a:lnTo>
                    <a:pt x="9795638" y="2893850"/>
                  </a:lnTo>
                  <a:lnTo>
                    <a:pt x="9807974" y="2875653"/>
                  </a:lnTo>
                  <a:lnTo>
                    <a:pt x="9812497" y="2853316"/>
                  </a:lnTo>
                  <a:lnTo>
                    <a:pt x="9812497" y="57589"/>
                  </a:lnTo>
                  <a:lnTo>
                    <a:pt x="9807974" y="35197"/>
                  </a:lnTo>
                  <a:lnTo>
                    <a:pt x="9795638" y="16889"/>
                  </a:lnTo>
                  <a:lnTo>
                    <a:pt x="9777334" y="4533"/>
                  </a:lnTo>
                  <a:lnTo>
                    <a:pt x="9754907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323686" y="5924448"/>
            <a:ext cx="8420100" cy="17805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Main</a:t>
            </a:r>
            <a:r>
              <a:rPr sz="395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25" dirty="0">
                <a:solidFill>
                  <a:srgbClr val="FFFFFF"/>
                </a:solidFill>
                <a:latin typeface="Arial MT"/>
                <a:cs typeface="Arial MT"/>
              </a:rPr>
              <a:t>Spring</a:t>
            </a:r>
            <a:r>
              <a:rPr sz="395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20" dirty="0">
                <a:solidFill>
                  <a:srgbClr val="FFFFFF"/>
                </a:solidFill>
                <a:latin typeface="Arial MT"/>
                <a:cs typeface="Arial MT"/>
              </a:rPr>
              <a:t>Boot</a:t>
            </a:r>
            <a:r>
              <a:rPr sz="395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application</a:t>
            </a:r>
            <a:r>
              <a:rPr sz="395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Arial MT"/>
                <a:cs typeface="Arial MT"/>
              </a:rPr>
              <a:t>class</a:t>
            </a:r>
            <a:endParaRPr sz="3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950" spc="190" dirty="0">
                <a:solidFill>
                  <a:srgbClr val="FFFFFF"/>
                </a:solidFill>
                <a:latin typeface="Arial MT"/>
                <a:cs typeface="Arial MT"/>
              </a:rPr>
              <a:t>Created</a:t>
            </a:r>
            <a:r>
              <a:rPr sz="395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95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395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25" dirty="0">
                <a:solidFill>
                  <a:srgbClr val="FFFFFF"/>
                </a:solidFill>
                <a:latin typeface="Arial MT"/>
                <a:cs typeface="Arial MT"/>
              </a:rPr>
              <a:t>Spring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04" dirty="0">
                <a:solidFill>
                  <a:srgbClr val="FFFFFF"/>
                </a:solidFill>
                <a:latin typeface="Arial MT"/>
                <a:cs typeface="Arial MT"/>
              </a:rPr>
              <a:t>Initializr</a:t>
            </a:r>
            <a:endParaRPr sz="395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64626" y="807577"/>
            <a:ext cx="12094845" cy="6949440"/>
            <a:chOff x="6964626" y="807577"/>
            <a:chExt cx="12094845" cy="694944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64626" y="807577"/>
              <a:ext cx="12094815" cy="69490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383461" y="2365310"/>
              <a:ext cx="11257280" cy="3820160"/>
            </a:xfrm>
            <a:custGeom>
              <a:avLst/>
              <a:gdLst/>
              <a:ahLst/>
              <a:cxnLst/>
              <a:rect l="l" t="t" r="r" b="b"/>
              <a:pathLst>
                <a:path w="11257280" h="3820160">
                  <a:moveTo>
                    <a:pt x="11199638" y="0"/>
                  </a:moveTo>
                  <a:lnTo>
                    <a:pt x="2299992" y="0"/>
                  </a:lnTo>
                  <a:lnTo>
                    <a:pt x="2277605" y="4535"/>
                  </a:lnTo>
                  <a:lnTo>
                    <a:pt x="2259296" y="16893"/>
                  </a:lnTo>
                  <a:lnTo>
                    <a:pt x="2246938" y="35202"/>
                  </a:lnTo>
                  <a:lnTo>
                    <a:pt x="2242402" y="57589"/>
                  </a:lnTo>
                  <a:lnTo>
                    <a:pt x="2242402" y="1836006"/>
                  </a:lnTo>
                  <a:lnTo>
                    <a:pt x="0" y="3819580"/>
                  </a:lnTo>
                  <a:lnTo>
                    <a:pt x="2417790" y="1999289"/>
                  </a:lnTo>
                  <a:lnTo>
                    <a:pt x="11199638" y="1999289"/>
                  </a:lnTo>
                  <a:lnTo>
                    <a:pt x="11222021" y="1994754"/>
                  </a:lnTo>
                  <a:lnTo>
                    <a:pt x="11240330" y="1982396"/>
                  </a:lnTo>
                  <a:lnTo>
                    <a:pt x="11252691" y="1964087"/>
                  </a:lnTo>
                  <a:lnTo>
                    <a:pt x="11257227" y="1941700"/>
                  </a:lnTo>
                  <a:lnTo>
                    <a:pt x="11257227" y="57589"/>
                  </a:lnTo>
                  <a:lnTo>
                    <a:pt x="11252691" y="35202"/>
                  </a:lnTo>
                  <a:lnTo>
                    <a:pt x="11240330" y="16893"/>
                  </a:lnTo>
                  <a:lnTo>
                    <a:pt x="11222021" y="4535"/>
                  </a:lnTo>
                  <a:lnTo>
                    <a:pt x="11199638" y="0"/>
                  </a:lnTo>
                  <a:close/>
                </a:path>
              </a:pathLst>
            </a:custGeom>
            <a:solidFill>
              <a:srgbClr val="5940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392637" y="2746399"/>
            <a:ext cx="7481570" cy="120459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567180" marR="5080" indent="-1555115">
              <a:lnSpc>
                <a:spcPts val="4530"/>
              </a:lnSpc>
              <a:spcBef>
                <a:spcPts val="420"/>
              </a:spcBef>
            </a:pPr>
            <a:r>
              <a:rPr sz="3950" spc="190" dirty="0">
                <a:solidFill>
                  <a:srgbClr val="FFFFFF"/>
                </a:solidFill>
                <a:latin typeface="Arial MT"/>
                <a:cs typeface="Arial MT"/>
              </a:rPr>
              <a:t>RestController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95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95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Arial MT"/>
                <a:cs typeface="Arial MT"/>
              </a:rPr>
              <a:t>created </a:t>
            </a:r>
            <a:r>
              <a:rPr sz="3950" spc="-10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395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Arial MT"/>
                <a:cs typeface="Arial MT"/>
              </a:rPr>
              <a:t>earlier</a:t>
            </a:r>
            <a:r>
              <a:rPr sz="395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95" dirty="0">
                <a:solidFill>
                  <a:srgbClr val="FFFFFF"/>
                </a:solidFill>
                <a:latin typeface="Arial MT"/>
                <a:cs typeface="Arial MT"/>
              </a:rPr>
              <a:t>video</a:t>
            </a:r>
            <a:endParaRPr sz="395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89727" y="2466165"/>
            <a:ext cx="17005300" cy="6000115"/>
            <a:chOff x="1389727" y="2466165"/>
            <a:chExt cx="17005300" cy="6000115"/>
          </a:xfrm>
        </p:grpSpPr>
        <p:sp>
          <p:nvSpPr>
            <p:cNvPr id="6" name="object 6"/>
            <p:cNvSpPr/>
            <p:nvPr/>
          </p:nvSpPr>
          <p:spPr>
            <a:xfrm>
              <a:off x="1567732" y="2581345"/>
              <a:ext cx="16648430" cy="5542280"/>
            </a:xfrm>
            <a:custGeom>
              <a:avLst/>
              <a:gdLst/>
              <a:ahLst/>
              <a:cxnLst/>
              <a:rect l="l" t="t" r="r" b="b"/>
              <a:pathLst>
                <a:path w="16648430" h="5542280">
                  <a:moveTo>
                    <a:pt x="16648288" y="0"/>
                  </a:moveTo>
                  <a:lnTo>
                    <a:pt x="0" y="0"/>
                  </a:lnTo>
                  <a:lnTo>
                    <a:pt x="0" y="5541716"/>
                  </a:lnTo>
                  <a:lnTo>
                    <a:pt x="16648288" y="5541716"/>
                  </a:lnTo>
                  <a:lnTo>
                    <a:pt x="16648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9727" y="2466165"/>
              <a:ext cx="198946" cy="59998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95467" y="2466165"/>
              <a:ext cx="198946" cy="59998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8674" y="2466165"/>
              <a:ext cx="16606824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8674" y="8068089"/>
              <a:ext cx="16606824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624402" y="3519046"/>
            <a:ext cx="1383030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solidFill>
                  <a:srgbClr val="531B93"/>
                </a:solidFill>
                <a:latin typeface="Courier New"/>
                <a:cs typeface="Courier New"/>
              </a:rPr>
              <a:t>import  import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07826" y="3519046"/>
            <a:ext cx="13824585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org.springframework.boot.SpringApplication; </a:t>
            </a:r>
            <a:r>
              <a:rPr sz="2950" b="1" spc="15" dirty="0">
                <a:latin typeface="Courier New"/>
                <a:cs typeface="Courier New"/>
              </a:rPr>
              <a:t> </a:t>
            </a:r>
            <a:r>
              <a:rPr sz="2950" b="1" spc="10" dirty="0">
                <a:latin typeface="Courier New"/>
                <a:cs typeface="Courier New"/>
              </a:rPr>
              <a:t>org.springframework.boot.autoconfigure.SpringBootApplicatio</a:t>
            </a:r>
            <a:r>
              <a:rPr sz="2950" b="1" spc="5" dirty="0">
                <a:latin typeface="Courier New"/>
                <a:cs typeface="Courier New"/>
              </a:rPr>
              <a:t>n</a:t>
            </a:r>
            <a:r>
              <a:rPr sz="2950" b="1" spc="10" dirty="0">
                <a:latin typeface="Courier New"/>
                <a:cs typeface="Courier New"/>
              </a:rPr>
              <a:t>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24402" y="4869790"/>
            <a:ext cx="9450705" cy="1828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@SpringBootApplication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531B93"/>
                </a:solidFill>
                <a:latin typeface="Courier New"/>
                <a:cs typeface="Courier New"/>
              </a:rPr>
              <a:t>public</a:t>
            </a:r>
            <a:r>
              <a:rPr sz="2950" b="1" spc="-1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531B93"/>
                </a:solidFill>
                <a:latin typeface="Courier New"/>
                <a:cs typeface="Courier New"/>
              </a:rPr>
              <a:t>class</a:t>
            </a:r>
            <a:r>
              <a:rPr sz="2950" b="1" spc="-5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latin typeface="Courier New"/>
                <a:cs typeface="Courier New"/>
              </a:rPr>
              <a:t>SpringcoredemoApplication</a:t>
            </a:r>
            <a:r>
              <a:rPr sz="2950" b="1" dirty="0">
                <a:latin typeface="Courier New"/>
                <a:cs typeface="Courier New"/>
              </a:rPr>
              <a:t> </a:t>
            </a:r>
            <a:r>
              <a:rPr sz="2950" b="1" spc="10" dirty="0"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0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</a:pPr>
            <a:r>
              <a:rPr sz="2950" b="1" spc="5" dirty="0">
                <a:solidFill>
                  <a:srgbClr val="531B93"/>
                </a:solidFill>
                <a:latin typeface="Courier New"/>
                <a:cs typeface="Courier New"/>
              </a:rPr>
              <a:t>public</a:t>
            </a: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solidFill>
                  <a:srgbClr val="531B93"/>
                </a:solidFill>
                <a:latin typeface="Courier New"/>
                <a:cs typeface="Courier New"/>
              </a:rPr>
              <a:t>static</a:t>
            </a: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531B93"/>
                </a:solidFill>
                <a:latin typeface="Courier New"/>
                <a:cs typeface="Courier New"/>
              </a:rPr>
              <a:t>void</a:t>
            </a: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latin typeface="Courier New"/>
                <a:cs typeface="Courier New"/>
              </a:rPr>
              <a:t>main(String[]</a:t>
            </a:r>
            <a:r>
              <a:rPr sz="2950" b="1" dirty="0">
                <a:latin typeface="Courier New"/>
                <a:cs typeface="Courier New"/>
              </a:rPr>
              <a:t> </a:t>
            </a:r>
            <a:r>
              <a:rPr sz="2950" b="1" spc="5" dirty="0">
                <a:latin typeface="Courier New"/>
                <a:cs typeface="Courier New"/>
              </a:rPr>
              <a:t>args) </a:t>
            </a:r>
            <a:r>
              <a:rPr sz="2950" b="1" spc="10" dirty="0"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78305" y="6670781"/>
            <a:ext cx="108819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latin typeface="Courier New"/>
                <a:cs typeface="Courier New"/>
              </a:rPr>
              <a:t>SpringApplication.run(SpringcoredemoApplication,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460770" y="6670781"/>
            <a:ext cx="13849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args</a:t>
            </a:r>
            <a:r>
              <a:rPr sz="2950" b="1" spc="20" dirty="0">
                <a:latin typeface="Courier New"/>
                <a:cs typeface="Courier New"/>
              </a:rPr>
              <a:t>)</a:t>
            </a:r>
            <a:r>
              <a:rPr sz="2950" b="1" spc="10" dirty="0">
                <a:latin typeface="Courier New"/>
                <a:cs typeface="Courier New"/>
              </a:rPr>
              <a:t>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24402" y="7121030"/>
            <a:ext cx="628650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10" dirty="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72877" y="1903423"/>
            <a:ext cx="8320405" cy="1193165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1950" b="1" spc="5" dirty="0">
                <a:latin typeface="Arial"/>
                <a:cs typeface="Arial"/>
              </a:rPr>
              <a:t>File: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SpringcoredemoApplication.java</a:t>
            </a:r>
            <a:endParaRPr sz="1950">
              <a:latin typeface="Arial"/>
              <a:cs typeface="Arial"/>
            </a:endParaRPr>
          </a:p>
          <a:p>
            <a:pPr marL="163830">
              <a:lnSpc>
                <a:spcPct val="100000"/>
              </a:lnSpc>
              <a:spcBef>
                <a:spcPts val="1980"/>
              </a:spcBef>
            </a:pPr>
            <a:r>
              <a:rPr sz="2950" b="1" spc="10" dirty="0">
                <a:solidFill>
                  <a:srgbClr val="531B93"/>
                </a:solidFill>
                <a:latin typeface="Courier New"/>
                <a:cs typeface="Courier New"/>
              </a:rPr>
              <a:t>package</a:t>
            </a:r>
            <a:r>
              <a:rPr sz="2950" b="1" spc="-6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latin typeface="Courier New"/>
                <a:cs typeface="Courier New"/>
              </a:rPr>
              <a:t>com.luv2code.springcoredemo;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653795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50" dirty="0"/>
              <a:t>Java</a:t>
            </a:r>
            <a:r>
              <a:rPr sz="6500" spc="55" dirty="0"/>
              <a:t> </a:t>
            </a:r>
            <a:r>
              <a:rPr sz="6500" spc="350" dirty="0"/>
              <a:t>Source</a:t>
            </a:r>
            <a:r>
              <a:rPr sz="6500" spc="55" dirty="0"/>
              <a:t> </a:t>
            </a:r>
            <a:r>
              <a:rPr sz="6500" spc="310" dirty="0"/>
              <a:t>Code</a:t>
            </a:r>
            <a:endParaRPr sz="6500"/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09650" y="3977585"/>
            <a:ext cx="16948273" cy="560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89727" y="2466165"/>
            <a:ext cx="17005300" cy="6000115"/>
            <a:chOff x="1389727" y="2466165"/>
            <a:chExt cx="17005300" cy="6000115"/>
          </a:xfrm>
        </p:grpSpPr>
        <p:sp>
          <p:nvSpPr>
            <p:cNvPr id="6" name="object 6"/>
            <p:cNvSpPr/>
            <p:nvPr/>
          </p:nvSpPr>
          <p:spPr>
            <a:xfrm>
              <a:off x="1567732" y="2581345"/>
              <a:ext cx="16648430" cy="5542280"/>
            </a:xfrm>
            <a:custGeom>
              <a:avLst/>
              <a:gdLst/>
              <a:ahLst/>
              <a:cxnLst/>
              <a:rect l="l" t="t" r="r" b="b"/>
              <a:pathLst>
                <a:path w="16648430" h="5542280">
                  <a:moveTo>
                    <a:pt x="16648288" y="0"/>
                  </a:moveTo>
                  <a:lnTo>
                    <a:pt x="0" y="0"/>
                  </a:lnTo>
                  <a:lnTo>
                    <a:pt x="0" y="5541716"/>
                  </a:lnTo>
                  <a:lnTo>
                    <a:pt x="16648288" y="5541716"/>
                  </a:lnTo>
                  <a:lnTo>
                    <a:pt x="16648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9727" y="2466165"/>
              <a:ext cx="198946" cy="59998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95467" y="2466165"/>
              <a:ext cx="198946" cy="59998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8674" y="2466165"/>
              <a:ext cx="16606824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8674" y="8068089"/>
              <a:ext cx="16606824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624402" y="3519046"/>
            <a:ext cx="1383030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solidFill>
                  <a:srgbClr val="531B93"/>
                </a:solidFill>
                <a:latin typeface="Courier New"/>
                <a:cs typeface="Courier New"/>
              </a:rPr>
              <a:t>import  import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07826" y="3519046"/>
            <a:ext cx="13824585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org.springframework.boot.SpringApplication; </a:t>
            </a:r>
            <a:r>
              <a:rPr sz="2950" b="1" spc="15" dirty="0">
                <a:latin typeface="Courier New"/>
                <a:cs typeface="Courier New"/>
              </a:rPr>
              <a:t> </a:t>
            </a:r>
            <a:r>
              <a:rPr sz="2950" b="1" spc="10" dirty="0">
                <a:latin typeface="Courier New"/>
                <a:cs typeface="Courier New"/>
              </a:rPr>
              <a:t>org.springframework.boot.autoconfigure.SpringBootApplicatio</a:t>
            </a:r>
            <a:r>
              <a:rPr sz="2950" b="1" spc="5" dirty="0">
                <a:latin typeface="Courier New"/>
                <a:cs typeface="Courier New"/>
              </a:rPr>
              <a:t>n</a:t>
            </a:r>
            <a:r>
              <a:rPr sz="2950" b="1" spc="10" dirty="0">
                <a:latin typeface="Courier New"/>
                <a:cs typeface="Courier New"/>
              </a:rPr>
              <a:t>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24402" y="4869790"/>
            <a:ext cx="9074150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@SpringBootApplication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531B93"/>
                </a:solidFill>
                <a:latin typeface="Courier New"/>
                <a:cs typeface="Courier New"/>
              </a:rPr>
              <a:t>public</a:t>
            </a:r>
            <a:r>
              <a:rPr sz="2950" b="1" spc="-1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531B93"/>
                </a:solidFill>
                <a:latin typeface="Courier New"/>
                <a:cs typeface="Courier New"/>
              </a:rPr>
              <a:t>class</a:t>
            </a:r>
            <a:r>
              <a:rPr sz="2950" b="1" spc="-1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latin typeface="Courier New"/>
                <a:cs typeface="Courier New"/>
              </a:rPr>
              <a:t>SpringcoredemoApplication</a:t>
            </a:r>
            <a:r>
              <a:rPr sz="2950" b="1" spc="-5" dirty="0">
                <a:latin typeface="Courier New"/>
                <a:cs typeface="Courier New"/>
              </a:rPr>
              <a:t> </a:t>
            </a:r>
            <a:r>
              <a:rPr sz="2950" b="1" spc="10" dirty="0"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01353" y="6220534"/>
            <a:ext cx="862076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531B93"/>
                </a:solidFill>
                <a:latin typeface="Courier New"/>
                <a:cs typeface="Courier New"/>
              </a:rPr>
              <a:t>public</a:t>
            </a:r>
            <a:r>
              <a:rPr sz="2950" b="1" spc="-5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solidFill>
                  <a:srgbClr val="531B93"/>
                </a:solidFill>
                <a:latin typeface="Courier New"/>
                <a:cs typeface="Courier New"/>
              </a:rPr>
              <a:t>static</a:t>
            </a:r>
            <a:r>
              <a:rPr sz="2950" b="1" spc="-5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531B93"/>
                </a:solidFill>
                <a:latin typeface="Courier New"/>
                <a:cs typeface="Courier New"/>
              </a:rPr>
              <a:t>void</a:t>
            </a:r>
            <a:r>
              <a:rPr sz="2950" b="1" spc="-5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latin typeface="Courier New"/>
                <a:cs typeface="Courier New"/>
              </a:rPr>
              <a:t>main(String[]</a:t>
            </a:r>
            <a:r>
              <a:rPr sz="2950" b="1" dirty="0">
                <a:latin typeface="Courier New"/>
                <a:cs typeface="Courier New"/>
              </a:rPr>
              <a:t> </a:t>
            </a:r>
            <a:r>
              <a:rPr sz="2950" b="1" spc="5" dirty="0">
                <a:latin typeface="Courier New"/>
                <a:cs typeface="Courier New"/>
              </a:rPr>
              <a:t>args)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01353" y="7121030"/>
            <a:ext cx="2520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24402" y="7571278"/>
            <a:ext cx="2520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72877" y="1903423"/>
            <a:ext cx="8320405" cy="1193165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1950" b="1" spc="5" dirty="0">
                <a:latin typeface="Arial"/>
                <a:cs typeface="Arial"/>
              </a:rPr>
              <a:t>File: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SpringcoredemoApplication.java</a:t>
            </a:r>
            <a:endParaRPr sz="1950">
              <a:latin typeface="Arial"/>
              <a:cs typeface="Arial"/>
            </a:endParaRPr>
          </a:p>
          <a:p>
            <a:pPr marL="163830">
              <a:lnSpc>
                <a:spcPct val="100000"/>
              </a:lnSpc>
              <a:spcBef>
                <a:spcPts val="1980"/>
              </a:spcBef>
            </a:pPr>
            <a:r>
              <a:rPr sz="2950" b="1" spc="10" dirty="0">
                <a:solidFill>
                  <a:srgbClr val="531B93"/>
                </a:solidFill>
                <a:latin typeface="Courier New"/>
                <a:cs typeface="Courier New"/>
              </a:rPr>
              <a:t>package</a:t>
            </a:r>
            <a:r>
              <a:rPr sz="2950" b="1" spc="-6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latin typeface="Courier New"/>
                <a:cs typeface="Courier New"/>
              </a:rPr>
              <a:t>com.luv2code.springcoredemo;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653795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50" dirty="0"/>
              <a:t>Java</a:t>
            </a:r>
            <a:r>
              <a:rPr sz="6500" spc="55" dirty="0"/>
              <a:t> </a:t>
            </a:r>
            <a:r>
              <a:rPr sz="6500" spc="350" dirty="0"/>
              <a:t>Source</a:t>
            </a:r>
            <a:r>
              <a:rPr sz="6500" spc="55" dirty="0"/>
              <a:t> </a:t>
            </a:r>
            <a:r>
              <a:rPr sz="6500" spc="310" dirty="0"/>
              <a:t>Code</a:t>
            </a:r>
            <a:endParaRPr sz="6500"/>
          </a:p>
        </p:txBody>
      </p:sp>
      <p:grpSp>
        <p:nvGrpSpPr>
          <p:cNvPr id="19" name="object 19"/>
          <p:cNvGrpSpPr/>
          <p:nvPr/>
        </p:nvGrpSpPr>
        <p:grpSpPr>
          <a:xfrm>
            <a:off x="6421689" y="3210614"/>
            <a:ext cx="11920855" cy="6863715"/>
            <a:chOff x="6421689" y="3210614"/>
            <a:chExt cx="11920855" cy="6863715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1689" y="3210614"/>
              <a:ext cx="11920788" cy="686314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840524" y="4752253"/>
              <a:ext cx="11083290" cy="3766185"/>
            </a:xfrm>
            <a:custGeom>
              <a:avLst/>
              <a:gdLst/>
              <a:ahLst/>
              <a:cxnLst/>
              <a:rect l="l" t="t" r="r" b="b"/>
              <a:pathLst>
                <a:path w="11083290" h="3766184">
                  <a:moveTo>
                    <a:pt x="11025842" y="0"/>
                  </a:moveTo>
                  <a:lnTo>
                    <a:pt x="1488499" y="0"/>
                  </a:lnTo>
                  <a:lnTo>
                    <a:pt x="1466111" y="4533"/>
                  </a:lnTo>
                  <a:lnTo>
                    <a:pt x="1447802" y="16889"/>
                  </a:lnTo>
                  <a:lnTo>
                    <a:pt x="1435444" y="35197"/>
                  </a:lnTo>
                  <a:lnTo>
                    <a:pt x="1430909" y="57589"/>
                  </a:lnTo>
                  <a:lnTo>
                    <a:pt x="1430909" y="272892"/>
                  </a:lnTo>
                  <a:lnTo>
                    <a:pt x="0" y="387422"/>
                  </a:lnTo>
                  <a:lnTo>
                    <a:pt x="1430909" y="502277"/>
                  </a:lnTo>
                  <a:lnTo>
                    <a:pt x="1430909" y="3708651"/>
                  </a:lnTo>
                  <a:lnTo>
                    <a:pt x="1435444" y="3730992"/>
                  </a:lnTo>
                  <a:lnTo>
                    <a:pt x="1447802" y="3749189"/>
                  </a:lnTo>
                  <a:lnTo>
                    <a:pt x="1466111" y="3761433"/>
                  </a:lnTo>
                  <a:lnTo>
                    <a:pt x="1488499" y="3765916"/>
                  </a:lnTo>
                  <a:lnTo>
                    <a:pt x="11025842" y="3765916"/>
                  </a:lnTo>
                  <a:lnTo>
                    <a:pt x="11048176" y="3761433"/>
                  </a:lnTo>
                  <a:lnTo>
                    <a:pt x="11066377" y="3749189"/>
                  </a:lnTo>
                  <a:lnTo>
                    <a:pt x="11078630" y="3730992"/>
                  </a:lnTo>
                  <a:lnTo>
                    <a:pt x="11083118" y="3708651"/>
                  </a:lnTo>
                  <a:lnTo>
                    <a:pt x="11083118" y="57589"/>
                  </a:lnTo>
                  <a:lnTo>
                    <a:pt x="11078630" y="35197"/>
                  </a:lnTo>
                  <a:lnTo>
                    <a:pt x="11066377" y="16889"/>
                  </a:lnTo>
                  <a:lnTo>
                    <a:pt x="11048176" y="4533"/>
                  </a:lnTo>
                  <a:lnTo>
                    <a:pt x="11025842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112061" y="5150870"/>
            <a:ext cx="197167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3950" spc="5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950" spc="220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le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endParaRPr sz="395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798009" y="6302667"/>
            <a:ext cx="459803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425" b="1" spc="-2647" baseline="31073" dirty="0">
                <a:latin typeface="Courier New"/>
                <a:cs typeface="Courier New"/>
              </a:rPr>
              <a:t>{</a:t>
            </a:r>
            <a:r>
              <a:rPr sz="3950" spc="204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950" spc="229" dirty="0">
                <a:solidFill>
                  <a:srgbClr val="FFFFFF"/>
                </a:solidFill>
                <a:latin typeface="Arial MT"/>
                <a:cs typeface="Arial MT"/>
              </a:rPr>
              <a:t>uto</a:t>
            </a:r>
            <a:r>
              <a:rPr sz="395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37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3950" spc="24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sz="3950" spc="285" dirty="0">
                <a:solidFill>
                  <a:srgbClr val="FFFFFF"/>
                </a:solidFill>
                <a:latin typeface="Arial MT"/>
                <a:cs typeface="Arial MT"/>
              </a:rPr>
              <a:t>igu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3950" spc="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950" spc="220" dirty="0">
                <a:solidFill>
                  <a:srgbClr val="FFFFFF"/>
                </a:solidFill>
                <a:latin typeface="Arial MT"/>
                <a:cs typeface="Arial MT"/>
              </a:rPr>
              <a:t>tion</a:t>
            </a:r>
            <a:endParaRPr sz="395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52905" y="6238921"/>
            <a:ext cx="13710919" cy="1844675"/>
          </a:xfrm>
          <a:prstGeom prst="rect">
            <a:avLst/>
          </a:prstGeom>
        </p:spPr>
        <p:txBody>
          <a:bodyPr vert="horz" wrap="square" lIns="0" tIns="3194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15"/>
              </a:spcBef>
            </a:pPr>
            <a:r>
              <a:rPr sz="2950" b="1" spc="-345" dirty="0">
                <a:latin typeface="Courier New"/>
                <a:cs typeface="Courier New"/>
              </a:rPr>
              <a:t>SpringApplication.run(Springcoredemo</a:t>
            </a:r>
            <a:r>
              <a:rPr sz="5925" spc="-517" baseline="-37271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950" b="1" spc="-345" dirty="0">
                <a:latin typeface="Courier New"/>
                <a:cs typeface="Courier New"/>
              </a:rPr>
              <a:t>Ap</a:t>
            </a:r>
            <a:r>
              <a:rPr sz="5925" spc="-517" baseline="-37271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950" b="1" spc="-345" dirty="0">
                <a:latin typeface="Courier New"/>
                <a:cs typeface="Courier New"/>
              </a:rPr>
              <a:t>p</a:t>
            </a:r>
            <a:r>
              <a:rPr sz="5925" spc="-517" baseline="-37271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950" b="1" spc="-345" dirty="0">
                <a:latin typeface="Courier New"/>
                <a:cs typeface="Courier New"/>
              </a:rPr>
              <a:t>li</a:t>
            </a:r>
            <a:r>
              <a:rPr sz="5925" spc="-517" baseline="-37271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950" b="1" spc="-345" dirty="0">
                <a:latin typeface="Courier New"/>
                <a:cs typeface="Courier New"/>
              </a:rPr>
              <a:t>ca</a:t>
            </a:r>
            <a:r>
              <a:rPr sz="5925" spc="-517" baseline="-37271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950" b="1" spc="-345" dirty="0">
                <a:latin typeface="Courier New"/>
                <a:cs typeface="Courier New"/>
              </a:rPr>
              <a:t>t</a:t>
            </a:r>
            <a:r>
              <a:rPr sz="5925" spc="-517" baseline="-37271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950" b="1" spc="-345" dirty="0">
                <a:latin typeface="Courier New"/>
                <a:cs typeface="Courier New"/>
              </a:rPr>
              <a:t>i</a:t>
            </a:r>
            <a:r>
              <a:rPr sz="5925" spc="-517" baseline="-37271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950" b="1" spc="-345" dirty="0">
                <a:latin typeface="Courier New"/>
                <a:cs typeface="Courier New"/>
              </a:rPr>
              <a:t>on</a:t>
            </a:r>
            <a:r>
              <a:rPr sz="5925" spc="-517" baseline="-37271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950" b="1" spc="-345" dirty="0">
                <a:latin typeface="Courier New"/>
                <a:cs typeface="Courier New"/>
              </a:rPr>
              <a:t>,</a:t>
            </a:r>
            <a:r>
              <a:rPr sz="5925" spc="-517" baseline="-37271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5925" spc="-52" baseline="-37271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925" spc="-960" baseline="-37271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950" b="1" spc="-640" dirty="0">
                <a:latin typeface="Courier New"/>
                <a:cs typeface="Courier New"/>
              </a:rPr>
              <a:t>ar</a:t>
            </a:r>
            <a:r>
              <a:rPr sz="5925" spc="-960" baseline="-37271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950" b="1" spc="-640" dirty="0">
                <a:latin typeface="Courier New"/>
                <a:cs typeface="Courier New"/>
              </a:rPr>
              <a:t>g</a:t>
            </a:r>
            <a:r>
              <a:rPr sz="5925" spc="-960" baseline="-37271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b="1" spc="-640" dirty="0">
                <a:latin typeface="Courier New"/>
                <a:cs typeface="Courier New"/>
              </a:rPr>
              <a:t>s</a:t>
            </a:r>
            <a:r>
              <a:rPr sz="5925" spc="-960" baseline="-37271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950" b="1" spc="-640" dirty="0">
                <a:latin typeface="Courier New"/>
                <a:cs typeface="Courier New"/>
              </a:rPr>
              <a:t>);</a:t>
            </a:r>
            <a:r>
              <a:rPr sz="5925" spc="-960" baseline="-37271" dirty="0">
                <a:solidFill>
                  <a:srgbClr val="FFFFFF"/>
                </a:solidFill>
                <a:latin typeface="Arial MT"/>
                <a:cs typeface="Arial MT"/>
              </a:rPr>
              <a:t>ning</a:t>
            </a:r>
            <a:endParaRPr sz="5925" baseline="-37271">
              <a:latin typeface="Arial MT"/>
              <a:cs typeface="Arial MT"/>
            </a:endParaRPr>
          </a:p>
          <a:p>
            <a:pPr marL="7816215">
              <a:lnSpc>
                <a:spcPct val="100000"/>
              </a:lnSpc>
              <a:spcBef>
                <a:spcPts val="2420"/>
              </a:spcBef>
            </a:pPr>
            <a:r>
              <a:rPr sz="3950" spc="215" dirty="0">
                <a:solidFill>
                  <a:srgbClr val="FFFFFF"/>
                </a:solidFill>
                <a:latin typeface="Arial MT"/>
                <a:cs typeface="Arial MT"/>
              </a:rPr>
              <a:t>Additional</a:t>
            </a:r>
            <a:r>
              <a:rPr sz="3950" spc="-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25" dirty="0">
                <a:solidFill>
                  <a:srgbClr val="FFFFFF"/>
                </a:solidFill>
                <a:latin typeface="Arial MT"/>
                <a:cs typeface="Arial MT"/>
              </a:rPr>
              <a:t>configuration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09650" y="3977585"/>
            <a:ext cx="16948273" cy="560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89727" y="2466165"/>
            <a:ext cx="17005300" cy="6000115"/>
            <a:chOff x="1389727" y="2466165"/>
            <a:chExt cx="17005300" cy="6000115"/>
          </a:xfrm>
        </p:grpSpPr>
        <p:sp>
          <p:nvSpPr>
            <p:cNvPr id="6" name="object 6"/>
            <p:cNvSpPr/>
            <p:nvPr/>
          </p:nvSpPr>
          <p:spPr>
            <a:xfrm>
              <a:off x="1567732" y="2581345"/>
              <a:ext cx="16648430" cy="5542280"/>
            </a:xfrm>
            <a:custGeom>
              <a:avLst/>
              <a:gdLst/>
              <a:ahLst/>
              <a:cxnLst/>
              <a:rect l="l" t="t" r="r" b="b"/>
              <a:pathLst>
                <a:path w="16648430" h="5542280">
                  <a:moveTo>
                    <a:pt x="16648288" y="0"/>
                  </a:moveTo>
                  <a:lnTo>
                    <a:pt x="0" y="0"/>
                  </a:lnTo>
                  <a:lnTo>
                    <a:pt x="0" y="5541716"/>
                  </a:lnTo>
                  <a:lnTo>
                    <a:pt x="16648288" y="5541716"/>
                  </a:lnTo>
                  <a:lnTo>
                    <a:pt x="16648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9727" y="2466165"/>
              <a:ext cx="198946" cy="59998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95467" y="2466165"/>
              <a:ext cx="198946" cy="59998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8674" y="2466165"/>
              <a:ext cx="16606824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8674" y="8068089"/>
              <a:ext cx="16606824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624402" y="3519046"/>
            <a:ext cx="1383030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solidFill>
                  <a:srgbClr val="531B93"/>
                </a:solidFill>
                <a:latin typeface="Courier New"/>
                <a:cs typeface="Courier New"/>
              </a:rPr>
              <a:t>import  import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07826" y="3519046"/>
            <a:ext cx="13824585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org.springframework.boot.SpringApplication; </a:t>
            </a:r>
            <a:r>
              <a:rPr sz="2950" b="1" spc="15" dirty="0">
                <a:latin typeface="Courier New"/>
                <a:cs typeface="Courier New"/>
              </a:rPr>
              <a:t> </a:t>
            </a:r>
            <a:r>
              <a:rPr sz="2950" b="1" spc="10" dirty="0">
                <a:latin typeface="Courier New"/>
                <a:cs typeface="Courier New"/>
              </a:rPr>
              <a:t>org.springframework.boot.autoconfigure.SpringBootApplicatio</a:t>
            </a:r>
            <a:r>
              <a:rPr sz="2950" b="1" spc="5" dirty="0">
                <a:latin typeface="Courier New"/>
                <a:cs typeface="Courier New"/>
              </a:rPr>
              <a:t>n</a:t>
            </a:r>
            <a:r>
              <a:rPr sz="2950" b="1" spc="10" dirty="0">
                <a:latin typeface="Courier New"/>
                <a:cs typeface="Courier New"/>
              </a:rPr>
              <a:t>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24402" y="4869790"/>
            <a:ext cx="50025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@SpringBootApplicati</a:t>
            </a:r>
            <a:r>
              <a:rPr sz="2950" b="1" spc="5" dirty="0">
                <a:latin typeface="Courier New"/>
                <a:cs typeface="Courier New"/>
              </a:rPr>
              <a:t>o</a:t>
            </a:r>
            <a:r>
              <a:rPr sz="2950" b="1" spc="10" dirty="0">
                <a:latin typeface="Courier New"/>
                <a:cs typeface="Courier New"/>
              </a:rPr>
              <a:t>n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24402" y="5320038"/>
            <a:ext cx="274002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531B93"/>
                </a:solidFill>
                <a:latin typeface="Courier New"/>
                <a:cs typeface="Courier New"/>
              </a:rPr>
              <a:t>public</a:t>
            </a:r>
            <a:r>
              <a:rPr sz="2950" b="1" spc="-7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531B93"/>
                </a:solidFill>
                <a:latin typeface="Courier New"/>
                <a:cs typeface="Courier New"/>
              </a:rPr>
              <a:t>class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01353" y="6220534"/>
            <a:ext cx="72637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531B93"/>
                </a:solidFill>
                <a:latin typeface="Courier New"/>
                <a:cs typeface="Courier New"/>
              </a:rPr>
              <a:t>public</a:t>
            </a:r>
            <a:r>
              <a:rPr sz="2950" b="1" spc="-15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solidFill>
                  <a:srgbClr val="531B93"/>
                </a:solidFill>
                <a:latin typeface="Courier New"/>
                <a:cs typeface="Courier New"/>
              </a:rPr>
              <a:t>static</a:t>
            </a:r>
            <a:r>
              <a:rPr sz="2950" b="1" spc="-1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531B93"/>
                </a:solidFill>
                <a:latin typeface="Courier New"/>
                <a:cs typeface="Courier New"/>
              </a:rPr>
              <a:t>void</a:t>
            </a:r>
            <a:r>
              <a:rPr sz="2950" b="1" spc="-1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latin typeface="Courier New"/>
                <a:cs typeface="Courier New"/>
              </a:rPr>
              <a:t>main(String[]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01353" y="7121030"/>
            <a:ext cx="2520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24402" y="7571278"/>
            <a:ext cx="2520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72877" y="1903423"/>
            <a:ext cx="8320405" cy="1193165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1950" b="1" spc="5" dirty="0">
                <a:latin typeface="Arial"/>
                <a:cs typeface="Arial"/>
              </a:rPr>
              <a:t>File: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SpringcoredemoApplication.java</a:t>
            </a:r>
            <a:endParaRPr sz="1950">
              <a:latin typeface="Arial"/>
              <a:cs typeface="Arial"/>
            </a:endParaRPr>
          </a:p>
          <a:p>
            <a:pPr marL="163830">
              <a:lnSpc>
                <a:spcPct val="100000"/>
              </a:lnSpc>
              <a:spcBef>
                <a:spcPts val="1980"/>
              </a:spcBef>
            </a:pPr>
            <a:r>
              <a:rPr sz="2950" b="1" spc="10" dirty="0">
                <a:solidFill>
                  <a:srgbClr val="531B93"/>
                </a:solidFill>
                <a:latin typeface="Courier New"/>
                <a:cs typeface="Courier New"/>
              </a:rPr>
              <a:t>package</a:t>
            </a:r>
            <a:r>
              <a:rPr sz="2950" b="1" spc="-6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latin typeface="Courier New"/>
                <a:cs typeface="Courier New"/>
              </a:rPr>
              <a:t>com.luv2code.springcoredemo;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421689" y="3210614"/>
            <a:ext cx="11920855" cy="6863715"/>
            <a:chOff x="6421689" y="3210614"/>
            <a:chExt cx="11920855" cy="6863715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1689" y="3210614"/>
              <a:ext cx="11920788" cy="686314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840524" y="4752253"/>
              <a:ext cx="11083290" cy="3766185"/>
            </a:xfrm>
            <a:custGeom>
              <a:avLst/>
              <a:gdLst/>
              <a:ahLst/>
              <a:cxnLst/>
              <a:rect l="l" t="t" r="r" b="b"/>
              <a:pathLst>
                <a:path w="11083290" h="3766184">
                  <a:moveTo>
                    <a:pt x="11025528" y="0"/>
                  </a:moveTo>
                  <a:lnTo>
                    <a:pt x="1488499" y="0"/>
                  </a:lnTo>
                  <a:lnTo>
                    <a:pt x="1466111" y="4533"/>
                  </a:lnTo>
                  <a:lnTo>
                    <a:pt x="1447802" y="16889"/>
                  </a:lnTo>
                  <a:lnTo>
                    <a:pt x="1435444" y="35197"/>
                  </a:lnTo>
                  <a:lnTo>
                    <a:pt x="1430909" y="57589"/>
                  </a:lnTo>
                  <a:lnTo>
                    <a:pt x="1430909" y="272892"/>
                  </a:lnTo>
                  <a:lnTo>
                    <a:pt x="0" y="387422"/>
                  </a:lnTo>
                  <a:lnTo>
                    <a:pt x="1430909" y="502277"/>
                  </a:lnTo>
                  <a:lnTo>
                    <a:pt x="1430909" y="3708651"/>
                  </a:lnTo>
                  <a:lnTo>
                    <a:pt x="1435444" y="3730992"/>
                  </a:lnTo>
                  <a:lnTo>
                    <a:pt x="1447802" y="3749189"/>
                  </a:lnTo>
                  <a:lnTo>
                    <a:pt x="1466111" y="3761433"/>
                  </a:lnTo>
                  <a:lnTo>
                    <a:pt x="1488499" y="3765916"/>
                  </a:lnTo>
                  <a:lnTo>
                    <a:pt x="11025528" y="3765916"/>
                  </a:lnTo>
                  <a:lnTo>
                    <a:pt x="11047911" y="3761433"/>
                  </a:lnTo>
                  <a:lnTo>
                    <a:pt x="11066220" y="3749189"/>
                  </a:lnTo>
                  <a:lnTo>
                    <a:pt x="11078581" y="3730992"/>
                  </a:lnTo>
                  <a:lnTo>
                    <a:pt x="11083118" y="3708651"/>
                  </a:lnTo>
                  <a:lnTo>
                    <a:pt x="11083118" y="57589"/>
                  </a:lnTo>
                  <a:lnTo>
                    <a:pt x="11078581" y="35197"/>
                  </a:lnTo>
                  <a:lnTo>
                    <a:pt x="11066220" y="16889"/>
                  </a:lnTo>
                  <a:lnTo>
                    <a:pt x="11047911" y="4533"/>
                  </a:lnTo>
                  <a:lnTo>
                    <a:pt x="11025528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539679" y="5150870"/>
            <a:ext cx="1289494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425" b="1" spc="-502" baseline="-6591" dirty="0">
                <a:latin typeface="Courier New"/>
                <a:cs typeface="Courier New"/>
              </a:rPr>
              <a:t>SpringcoredemoAppli</a:t>
            </a:r>
            <a:r>
              <a:rPr sz="3950" spc="-335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4425" b="1" spc="-502" baseline="-6591" dirty="0">
                <a:latin typeface="Courier New"/>
                <a:cs typeface="Courier New"/>
              </a:rPr>
              <a:t>ca</a:t>
            </a:r>
            <a:r>
              <a:rPr sz="3950" spc="-33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4425" b="1" spc="-502" baseline="-6591" dirty="0">
                <a:latin typeface="Courier New"/>
                <a:cs typeface="Courier New"/>
              </a:rPr>
              <a:t>t</a:t>
            </a:r>
            <a:r>
              <a:rPr sz="3950" spc="-33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4425" b="1" spc="-502" baseline="-6591" dirty="0">
                <a:latin typeface="Courier New"/>
                <a:cs typeface="Courier New"/>
              </a:rPr>
              <a:t>io</a:t>
            </a:r>
            <a:r>
              <a:rPr sz="3950" spc="-33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4425" b="1" spc="-502" baseline="-6591" dirty="0">
                <a:latin typeface="Courier New"/>
                <a:cs typeface="Courier New"/>
              </a:rPr>
              <a:t>n</a:t>
            </a:r>
            <a:r>
              <a:rPr sz="3950" spc="-33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4425" b="1" spc="-502" baseline="-6591" dirty="0">
                <a:latin typeface="Courier New"/>
                <a:cs typeface="Courier New"/>
              </a:rPr>
              <a:t>{</a:t>
            </a:r>
            <a:r>
              <a:rPr sz="3950" spc="-335" dirty="0">
                <a:solidFill>
                  <a:srgbClr val="FFFFFF"/>
                </a:solidFill>
                <a:latin typeface="Arial MT"/>
                <a:cs typeface="Arial MT"/>
              </a:rPr>
              <a:t>sed</a:t>
            </a:r>
            <a:r>
              <a:rPr sz="395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04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3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Arial MT"/>
                <a:cs typeface="Arial MT"/>
              </a:rPr>
              <a:t>following</a:t>
            </a:r>
            <a:r>
              <a:rPr sz="395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Arial MT"/>
                <a:cs typeface="Arial MT"/>
              </a:rPr>
              <a:t>annotations</a:t>
            </a:r>
            <a:endParaRPr sz="395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440366" y="6302667"/>
            <a:ext cx="701230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4425" b="1" spc="-202" baseline="31073" dirty="0">
                <a:latin typeface="Courier New"/>
                <a:cs typeface="Courier New"/>
              </a:rPr>
              <a:t>ar</a:t>
            </a:r>
            <a:r>
              <a:rPr sz="3950" spc="-135" dirty="0">
                <a:solidFill>
                  <a:srgbClr val="FFFFFF"/>
                </a:solidFill>
                <a:latin typeface="Arial MT"/>
                <a:cs typeface="Arial MT"/>
              </a:rPr>
              <a:t>@</a:t>
            </a:r>
            <a:r>
              <a:rPr sz="4425" b="1" spc="-202" baseline="31073" dirty="0">
                <a:latin typeface="Courier New"/>
                <a:cs typeface="Courier New"/>
              </a:rPr>
              <a:t>gs</a:t>
            </a:r>
            <a:r>
              <a:rPr sz="3950" spc="-13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4425" b="1" spc="-202" baseline="31073" dirty="0">
                <a:latin typeface="Courier New"/>
                <a:cs typeface="Courier New"/>
              </a:rPr>
              <a:t>)</a:t>
            </a:r>
            <a:r>
              <a:rPr sz="3950" spc="-13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4425" b="1" spc="-202" baseline="31073" dirty="0">
                <a:latin typeface="Courier New"/>
                <a:cs typeface="Courier New"/>
              </a:rPr>
              <a:t>{</a:t>
            </a:r>
            <a:r>
              <a:rPr sz="3950" spc="-135" dirty="0">
                <a:solidFill>
                  <a:srgbClr val="FFFFFF"/>
                </a:solidFill>
                <a:latin typeface="Arial MT"/>
                <a:cs typeface="Arial MT"/>
              </a:rPr>
              <a:t>ableAutoConfiguration</a:t>
            </a:r>
            <a:endParaRPr sz="395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52905" y="6238921"/>
            <a:ext cx="13058140" cy="1844675"/>
          </a:xfrm>
          <a:prstGeom prst="rect">
            <a:avLst/>
          </a:prstGeom>
        </p:spPr>
        <p:txBody>
          <a:bodyPr vert="horz" wrap="square" lIns="0" tIns="3194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15"/>
              </a:spcBef>
            </a:pPr>
            <a:r>
              <a:rPr sz="2950" b="1" spc="-400" dirty="0">
                <a:latin typeface="Courier New"/>
                <a:cs typeface="Courier New"/>
              </a:rPr>
              <a:t>SpringApplication.run(SpringcoredemoAp</a:t>
            </a:r>
            <a:r>
              <a:rPr sz="5925" spc="-600" baseline="-37271" dirty="0">
                <a:solidFill>
                  <a:srgbClr val="FFFFFF"/>
                </a:solidFill>
                <a:latin typeface="Arial MT"/>
                <a:cs typeface="Arial MT"/>
              </a:rPr>
              <a:t>@</a:t>
            </a:r>
            <a:r>
              <a:rPr sz="2950" b="1" spc="-400" dirty="0">
                <a:latin typeface="Courier New"/>
                <a:cs typeface="Courier New"/>
              </a:rPr>
              <a:t>pl</a:t>
            </a:r>
            <a:r>
              <a:rPr sz="5925" spc="-600" baseline="-37271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950" b="1" spc="-400" dirty="0">
                <a:latin typeface="Courier New"/>
                <a:cs typeface="Courier New"/>
              </a:rPr>
              <a:t>ic</a:t>
            </a:r>
            <a:r>
              <a:rPr sz="5925" spc="-600" baseline="-37271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950" b="1" spc="-400" dirty="0">
                <a:latin typeface="Courier New"/>
                <a:cs typeface="Courier New"/>
              </a:rPr>
              <a:t>a</a:t>
            </a:r>
            <a:r>
              <a:rPr sz="5925" spc="-600" baseline="-37271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950" b="1" spc="-400" dirty="0">
                <a:latin typeface="Courier New"/>
                <a:cs typeface="Courier New"/>
              </a:rPr>
              <a:t>ti</a:t>
            </a:r>
            <a:r>
              <a:rPr sz="5925" spc="-600" baseline="-37271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950" b="1" spc="-400" dirty="0">
                <a:latin typeface="Courier New"/>
                <a:cs typeface="Courier New"/>
              </a:rPr>
              <a:t>o</a:t>
            </a:r>
            <a:r>
              <a:rPr sz="5925" spc="-600" baseline="-37271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950" b="1" spc="-400" dirty="0">
                <a:latin typeface="Courier New"/>
                <a:cs typeface="Courier New"/>
              </a:rPr>
              <a:t>n,</a:t>
            </a:r>
            <a:r>
              <a:rPr sz="5925" spc="-600" baseline="-37271" dirty="0">
                <a:solidFill>
                  <a:srgbClr val="FFFFFF"/>
                </a:solidFill>
                <a:latin typeface="Arial MT"/>
                <a:cs typeface="Arial MT"/>
              </a:rPr>
              <a:t>ne</a:t>
            </a:r>
            <a:r>
              <a:rPr sz="2950" b="1" spc="-400" dirty="0">
                <a:latin typeface="Courier New"/>
                <a:cs typeface="Courier New"/>
              </a:rPr>
              <a:t>a</a:t>
            </a:r>
            <a:r>
              <a:rPr sz="5925" spc="-600" baseline="-37271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950" b="1" spc="-400" dirty="0">
                <a:latin typeface="Courier New"/>
                <a:cs typeface="Courier New"/>
              </a:rPr>
              <a:t>rg</a:t>
            </a:r>
            <a:r>
              <a:rPr sz="5925" spc="-600" baseline="-37271" dirty="0">
                <a:solidFill>
                  <a:srgbClr val="FFFFFF"/>
                </a:solidFill>
                <a:latin typeface="Arial MT"/>
                <a:cs typeface="Arial MT"/>
              </a:rPr>
              <a:t>tS</a:t>
            </a:r>
            <a:r>
              <a:rPr sz="2950" b="1" spc="-400" dirty="0">
                <a:latin typeface="Courier New"/>
                <a:cs typeface="Courier New"/>
              </a:rPr>
              <a:t>s)</a:t>
            </a:r>
            <a:r>
              <a:rPr sz="5925" spc="-600" baseline="-37271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950" b="1" spc="-400" dirty="0">
                <a:latin typeface="Courier New"/>
                <a:cs typeface="Courier New"/>
              </a:rPr>
              <a:t>;</a:t>
            </a:r>
            <a:r>
              <a:rPr sz="5925" spc="-600" baseline="-37271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endParaRPr sz="5925" baseline="-37271">
              <a:latin typeface="Arial MT"/>
              <a:cs typeface="Arial MT"/>
            </a:endParaRPr>
          </a:p>
          <a:p>
            <a:pPr marR="398145" algn="r">
              <a:lnSpc>
                <a:spcPct val="100000"/>
              </a:lnSpc>
              <a:spcBef>
                <a:spcPts val="2420"/>
              </a:spcBef>
            </a:pP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@Configuration</a:t>
            </a:r>
            <a:endParaRPr sz="3950">
              <a:latin typeface="Arial MT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653795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50" dirty="0"/>
              <a:t>Java</a:t>
            </a:r>
            <a:r>
              <a:rPr sz="6500" spc="55" dirty="0"/>
              <a:t> </a:t>
            </a:r>
            <a:r>
              <a:rPr sz="6500" spc="350" dirty="0"/>
              <a:t>Source</a:t>
            </a:r>
            <a:r>
              <a:rPr sz="6500" spc="55" dirty="0"/>
              <a:t> </a:t>
            </a:r>
            <a:r>
              <a:rPr sz="6500" spc="310" dirty="0"/>
              <a:t>Code</a:t>
            </a:r>
            <a:endParaRPr sz="6500"/>
          </a:p>
        </p:txBody>
      </p: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09650" y="3977585"/>
            <a:ext cx="16948273" cy="560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60325"/>
            <a:ext cx="20104099" cy="113085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46247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54" dirty="0"/>
              <a:t>Annotations</a:t>
            </a:r>
            <a:endParaRPr sz="65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048210"/>
              </p:ext>
            </p:extLst>
          </p:nvPr>
        </p:nvGraphicFramePr>
        <p:xfrm>
          <a:off x="1020911" y="3575807"/>
          <a:ext cx="18060035" cy="58275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42480"/>
                <a:gridCol w="10917555"/>
              </a:tblGrid>
              <a:tr h="9303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3450" b="1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Annotation</a:t>
                      </a:r>
                      <a:endParaRPr sz="3450" dirty="0">
                        <a:latin typeface="Arial"/>
                        <a:cs typeface="Arial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3450" b="1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323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4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450" b="1" spc="5" dirty="0">
                          <a:latin typeface="Courier New"/>
                          <a:cs typeface="Courier New"/>
                        </a:rPr>
                        <a:t>@EnableAutoConfiguration</a:t>
                      </a:r>
                      <a:endParaRPr sz="3450" dirty="0">
                        <a:latin typeface="Courier New"/>
                        <a:cs typeface="Courier New"/>
                      </a:endParaRPr>
                    </a:p>
                  </a:txBody>
                  <a:tcPr marL="0" marR="0" marT="635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6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450" b="1" dirty="0">
                          <a:latin typeface="Arial"/>
                          <a:cs typeface="Arial"/>
                        </a:rPr>
                        <a:t>Enables</a:t>
                      </a:r>
                      <a:r>
                        <a:rPr sz="3450" b="1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Spring</a:t>
                      </a:r>
                      <a:r>
                        <a:rPr sz="3450" b="1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Boot's</a:t>
                      </a:r>
                      <a:r>
                        <a:rPr sz="3450" b="1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auto-configuration</a:t>
                      </a:r>
                      <a:r>
                        <a:rPr sz="3450" b="1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support</a:t>
                      </a:r>
                      <a:endParaRPr sz="3450" dirty="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</a:tr>
              <a:tr h="1632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450" b="1" spc="5" dirty="0">
                          <a:latin typeface="Courier New"/>
                          <a:cs typeface="Courier New"/>
                        </a:rPr>
                        <a:t>@ComponentScan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635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35585" marR="386080">
                        <a:lnSpc>
                          <a:spcPts val="3960"/>
                        </a:lnSpc>
                        <a:spcBef>
                          <a:spcPts val="2455"/>
                        </a:spcBef>
                      </a:pPr>
                      <a:r>
                        <a:rPr sz="3450" b="1" dirty="0">
                          <a:latin typeface="Arial"/>
                          <a:cs typeface="Arial"/>
                        </a:rPr>
                        <a:t>Enables</a:t>
                      </a:r>
                      <a:r>
                        <a:rPr sz="3450" b="1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component</a:t>
                      </a:r>
                      <a:r>
                        <a:rPr sz="3450" b="1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scanning</a:t>
                      </a:r>
                      <a:r>
                        <a:rPr sz="3450" b="1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3450" b="1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current</a:t>
                      </a:r>
                      <a:r>
                        <a:rPr sz="3450" b="1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spc="5" dirty="0">
                          <a:latin typeface="Arial"/>
                          <a:cs typeface="Arial"/>
                        </a:rPr>
                        <a:t>package </a:t>
                      </a:r>
                      <a:r>
                        <a:rPr sz="3450" b="1" spc="-94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spc="5" dirty="0">
                          <a:latin typeface="Arial"/>
                          <a:cs typeface="Arial"/>
                        </a:rPr>
                        <a:t>Also</a:t>
                      </a:r>
                      <a:r>
                        <a:rPr sz="345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recursively </a:t>
                      </a:r>
                      <a:r>
                        <a:rPr sz="3450" b="1" spc="5" dirty="0">
                          <a:latin typeface="Arial"/>
                          <a:cs typeface="Arial"/>
                        </a:rPr>
                        <a:t>scans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spc="5" dirty="0">
                          <a:latin typeface="Arial"/>
                          <a:cs typeface="Arial"/>
                        </a:rPr>
                        <a:t>sub-packages</a:t>
                      </a:r>
                      <a:endParaRPr sz="3450" dirty="0">
                        <a:latin typeface="Arial"/>
                        <a:cs typeface="Arial"/>
                      </a:endParaRPr>
                    </a:p>
                  </a:txBody>
                  <a:tcPr marL="0" marR="0" marT="31178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</a:tr>
              <a:tr h="1632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450" b="1" spc="5" dirty="0">
                          <a:latin typeface="Courier New"/>
                          <a:cs typeface="Courier New"/>
                        </a:rPr>
                        <a:t>@Configuration</a:t>
                      </a:r>
                      <a:endParaRPr sz="3450">
                        <a:latin typeface="Courier New"/>
                        <a:cs typeface="Courier New"/>
                      </a:endParaRPr>
                    </a:p>
                  </a:txBody>
                  <a:tcPr marL="0" marR="0" marT="635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35585">
                        <a:lnSpc>
                          <a:spcPct val="100000"/>
                        </a:lnSpc>
                        <a:spcBef>
                          <a:spcPts val="2010"/>
                        </a:spcBef>
                      </a:pPr>
                      <a:r>
                        <a:rPr sz="3450" b="1" dirty="0">
                          <a:latin typeface="Arial"/>
                          <a:cs typeface="Arial"/>
                        </a:rPr>
                        <a:t>Able</a:t>
                      </a:r>
                      <a:r>
                        <a:rPr sz="345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spc="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 register </a:t>
                      </a:r>
                      <a:r>
                        <a:rPr sz="3450" b="1" spc="5" dirty="0">
                          <a:latin typeface="Arial"/>
                          <a:cs typeface="Arial"/>
                        </a:rPr>
                        <a:t>extra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spc="5" dirty="0">
                          <a:latin typeface="Arial"/>
                          <a:cs typeface="Arial"/>
                        </a:rPr>
                        <a:t>beans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 with</a:t>
                      </a:r>
                      <a:r>
                        <a:rPr sz="345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spc="5" dirty="0">
                          <a:latin typeface="Courier New"/>
                          <a:cs typeface="Courier New"/>
                        </a:rPr>
                        <a:t>@Bean</a:t>
                      </a:r>
                      <a:endParaRPr sz="3450" dirty="0">
                        <a:latin typeface="Courier New"/>
                        <a:cs typeface="Courier New"/>
                      </a:endParaRPr>
                    </a:p>
                    <a:p>
                      <a:pPr marL="23558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450" b="1" dirty="0">
                          <a:latin typeface="Arial"/>
                          <a:cs typeface="Arial"/>
                        </a:rPr>
                        <a:t>or import other configuration</a:t>
                      </a:r>
                      <a:r>
                        <a:rPr sz="3450" b="1" spc="5" dirty="0">
                          <a:latin typeface="Arial"/>
                          <a:cs typeface="Arial"/>
                        </a:rPr>
                        <a:t> classes</a:t>
                      </a:r>
                      <a:endParaRPr sz="3450" dirty="0">
                        <a:latin typeface="Arial"/>
                        <a:cs typeface="Arial"/>
                      </a:endParaRPr>
                    </a:p>
                  </a:txBody>
                  <a:tcPr marL="0" marR="0" marT="25527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1026146" y="3581042"/>
            <a:ext cx="18060670" cy="930910"/>
            <a:chOff x="1026146" y="3581042"/>
            <a:chExt cx="18060670" cy="930910"/>
          </a:xfrm>
        </p:grpSpPr>
        <p:sp>
          <p:nvSpPr>
            <p:cNvPr id="8" name="object 8"/>
            <p:cNvSpPr/>
            <p:nvPr/>
          </p:nvSpPr>
          <p:spPr>
            <a:xfrm>
              <a:off x="1026134" y="3581050"/>
              <a:ext cx="18060670" cy="930910"/>
            </a:xfrm>
            <a:custGeom>
              <a:avLst/>
              <a:gdLst/>
              <a:ahLst/>
              <a:cxnLst/>
              <a:rect l="l" t="t" r="r" b="b"/>
              <a:pathLst>
                <a:path w="18060670" h="930910">
                  <a:moveTo>
                    <a:pt x="18060454" y="0"/>
                  </a:moveTo>
                  <a:lnTo>
                    <a:pt x="7142772" y="0"/>
                  </a:lnTo>
                  <a:lnTo>
                    <a:pt x="0" y="0"/>
                  </a:lnTo>
                  <a:lnTo>
                    <a:pt x="0" y="930351"/>
                  </a:lnTo>
                  <a:lnTo>
                    <a:pt x="7142772" y="930351"/>
                  </a:lnTo>
                  <a:lnTo>
                    <a:pt x="18060454" y="930351"/>
                  </a:lnTo>
                  <a:lnTo>
                    <a:pt x="18060454" y="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3037" y="3874227"/>
              <a:ext cx="2355949" cy="3769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07999" y="3874227"/>
              <a:ext cx="2429245" cy="460718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34511" y="5151675"/>
            <a:ext cx="6345356" cy="42930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97650" y="5141204"/>
            <a:ext cx="10460414" cy="47118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53842" y="6785133"/>
            <a:ext cx="3706693" cy="429306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8366237" y="6512890"/>
            <a:ext cx="10324465" cy="974090"/>
            <a:chOff x="8366237" y="6512890"/>
            <a:chExt cx="10324465" cy="974090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97650" y="6512890"/>
              <a:ext cx="10292880" cy="47118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6237" y="7025964"/>
              <a:ext cx="7863634" cy="460718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753842" y="8418591"/>
            <a:ext cx="3706693" cy="42930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366237" y="8135877"/>
            <a:ext cx="6827017" cy="46071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329375" y="8167290"/>
            <a:ext cx="1319331" cy="37695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87179" y="8669893"/>
            <a:ext cx="7811280" cy="47118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62055" y="2350516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35203" y="2227514"/>
            <a:ext cx="1741678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b="1" spc="20" dirty="0">
                <a:latin typeface="Courier New"/>
                <a:cs typeface="Courier New"/>
              </a:rPr>
              <a:t>@SpringBootApplication</a:t>
            </a:r>
            <a:r>
              <a:rPr sz="4250" b="1" spc="-1475" dirty="0">
                <a:latin typeface="Courier New"/>
                <a:cs typeface="Courier New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is</a:t>
            </a:r>
            <a:r>
              <a:rPr sz="4250" spc="15" dirty="0">
                <a:latin typeface="Palatino Linotype"/>
                <a:cs typeface="Palatino Linotype"/>
              </a:rPr>
              <a:t> composed of the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following</a:t>
            </a:r>
            <a:r>
              <a:rPr sz="4250" spc="2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annotations: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89727" y="2466165"/>
            <a:ext cx="17005300" cy="6000115"/>
            <a:chOff x="1389727" y="2466165"/>
            <a:chExt cx="17005300" cy="6000115"/>
          </a:xfrm>
        </p:grpSpPr>
        <p:sp>
          <p:nvSpPr>
            <p:cNvPr id="6" name="object 6"/>
            <p:cNvSpPr/>
            <p:nvPr/>
          </p:nvSpPr>
          <p:spPr>
            <a:xfrm>
              <a:off x="1567732" y="2581345"/>
              <a:ext cx="16648430" cy="5542280"/>
            </a:xfrm>
            <a:custGeom>
              <a:avLst/>
              <a:gdLst/>
              <a:ahLst/>
              <a:cxnLst/>
              <a:rect l="l" t="t" r="r" b="b"/>
              <a:pathLst>
                <a:path w="16648430" h="5542280">
                  <a:moveTo>
                    <a:pt x="16648288" y="0"/>
                  </a:moveTo>
                  <a:lnTo>
                    <a:pt x="0" y="0"/>
                  </a:lnTo>
                  <a:lnTo>
                    <a:pt x="0" y="5541716"/>
                  </a:lnTo>
                  <a:lnTo>
                    <a:pt x="16648288" y="5541716"/>
                  </a:lnTo>
                  <a:lnTo>
                    <a:pt x="16648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9727" y="2466165"/>
              <a:ext cx="198946" cy="59998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95467" y="2466165"/>
              <a:ext cx="198946" cy="59998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8674" y="2466165"/>
              <a:ext cx="16606824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8674" y="8068089"/>
              <a:ext cx="16606824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624402" y="3519046"/>
            <a:ext cx="1383030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solidFill>
                  <a:srgbClr val="531B93"/>
                </a:solidFill>
                <a:latin typeface="Courier New"/>
                <a:cs typeface="Courier New"/>
              </a:rPr>
              <a:t>import  import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07826" y="3519046"/>
            <a:ext cx="13824585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org.springframework.boot.SpringApplication; </a:t>
            </a:r>
            <a:r>
              <a:rPr sz="2950" b="1" spc="15" dirty="0">
                <a:latin typeface="Courier New"/>
                <a:cs typeface="Courier New"/>
              </a:rPr>
              <a:t> </a:t>
            </a:r>
            <a:r>
              <a:rPr sz="2950" b="1" spc="10" dirty="0">
                <a:latin typeface="Courier New"/>
                <a:cs typeface="Courier New"/>
              </a:rPr>
              <a:t>org.springframework.boot.autoconfigure.SpringBootApplicatio</a:t>
            </a:r>
            <a:r>
              <a:rPr sz="2950" b="1" spc="5" dirty="0">
                <a:latin typeface="Courier New"/>
                <a:cs typeface="Courier New"/>
              </a:rPr>
              <a:t>n</a:t>
            </a:r>
            <a:r>
              <a:rPr sz="2950" b="1" spc="10" dirty="0">
                <a:latin typeface="Courier New"/>
                <a:cs typeface="Courier New"/>
              </a:rPr>
              <a:t>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24402" y="4869790"/>
            <a:ext cx="9450705" cy="1828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@SpringBootApplication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531B93"/>
                </a:solidFill>
                <a:latin typeface="Courier New"/>
                <a:cs typeface="Courier New"/>
              </a:rPr>
              <a:t>public</a:t>
            </a:r>
            <a:r>
              <a:rPr sz="2950" b="1" spc="-1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531B93"/>
                </a:solidFill>
                <a:latin typeface="Courier New"/>
                <a:cs typeface="Courier New"/>
              </a:rPr>
              <a:t>class</a:t>
            </a:r>
            <a:r>
              <a:rPr sz="2950" b="1" spc="-5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latin typeface="Courier New"/>
                <a:cs typeface="Courier New"/>
              </a:rPr>
              <a:t>SpringcoredemoApplication</a:t>
            </a:r>
            <a:r>
              <a:rPr sz="2950" b="1" dirty="0">
                <a:latin typeface="Courier New"/>
                <a:cs typeface="Courier New"/>
              </a:rPr>
              <a:t> </a:t>
            </a:r>
            <a:r>
              <a:rPr sz="2950" b="1" spc="10" dirty="0"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0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</a:pPr>
            <a:r>
              <a:rPr sz="2950" b="1" spc="5" dirty="0">
                <a:solidFill>
                  <a:srgbClr val="531B93"/>
                </a:solidFill>
                <a:latin typeface="Courier New"/>
                <a:cs typeface="Courier New"/>
              </a:rPr>
              <a:t>public</a:t>
            </a: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solidFill>
                  <a:srgbClr val="531B93"/>
                </a:solidFill>
                <a:latin typeface="Courier New"/>
                <a:cs typeface="Courier New"/>
              </a:rPr>
              <a:t>static</a:t>
            </a: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531B93"/>
                </a:solidFill>
                <a:latin typeface="Courier New"/>
                <a:cs typeface="Courier New"/>
              </a:rPr>
              <a:t>void</a:t>
            </a: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latin typeface="Courier New"/>
                <a:cs typeface="Courier New"/>
              </a:rPr>
              <a:t>main(String[]</a:t>
            </a:r>
            <a:r>
              <a:rPr sz="2950" b="1" dirty="0">
                <a:latin typeface="Courier New"/>
                <a:cs typeface="Courier New"/>
              </a:rPr>
              <a:t> </a:t>
            </a:r>
            <a:r>
              <a:rPr sz="2950" b="1" spc="5" dirty="0">
                <a:latin typeface="Courier New"/>
                <a:cs typeface="Courier New"/>
              </a:rPr>
              <a:t>args) </a:t>
            </a:r>
            <a:r>
              <a:rPr sz="2950" b="1" spc="10" dirty="0"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78305" y="6670781"/>
            <a:ext cx="108819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latin typeface="Courier New"/>
                <a:cs typeface="Courier New"/>
              </a:rPr>
              <a:t>SpringApplication.run(SpringcoredemoApplication,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460770" y="6670781"/>
            <a:ext cx="13849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args</a:t>
            </a:r>
            <a:r>
              <a:rPr sz="2950" b="1" spc="20" dirty="0">
                <a:latin typeface="Courier New"/>
                <a:cs typeface="Courier New"/>
              </a:rPr>
              <a:t>)</a:t>
            </a:r>
            <a:r>
              <a:rPr sz="2950" b="1" spc="10" dirty="0">
                <a:latin typeface="Courier New"/>
                <a:cs typeface="Courier New"/>
              </a:rPr>
              <a:t>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72877" y="1903423"/>
            <a:ext cx="8320405" cy="1193165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1950" b="1" spc="5" dirty="0">
                <a:latin typeface="Arial"/>
                <a:cs typeface="Arial"/>
              </a:rPr>
              <a:t>File: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SpringcoredemoApplication.java</a:t>
            </a:r>
            <a:endParaRPr sz="1950">
              <a:latin typeface="Arial"/>
              <a:cs typeface="Arial"/>
            </a:endParaRPr>
          </a:p>
          <a:p>
            <a:pPr marL="163830">
              <a:lnSpc>
                <a:spcPct val="100000"/>
              </a:lnSpc>
              <a:spcBef>
                <a:spcPts val="1980"/>
              </a:spcBef>
            </a:pPr>
            <a:r>
              <a:rPr sz="2950" b="1" spc="10" dirty="0">
                <a:solidFill>
                  <a:srgbClr val="531B93"/>
                </a:solidFill>
                <a:latin typeface="Courier New"/>
                <a:cs typeface="Courier New"/>
              </a:rPr>
              <a:t>package</a:t>
            </a:r>
            <a:r>
              <a:rPr sz="2950" b="1" spc="-6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latin typeface="Courier New"/>
                <a:cs typeface="Courier New"/>
              </a:rPr>
              <a:t>com.luv2code.springcoredemo;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653795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50" dirty="0"/>
              <a:t>Java</a:t>
            </a:r>
            <a:r>
              <a:rPr sz="6500" spc="55" dirty="0"/>
              <a:t> </a:t>
            </a:r>
            <a:r>
              <a:rPr sz="6500" spc="350" dirty="0"/>
              <a:t>Source</a:t>
            </a:r>
            <a:r>
              <a:rPr sz="6500" spc="55" dirty="0"/>
              <a:t> </a:t>
            </a:r>
            <a:r>
              <a:rPr sz="6500" spc="310" dirty="0"/>
              <a:t>Code</a:t>
            </a:r>
            <a:endParaRPr sz="6500"/>
          </a:p>
        </p:txBody>
      </p:sp>
      <p:grpSp>
        <p:nvGrpSpPr>
          <p:cNvPr id="18" name="object 18"/>
          <p:cNvGrpSpPr/>
          <p:nvPr/>
        </p:nvGrpSpPr>
        <p:grpSpPr>
          <a:xfrm>
            <a:off x="1419667" y="3524018"/>
            <a:ext cx="16950055" cy="6975475"/>
            <a:chOff x="1419667" y="3524018"/>
            <a:chExt cx="16950055" cy="697547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9667" y="3524018"/>
              <a:ext cx="16949726" cy="5600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94369" y="6208199"/>
              <a:ext cx="11002282" cy="42909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413205" y="7267558"/>
              <a:ext cx="10165080" cy="2158365"/>
            </a:xfrm>
            <a:custGeom>
              <a:avLst/>
              <a:gdLst/>
              <a:ahLst/>
              <a:cxnLst/>
              <a:rect l="l" t="t" r="r" b="b"/>
              <a:pathLst>
                <a:path w="10165080" h="2158365">
                  <a:moveTo>
                    <a:pt x="730668" y="0"/>
                  </a:moveTo>
                  <a:lnTo>
                    <a:pt x="615824" y="515691"/>
                  </a:lnTo>
                  <a:lnTo>
                    <a:pt x="57589" y="515691"/>
                  </a:lnTo>
                  <a:lnTo>
                    <a:pt x="35202" y="520224"/>
                  </a:lnTo>
                  <a:lnTo>
                    <a:pt x="16893" y="532580"/>
                  </a:lnTo>
                  <a:lnTo>
                    <a:pt x="4535" y="550888"/>
                  </a:lnTo>
                  <a:lnTo>
                    <a:pt x="0" y="573280"/>
                  </a:lnTo>
                  <a:lnTo>
                    <a:pt x="0" y="2100721"/>
                  </a:lnTo>
                  <a:lnTo>
                    <a:pt x="4535" y="2123108"/>
                  </a:lnTo>
                  <a:lnTo>
                    <a:pt x="16893" y="2141417"/>
                  </a:lnTo>
                  <a:lnTo>
                    <a:pt x="35202" y="2153775"/>
                  </a:lnTo>
                  <a:lnTo>
                    <a:pt x="57589" y="2158311"/>
                  </a:lnTo>
                  <a:lnTo>
                    <a:pt x="10107011" y="2158311"/>
                  </a:lnTo>
                  <a:lnTo>
                    <a:pt x="10129394" y="2153775"/>
                  </a:lnTo>
                  <a:lnTo>
                    <a:pt x="10147704" y="2141417"/>
                  </a:lnTo>
                  <a:lnTo>
                    <a:pt x="10160064" y="2123108"/>
                  </a:lnTo>
                  <a:lnTo>
                    <a:pt x="10164601" y="2100721"/>
                  </a:lnTo>
                  <a:lnTo>
                    <a:pt x="10164601" y="573280"/>
                  </a:lnTo>
                  <a:lnTo>
                    <a:pt x="10160064" y="550888"/>
                  </a:lnTo>
                  <a:lnTo>
                    <a:pt x="10147704" y="532580"/>
                  </a:lnTo>
                  <a:lnTo>
                    <a:pt x="10129394" y="520224"/>
                  </a:lnTo>
                  <a:lnTo>
                    <a:pt x="10107011" y="515691"/>
                  </a:lnTo>
                  <a:lnTo>
                    <a:pt x="845523" y="515691"/>
                  </a:lnTo>
                  <a:lnTo>
                    <a:pt x="730668" y="0"/>
                  </a:lnTo>
                  <a:close/>
                </a:path>
              </a:pathLst>
            </a:custGeom>
            <a:solidFill>
              <a:srgbClr val="B08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624402" y="7121030"/>
            <a:ext cx="11621770" cy="1781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10" dirty="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  <a:p>
            <a:pPr marL="2132965">
              <a:lnSpc>
                <a:spcPct val="100000"/>
              </a:lnSpc>
              <a:spcBef>
                <a:spcPts val="1980"/>
              </a:spcBef>
            </a:pPr>
            <a:r>
              <a:rPr sz="3950" spc="225" dirty="0">
                <a:solidFill>
                  <a:srgbClr val="FFFFFF"/>
                </a:solidFill>
                <a:latin typeface="Arial MT"/>
                <a:cs typeface="Arial MT"/>
              </a:rPr>
              <a:t>Bootstrap</a:t>
            </a:r>
            <a:r>
              <a:rPr sz="395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395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25" dirty="0">
                <a:solidFill>
                  <a:srgbClr val="FFFFFF"/>
                </a:solidFill>
                <a:latin typeface="Arial MT"/>
                <a:cs typeface="Arial MT"/>
              </a:rPr>
              <a:t>Spring</a:t>
            </a:r>
            <a:r>
              <a:rPr sz="395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20" dirty="0">
                <a:solidFill>
                  <a:srgbClr val="FFFFFF"/>
                </a:solidFill>
                <a:latin typeface="Arial MT"/>
                <a:cs typeface="Arial MT"/>
              </a:rPr>
              <a:t>Boot</a:t>
            </a:r>
            <a:r>
              <a:rPr sz="395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application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25740" y="5343125"/>
            <a:ext cx="8758533" cy="1922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89727" y="2466165"/>
            <a:ext cx="17005300" cy="6000115"/>
            <a:chOff x="1389727" y="2466165"/>
            <a:chExt cx="17005300" cy="6000115"/>
          </a:xfrm>
        </p:grpSpPr>
        <p:sp>
          <p:nvSpPr>
            <p:cNvPr id="6" name="object 6"/>
            <p:cNvSpPr/>
            <p:nvPr/>
          </p:nvSpPr>
          <p:spPr>
            <a:xfrm>
              <a:off x="1567732" y="2581345"/>
              <a:ext cx="16648430" cy="5542280"/>
            </a:xfrm>
            <a:custGeom>
              <a:avLst/>
              <a:gdLst/>
              <a:ahLst/>
              <a:cxnLst/>
              <a:rect l="l" t="t" r="r" b="b"/>
              <a:pathLst>
                <a:path w="16648430" h="5542280">
                  <a:moveTo>
                    <a:pt x="16648288" y="0"/>
                  </a:moveTo>
                  <a:lnTo>
                    <a:pt x="0" y="0"/>
                  </a:lnTo>
                  <a:lnTo>
                    <a:pt x="0" y="5541716"/>
                  </a:lnTo>
                  <a:lnTo>
                    <a:pt x="16648288" y="5541716"/>
                  </a:lnTo>
                  <a:lnTo>
                    <a:pt x="16648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9727" y="2466165"/>
              <a:ext cx="198946" cy="59998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95467" y="2466165"/>
              <a:ext cx="198946" cy="59998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8674" y="2466165"/>
              <a:ext cx="16606824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8674" y="8068089"/>
              <a:ext cx="16606824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624402" y="3519046"/>
            <a:ext cx="1383030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solidFill>
                  <a:srgbClr val="531B93"/>
                </a:solidFill>
                <a:latin typeface="Courier New"/>
                <a:cs typeface="Courier New"/>
              </a:rPr>
              <a:t>import  import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07826" y="3969293"/>
            <a:ext cx="138245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org.springframework.boot.autoconfigure.SpringBootApplication;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24402" y="4869790"/>
            <a:ext cx="9074150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@SpringBootApplication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531B93"/>
                </a:solidFill>
                <a:latin typeface="Courier New"/>
                <a:cs typeface="Courier New"/>
              </a:rPr>
              <a:t>public</a:t>
            </a:r>
            <a:r>
              <a:rPr sz="2950" b="1" spc="-1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531B93"/>
                </a:solidFill>
                <a:latin typeface="Courier New"/>
                <a:cs typeface="Courier New"/>
              </a:rPr>
              <a:t>class</a:t>
            </a:r>
            <a:r>
              <a:rPr sz="2950" b="1" spc="-1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latin typeface="Courier New"/>
                <a:cs typeface="Courier New"/>
              </a:rPr>
              <a:t>SpringcoredemoApplication</a:t>
            </a:r>
            <a:r>
              <a:rPr sz="2950" b="1" spc="-5" dirty="0">
                <a:latin typeface="Courier New"/>
                <a:cs typeface="Courier New"/>
              </a:rPr>
              <a:t> </a:t>
            </a:r>
            <a:r>
              <a:rPr sz="2950" b="1" spc="10" dirty="0"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01353" y="6220534"/>
            <a:ext cx="907415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531B93"/>
                </a:solidFill>
                <a:latin typeface="Courier New"/>
                <a:cs typeface="Courier New"/>
              </a:rPr>
              <a:t>public</a:t>
            </a: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solidFill>
                  <a:srgbClr val="531B93"/>
                </a:solidFill>
                <a:latin typeface="Courier New"/>
                <a:cs typeface="Courier New"/>
              </a:rPr>
              <a:t>static</a:t>
            </a: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531B93"/>
                </a:solidFill>
                <a:latin typeface="Courier New"/>
                <a:cs typeface="Courier New"/>
              </a:rPr>
              <a:t>void</a:t>
            </a:r>
            <a:r>
              <a:rPr sz="2950" b="1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latin typeface="Courier New"/>
                <a:cs typeface="Courier New"/>
              </a:rPr>
              <a:t>main(String[]</a:t>
            </a:r>
            <a:r>
              <a:rPr sz="2950" b="1" dirty="0">
                <a:latin typeface="Courier New"/>
                <a:cs typeface="Courier New"/>
              </a:rPr>
              <a:t> </a:t>
            </a:r>
            <a:r>
              <a:rPr sz="2950" b="1" spc="5" dirty="0">
                <a:latin typeface="Courier New"/>
                <a:cs typeface="Courier New"/>
              </a:rPr>
              <a:t>args) </a:t>
            </a:r>
            <a:r>
              <a:rPr sz="2950" b="1" spc="10" dirty="0"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78305" y="6670781"/>
            <a:ext cx="108819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latin typeface="Courier New"/>
                <a:cs typeface="Courier New"/>
              </a:rPr>
              <a:t>SpringApplication.run(SpringcoredemoApplication,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460770" y="6670781"/>
            <a:ext cx="13849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args</a:t>
            </a:r>
            <a:r>
              <a:rPr sz="2950" b="1" spc="20" dirty="0">
                <a:latin typeface="Courier New"/>
                <a:cs typeface="Courier New"/>
              </a:rPr>
              <a:t>)</a:t>
            </a:r>
            <a:r>
              <a:rPr sz="2950" b="1" spc="10" dirty="0">
                <a:latin typeface="Courier New"/>
                <a:cs typeface="Courier New"/>
              </a:rPr>
              <a:t>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72877" y="1903423"/>
            <a:ext cx="8320405" cy="1193165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1950" b="1" spc="5" dirty="0">
                <a:latin typeface="Arial"/>
                <a:cs typeface="Arial"/>
              </a:rPr>
              <a:t>File: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SpringcoredemoApplication.java</a:t>
            </a:r>
            <a:endParaRPr sz="1950">
              <a:latin typeface="Arial"/>
              <a:cs typeface="Arial"/>
            </a:endParaRPr>
          </a:p>
          <a:p>
            <a:pPr marL="163830">
              <a:lnSpc>
                <a:spcPct val="100000"/>
              </a:lnSpc>
              <a:spcBef>
                <a:spcPts val="1980"/>
              </a:spcBef>
            </a:pPr>
            <a:r>
              <a:rPr sz="2950" b="1" spc="10" dirty="0">
                <a:solidFill>
                  <a:srgbClr val="531B93"/>
                </a:solidFill>
                <a:latin typeface="Courier New"/>
                <a:cs typeface="Courier New"/>
              </a:rPr>
              <a:t>package</a:t>
            </a:r>
            <a:r>
              <a:rPr sz="2950" b="1" spc="-6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latin typeface="Courier New"/>
                <a:cs typeface="Courier New"/>
              </a:rPr>
              <a:t>com.luv2code.springcoredemo;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653795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50" dirty="0"/>
              <a:t>Java</a:t>
            </a:r>
            <a:r>
              <a:rPr sz="6500" spc="55" dirty="0"/>
              <a:t> </a:t>
            </a:r>
            <a:r>
              <a:rPr sz="6500" spc="350" dirty="0"/>
              <a:t>Source</a:t>
            </a:r>
            <a:r>
              <a:rPr sz="6500" spc="55" dirty="0"/>
              <a:t> </a:t>
            </a:r>
            <a:r>
              <a:rPr sz="6500" spc="310" dirty="0"/>
              <a:t>Code</a:t>
            </a:r>
            <a:endParaRPr sz="6500"/>
          </a:p>
        </p:txBody>
      </p:sp>
      <p:grpSp>
        <p:nvGrpSpPr>
          <p:cNvPr id="19" name="object 19"/>
          <p:cNvGrpSpPr/>
          <p:nvPr/>
        </p:nvGrpSpPr>
        <p:grpSpPr>
          <a:xfrm>
            <a:off x="1419667" y="3524018"/>
            <a:ext cx="16950055" cy="6975475"/>
            <a:chOff x="1419667" y="3524018"/>
            <a:chExt cx="16950055" cy="6975475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9667" y="3524018"/>
              <a:ext cx="16949726" cy="5600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94369" y="6208199"/>
              <a:ext cx="11002282" cy="429096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13205" y="6705795"/>
              <a:ext cx="10164601" cy="272007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624402" y="7121030"/>
            <a:ext cx="11621770" cy="1781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10" dirty="0"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  <a:p>
            <a:pPr marL="2132965">
              <a:lnSpc>
                <a:spcPct val="100000"/>
              </a:lnSpc>
              <a:spcBef>
                <a:spcPts val="1980"/>
              </a:spcBef>
            </a:pPr>
            <a:r>
              <a:rPr sz="3950" spc="225" dirty="0">
                <a:solidFill>
                  <a:srgbClr val="FFFFFF"/>
                </a:solidFill>
                <a:latin typeface="Arial MT"/>
                <a:cs typeface="Arial MT"/>
              </a:rPr>
              <a:t>Bootstrap</a:t>
            </a:r>
            <a:r>
              <a:rPr sz="395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395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25" dirty="0">
                <a:solidFill>
                  <a:srgbClr val="FFFFFF"/>
                </a:solidFill>
                <a:latin typeface="Arial MT"/>
                <a:cs typeface="Arial MT"/>
              </a:rPr>
              <a:t>Spring</a:t>
            </a:r>
            <a:r>
              <a:rPr sz="395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20" dirty="0">
                <a:solidFill>
                  <a:srgbClr val="FFFFFF"/>
                </a:solidFill>
                <a:latin typeface="Arial MT"/>
                <a:cs typeface="Arial MT"/>
              </a:rPr>
              <a:t>Boot</a:t>
            </a:r>
            <a:r>
              <a:rPr sz="395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application</a:t>
            </a:r>
            <a:endParaRPr sz="395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425740" y="0"/>
            <a:ext cx="15634969" cy="8063230"/>
            <a:chOff x="4425740" y="0"/>
            <a:chExt cx="15634969" cy="8063230"/>
          </a:xfrm>
        </p:grpSpPr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5740" y="5343125"/>
              <a:ext cx="6042591" cy="133190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76401" y="0"/>
              <a:ext cx="8484181" cy="806309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1995236" y="1254338"/>
              <a:ext cx="7646670" cy="4910455"/>
            </a:xfrm>
            <a:custGeom>
              <a:avLst/>
              <a:gdLst/>
              <a:ahLst/>
              <a:cxnLst/>
              <a:rect l="l" t="t" r="r" b="b"/>
              <a:pathLst>
                <a:path w="7646669" h="4910455">
                  <a:moveTo>
                    <a:pt x="7599716" y="0"/>
                  </a:moveTo>
                  <a:lnTo>
                    <a:pt x="46794" y="0"/>
                  </a:lnTo>
                  <a:lnTo>
                    <a:pt x="28580" y="3677"/>
                  </a:lnTo>
                  <a:lnTo>
                    <a:pt x="13706" y="13706"/>
                  </a:lnTo>
                  <a:lnTo>
                    <a:pt x="3677" y="28580"/>
                  </a:lnTo>
                  <a:lnTo>
                    <a:pt x="0" y="46794"/>
                  </a:lnTo>
                  <a:lnTo>
                    <a:pt x="0" y="4863160"/>
                  </a:lnTo>
                  <a:lnTo>
                    <a:pt x="3677" y="4881375"/>
                  </a:lnTo>
                  <a:lnTo>
                    <a:pt x="13706" y="4896251"/>
                  </a:lnTo>
                  <a:lnTo>
                    <a:pt x="28580" y="4906280"/>
                  </a:lnTo>
                  <a:lnTo>
                    <a:pt x="46794" y="4909958"/>
                  </a:lnTo>
                  <a:lnTo>
                    <a:pt x="7599716" y="4909958"/>
                  </a:lnTo>
                  <a:lnTo>
                    <a:pt x="7617930" y="4906280"/>
                  </a:lnTo>
                  <a:lnTo>
                    <a:pt x="7632804" y="4896251"/>
                  </a:lnTo>
                  <a:lnTo>
                    <a:pt x="7642833" y="4881375"/>
                  </a:lnTo>
                  <a:lnTo>
                    <a:pt x="7646510" y="4863160"/>
                  </a:lnTo>
                  <a:lnTo>
                    <a:pt x="7646510" y="46794"/>
                  </a:lnTo>
                  <a:lnTo>
                    <a:pt x="7642833" y="28580"/>
                  </a:lnTo>
                  <a:lnTo>
                    <a:pt x="7632804" y="13706"/>
                  </a:lnTo>
                  <a:lnTo>
                    <a:pt x="7617930" y="3677"/>
                  </a:lnTo>
                  <a:lnTo>
                    <a:pt x="7599716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3244906" y="1651626"/>
            <a:ext cx="514794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200" dirty="0">
                <a:solidFill>
                  <a:srgbClr val="FFFFFF"/>
                </a:solidFill>
                <a:latin typeface="Arial MT"/>
                <a:cs typeface="Arial MT"/>
              </a:rPr>
              <a:t>Behind</a:t>
            </a:r>
            <a:r>
              <a:rPr sz="395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Arial MT"/>
                <a:cs typeface="Arial MT"/>
              </a:rPr>
              <a:t>scenes</a:t>
            </a:r>
            <a:r>
              <a:rPr sz="395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5" dirty="0">
                <a:solidFill>
                  <a:srgbClr val="FFFFFF"/>
                </a:solidFill>
                <a:latin typeface="Arial MT"/>
                <a:cs typeface="Arial MT"/>
              </a:rPr>
              <a:t>…</a:t>
            </a:r>
            <a:endParaRPr sz="395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466187" y="2803423"/>
            <a:ext cx="670496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Creates</a:t>
            </a:r>
            <a:r>
              <a:rPr sz="395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application</a:t>
            </a:r>
            <a:r>
              <a:rPr sz="395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20" dirty="0">
                <a:solidFill>
                  <a:srgbClr val="FFFFFF"/>
                </a:solidFill>
                <a:latin typeface="Arial MT"/>
                <a:cs typeface="Arial MT"/>
              </a:rPr>
              <a:t>context</a:t>
            </a:r>
            <a:endParaRPr sz="395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07826" y="3393395"/>
            <a:ext cx="153892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50" b="1" spc="10" dirty="0">
                <a:latin typeface="Courier New"/>
                <a:cs typeface="Courier New"/>
              </a:rPr>
              <a:t>org.springframework.boot.SpringApplicatio</a:t>
            </a:r>
            <a:r>
              <a:rPr sz="2950" b="1" spc="5" dirty="0">
                <a:latin typeface="Courier New"/>
                <a:cs typeface="Courier New"/>
              </a:rPr>
              <a:t>n</a:t>
            </a:r>
            <a:r>
              <a:rPr sz="2950" b="1" spc="10" dirty="0">
                <a:latin typeface="Courier New"/>
                <a:cs typeface="Courier New"/>
              </a:rPr>
              <a:t>;</a:t>
            </a:r>
            <a:r>
              <a:rPr sz="2950" b="1" spc="-940" dirty="0">
                <a:latin typeface="Courier New"/>
                <a:cs typeface="Courier New"/>
              </a:rPr>
              <a:t> </a:t>
            </a:r>
            <a:r>
              <a:rPr sz="5925" spc="217" baseline="1406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5925" spc="352" baseline="1406" dirty="0">
                <a:solidFill>
                  <a:srgbClr val="FFFFFF"/>
                </a:solidFill>
                <a:latin typeface="Arial MT"/>
                <a:cs typeface="Arial MT"/>
              </a:rPr>
              <a:t>nd</a:t>
            </a:r>
            <a:r>
              <a:rPr sz="5925" spc="-165" baseline="140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925" spc="472" baseline="1406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5925" spc="142" baseline="1406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5925" spc="330" baseline="1406" dirty="0">
                <a:solidFill>
                  <a:srgbClr val="FFFFFF"/>
                </a:solidFill>
                <a:latin typeface="Arial MT"/>
                <a:cs typeface="Arial MT"/>
              </a:rPr>
              <a:t>giste</a:t>
            </a:r>
            <a:r>
              <a:rPr sz="5925" spc="472" baseline="1406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5925" spc="247" baseline="1406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5925" spc="-165" baseline="140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925" spc="217" baseline="1406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5925" spc="284" baseline="1406" dirty="0">
                <a:solidFill>
                  <a:srgbClr val="FFFFFF"/>
                </a:solidFill>
                <a:latin typeface="Arial MT"/>
                <a:cs typeface="Arial MT"/>
              </a:rPr>
              <a:t>ll</a:t>
            </a:r>
            <a:r>
              <a:rPr sz="5925" spc="-165" baseline="1406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5925" spc="322" baseline="1406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5925" spc="217" baseline="1406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5925" spc="270" baseline="1406" dirty="0">
                <a:solidFill>
                  <a:srgbClr val="FFFFFF"/>
                </a:solidFill>
                <a:latin typeface="Arial MT"/>
                <a:cs typeface="Arial MT"/>
              </a:rPr>
              <a:t>ns</a:t>
            </a:r>
            <a:endParaRPr sz="5925" baseline="1406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399802" y="4531119"/>
            <a:ext cx="683831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229" dirty="0">
                <a:solidFill>
                  <a:srgbClr val="FFFFFF"/>
                </a:solidFill>
                <a:latin typeface="Arial MT"/>
                <a:cs typeface="Arial MT"/>
              </a:rPr>
              <a:t>Starts</a:t>
            </a:r>
            <a:r>
              <a:rPr sz="395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20" dirty="0">
                <a:solidFill>
                  <a:srgbClr val="FFFFFF"/>
                </a:solidFill>
                <a:latin typeface="Arial MT"/>
                <a:cs typeface="Arial MT"/>
              </a:rPr>
              <a:t>embedded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25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395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207286" y="5107018"/>
            <a:ext cx="32226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Tomcat</a:t>
            </a:r>
            <a:r>
              <a:rPr sz="3950" spc="-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04" dirty="0">
                <a:solidFill>
                  <a:srgbClr val="FFFFFF"/>
                </a:solidFill>
                <a:latin typeface="Arial MT"/>
                <a:cs typeface="Arial MT"/>
              </a:rPr>
              <a:t>etc…</a:t>
            </a:r>
            <a:endParaRPr sz="395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528129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80" dirty="0"/>
              <a:t>Ideal</a:t>
            </a:r>
            <a:r>
              <a:rPr sz="6500" spc="-5" dirty="0"/>
              <a:t> </a:t>
            </a:r>
            <a:r>
              <a:rPr sz="6500" spc="320" dirty="0"/>
              <a:t>Solution</a:t>
            </a:r>
            <a:endParaRPr sz="6500"/>
          </a:p>
        </p:txBody>
      </p:sp>
      <p:sp>
        <p:nvSpPr>
          <p:cNvPr id="3" name="object 3"/>
          <p:cNvSpPr/>
          <p:nvPr/>
        </p:nvSpPr>
        <p:spPr>
          <a:xfrm>
            <a:off x="2502510" y="2412523"/>
            <a:ext cx="3271520" cy="2044700"/>
          </a:xfrm>
          <a:custGeom>
            <a:avLst/>
            <a:gdLst/>
            <a:ahLst/>
            <a:cxnLst/>
            <a:rect l="l" t="t" r="r" b="b"/>
            <a:pathLst>
              <a:path w="3271520" h="2044700">
                <a:moveTo>
                  <a:pt x="468771" y="0"/>
                </a:moveTo>
                <a:lnTo>
                  <a:pt x="404446" y="106"/>
                </a:lnTo>
                <a:lnTo>
                  <a:pt x="348530" y="850"/>
                </a:lnTo>
                <a:lnTo>
                  <a:pt x="300256" y="2871"/>
                </a:lnTo>
                <a:lnTo>
                  <a:pt x="258861" y="6806"/>
                </a:lnTo>
                <a:lnTo>
                  <a:pt x="193648" y="22973"/>
                </a:lnTo>
                <a:lnTo>
                  <a:pt x="148207" y="44193"/>
                </a:lnTo>
                <a:lnTo>
                  <a:pt x="107614" y="72675"/>
                </a:lnTo>
                <a:lnTo>
                  <a:pt x="72673" y="107615"/>
                </a:lnTo>
                <a:lnTo>
                  <a:pt x="44187" y="148207"/>
                </a:lnTo>
                <a:lnTo>
                  <a:pt x="22962" y="193648"/>
                </a:lnTo>
                <a:lnTo>
                  <a:pt x="6803" y="258861"/>
                </a:lnTo>
                <a:lnTo>
                  <a:pt x="2870" y="300256"/>
                </a:lnTo>
                <a:lnTo>
                  <a:pt x="850" y="348530"/>
                </a:lnTo>
                <a:lnTo>
                  <a:pt x="106" y="404446"/>
                </a:lnTo>
                <a:lnTo>
                  <a:pt x="0" y="468771"/>
                </a:lnTo>
                <a:lnTo>
                  <a:pt x="106" y="1639906"/>
                </a:lnTo>
                <a:lnTo>
                  <a:pt x="850" y="1695821"/>
                </a:lnTo>
                <a:lnTo>
                  <a:pt x="2870" y="1744096"/>
                </a:lnTo>
                <a:lnTo>
                  <a:pt x="6803" y="1785492"/>
                </a:lnTo>
                <a:lnTo>
                  <a:pt x="22962" y="1850708"/>
                </a:lnTo>
                <a:lnTo>
                  <a:pt x="44187" y="1896144"/>
                </a:lnTo>
                <a:lnTo>
                  <a:pt x="72673" y="1936736"/>
                </a:lnTo>
                <a:lnTo>
                  <a:pt x="107614" y="1971677"/>
                </a:lnTo>
                <a:lnTo>
                  <a:pt x="148207" y="2000162"/>
                </a:lnTo>
                <a:lnTo>
                  <a:pt x="193648" y="2021383"/>
                </a:lnTo>
                <a:lnTo>
                  <a:pt x="258861" y="2037549"/>
                </a:lnTo>
                <a:lnTo>
                  <a:pt x="300256" y="2041484"/>
                </a:lnTo>
                <a:lnTo>
                  <a:pt x="348530" y="2043505"/>
                </a:lnTo>
                <a:lnTo>
                  <a:pt x="404446" y="2044250"/>
                </a:lnTo>
                <a:lnTo>
                  <a:pt x="468771" y="2044356"/>
                </a:lnTo>
                <a:lnTo>
                  <a:pt x="2866794" y="2044250"/>
                </a:lnTo>
                <a:lnTo>
                  <a:pt x="2922710" y="2043505"/>
                </a:lnTo>
                <a:lnTo>
                  <a:pt x="2970984" y="2041484"/>
                </a:lnTo>
                <a:lnTo>
                  <a:pt x="3012379" y="2037549"/>
                </a:lnTo>
                <a:lnTo>
                  <a:pt x="3077592" y="2021383"/>
                </a:lnTo>
                <a:lnTo>
                  <a:pt x="3123028" y="2000162"/>
                </a:lnTo>
                <a:lnTo>
                  <a:pt x="3163620" y="1971677"/>
                </a:lnTo>
                <a:lnTo>
                  <a:pt x="3198562" y="1936736"/>
                </a:lnTo>
                <a:lnTo>
                  <a:pt x="3227046" y="1896144"/>
                </a:lnTo>
                <a:lnTo>
                  <a:pt x="3248267" y="1850708"/>
                </a:lnTo>
                <a:lnTo>
                  <a:pt x="3264433" y="1785492"/>
                </a:lnTo>
                <a:lnTo>
                  <a:pt x="3268369" y="1744096"/>
                </a:lnTo>
                <a:lnTo>
                  <a:pt x="3270389" y="1695821"/>
                </a:lnTo>
                <a:lnTo>
                  <a:pt x="3271134" y="1639906"/>
                </a:lnTo>
                <a:lnTo>
                  <a:pt x="3271240" y="1575585"/>
                </a:lnTo>
                <a:lnTo>
                  <a:pt x="3271134" y="404446"/>
                </a:lnTo>
                <a:lnTo>
                  <a:pt x="3270389" y="348530"/>
                </a:lnTo>
                <a:lnTo>
                  <a:pt x="3268369" y="300256"/>
                </a:lnTo>
                <a:lnTo>
                  <a:pt x="3264433" y="258861"/>
                </a:lnTo>
                <a:lnTo>
                  <a:pt x="3248267" y="193648"/>
                </a:lnTo>
                <a:lnTo>
                  <a:pt x="3227046" y="148207"/>
                </a:lnTo>
                <a:lnTo>
                  <a:pt x="3198562" y="107615"/>
                </a:lnTo>
                <a:lnTo>
                  <a:pt x="3163620" y="72675"/>
                </a:lnTo>
                <a:lnTo>
                  <a:pt x="3123028" y="44193"/>
                </a:lnTo>
                <a:lnTo>
                  <a:pt x="3077592" y="22973"/>
                </a:lnTo>
                <a:lnTo>
                  <a:pt x="3012379" y="6806"/>
                </a:lnTo>
                <a:lnTo>
                  <a:pt x="2970984" y="2871"/>
                </a:lnTo>
                <a:lnTo>
                  <a:pt x="2922710" y="850"/>
                </a:lnTo>
                <a:lnTo>
                  <a:pt x="2866794" y="106"/>
                </a:lnTo>
                <a:lnTo>
                  <a:pt x="468771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12832" y="3152239"/>
            <a:ext cx="165100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5" dirty="0">
                <a:solidFill>
                  <a:srgbClr val="FFFFFF"/>
                </a:solidFill>
                <a:latin typeface="Palatino Linotype"/>
                <a:cs typeface="Palatino Linotype"/>
              </a:rPr>
              <a:t>My</a:t>
            </a:r>
            <a:r>
              <a:rPr sz="3450" spc="-19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App</a:t>
            </a:r>
            <a:endParaRPr sz="3450">
              <a:latin typeface="Palatino Linotype"/>
              <a:cs typeface="Palatino Linotyp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9342" y="3881172"/>
            <a:ext cx="6470863" cy="2489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89832" y="2964664"/>
            <a:ext cx="6470078" cy="2489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201782" y="2323291"/>
            <a:ext cx="42164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give</a:t>
            </a:r>
            <a:r>
              <a:rPr sz="2950" spc="-5" dirty="0">
                <a:latin typeface="Arial MT"/>
                <a:cs typeface="Arial MT"/>
              </a:rPr>
              <a:t> </a:t>
            </a:r>
            <a:r>
              <a:rPr sz="2950" spc="10" dirty="0">
                <a:latin typeface="Arial MT"/>
                <a:cs typeface="Arial MT"/>
              </a:rPr>
              <a:t>me</a:t>
            </a:r>
            <a:r>
              <a:rPr sz="2950" spc="-5" dirty="0">
                <a:latin typeface="Arial MT"/>
                <a:cs typeface="Arial MT"/>
              </a:rPr>
              <a:t> </a:t>
            </a:r>
            <a:r>
              <a:rPr sz="2950" spc="10" dirty="0">
                <a:latin typeface="Arial MT"/>
                <a:cs typeface="Arial MT"/>
              </a:rPr>
              <a:t>a</a:t>
            </a:r>
            <a:r>
              <a:rPr sz="2950" dirty="0">
                <a:latin typeface="Arial MT"/>
                <a:cs typeface="Arial MT"/>
              </a:rPr>
              <a:t> </a:t>
            </a:r>
            <a:r>
              <a:rPr sz="2950" spc="5" dirty="0">
                <a:latin typeface="Arial MT"/>
                <a:cs typeface="Arial MT"/>
              </a:rPr>
              <a:t>“Coach”</a:t>
            </a:r>
            <a:r>
              <a:rPr sz="2950" spc="-10" dirty="0">
                <a:latin typeface="Arial MT"/>
                <a:cs typeface="Arial MT"/>
              </a:rPr>
              <a:t> </a:t>
            </a:r>
            <a:r>
              <a:rPr sz="2950" spc="5" dirty="0">
                <a:latin typeface="Arial MT"/>
                <a:cs typeface="Arial MT"/>
              </a:rPr>
              <a:t>object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845483" y="1947490"/>
            <a:ext cx="3271520" cy="2974975"/>
          </a:xfrm>
          <a:custGeom>
            <a:avLst/>
            <a:gdLst/>
            <a:ahLst/>
            <a:cxnLst/>
            <a:rect l="l" t="t" r="r" b="b"/>
            <a:pathLst>
              <a:path w="3271519" h="2974975">
                <a:moveTo>
                  <a:pt x="468771" y="0"/>
                </a:moveTo>
                <a:lnTo>
                  <a:pt x="404450" y="106"/>
                </a:lnTo>
                <a:lnTo>
                  <a:pt x="348534" y="850"/>
                </a:lnTo>
                <a:lnTo>
                  <a:pt x="300260" y="2871"/>
                </a:lnTo>
                <a:lnTo>
                  <a:pt x="258863" y="6805"/>
                </a:lnTo>
                <a:lnTo>
                  <a:pt x="193648" y="22969"/>
                </a:lnTo>
                <a:lnTo>
                  <a:pt x="148211" y="44192"/>
                </a:lnTo>
                <a:lnTo>
                  <a:pt x="107619" y="72676"/>
                </a:lnTo>
                <a:lnTo>
                  <a:pt x="72678" y="107618"/>
                </a:lnTo>
                <a:lnTo>
                  <a:pt x="44194" y="148210"/>
                </a:lnTo>
                <a:lnTo>
                  <a:pt x="22973" y="193649"/>
                </a:lnTo>
                <a:lnTo>
                  <a:pt x="6806" y="258863"/>
                </a:lnTo>
                <a:lnTo>
                  <a:pt x="2871" y="300259"/>
                </a:lnTo>
                <a:lnTo>
                  <a:pt x="850" y="348532"/>
                </a:lnTo>
                <a:lnTo>
                  <a:pt x="106" y="404448"/>
                </a:lnTo>
                <a:lnTo>
                  <a:pt x="0" y="468771"/>
                </a:lnTo>
                <a:lnTo>
                  <a:pt x="106" y="2569972"/>
                </a:lnTo>
                <a:lnTo>
                  <a:pt x="850" y="2625887"/>
                </a:lnTo>
                <a:lnTo>
                  <a:pt x="2871" y="2674162"/>
                </a:lnTo>
                <a:lnTo>
                  <a:pt x="6806" y="2715558"/>
                </a:lnTo>
                <a:lnTo>
                  <a:pt x="22973" y="2780773"/>
                </a:lnTo>
                <a:lnTo>
                  <a:pt x="44194" y="2826210"/>
                </a:lnTo>
                <a:lnTo>
                  <a:pt x="72678" y="2866802"/>
                </a:lnTo>
                <a:lnTo>
                  <a:pt x="107619" y="2901743"/>
                </a:lnTo>
                <a:lnTo>
                  <a:pt x="148211" y="2930228"/>
                </a:lnTo>
                <a:lnTo>
                  <a:pt x="193648" y="2951449"/>
                </a:lnTo>
                <a:lnTo>
                  <a:pt x="258863" y="2967615"/>
                </a:lnTo>
                <a:lnTo>
                  <a:pt x="300260" y="2971550"/>
                </a:lnTo>
                <a:lnTo>
                  <a:pt x="348534" y="2973571"/>
                </a:lnTo>
                <a:lnTo>
                  <a:pt x="404450" y="2974316"/>
                </a:lnTo>
                <a:lnTo>
                  <a:pt x="468771" y="2974422"/>
                </a:lnTo>
                <a:lnTo>
                  <a:pt x="2866794" y="2974316"/>
                </a:lnTo>
                <a:lnTo>
                  <a:pt x="2922710" y="2973571"/>
                </a:lnTo>
                <a:lnTo>
                  <a:pt x="2970984" y="2971550"/>
                </a:lnTo>
                <a:lnTo>
                  <a:pt x="3012379" y="2967615"/>
                </a:lnTo>
                <a:lnTo>
                  <a:pt x="3077592" y="2951449"/>
                </a:lnTo>
                <a:lnTo>
                  <a:pt x="3123032" y="2930228"/>
                </a:lnTo>
                <a:lnTo>
                  <a:pt x="3163625" y="2901743"/>
                </a:lnTo>
                <a:lnTo>
                  <a:pt x="3198567" y="2866802"/>
                </a:lnTo>
                <a:lnTo>
                  <a:pt x="3227052" y="2826210"/>
                </a:lnTo>
                <a:lnTo>
                  <a:pt x="3248278" y="2780773"/>
                </a:lnTo>
                <a:lnTo>
                  <a:pt x="3264436" y="2715558"/>
                </a:lnTo>
                <a:lnTo>
                  <a:pt x="3268370" y="2674162"/>
                </a:lnTo>
                <a:lnTo>
                  <a:pt x="3270390" y="2625887"/>
                </a:lnTo>
                <a:lnTo>
                  <a:pt x="3271134" y="2569972"/>
                </a:lnTo>
                <a:lnTo>
                  <a:pt x="3271240" y="2505651"/>
                </a:lnTo>
                <a:lnTo>
                  <a:pt x="3271134" y="404448"/>
                </a:lnTo>
                <a:lnTo>
                  <a:pt x="3270390" y="348532"/>
                </a:lnTo>
                <a:lnTo>
                  <a:pt x="3268370" y="300259"/>
                </a:lnTo>
                <a:lnTo>
                  <a:pt x="3264436" y="258863"/>
                </a:lnTo>
                <a:lnTo>
                  <a:pt x="3248278" y="193649"/>
                </a:lnTo>
                <a:lnTo>
                  <a:pt x="3227052" y="148210"/>
                </a:lnTo>
                <a:lnTo>
                  <a:pt x="3198567" y="107618"/>
                </a:lnTo>
                <a:lnTo>
                  <a:pt x="3163625" y="72676"/>
                </a:lnTo>
                <a:lnTo>
                  <a:pt x="3123032" y="44192"/>
                </a:lnTo>
                <a:lnTo>
                  <a:pt x="3077592" y="22969"/>
                </a:lnTo>
                <a:lnTo>
                  <a:pt x="3012379" y="6805"/>
                </a:lnTo>
                <a:lnTo>
                  <a:pt x="2970984" y="2871"/>
                </a:lnTo>
                <a:lnTo>
                  <a:pt x="2922710" y="850"/>
                </a:lnTo>
                <a:lnTo>
                  <a:pt x="2866794" y="106"/>
                </a:lnTo>
                <a:lnTo>
                  <a:pt x="468771" y="0"/>
                </a:lnTo>
                <a:close/>
              </a:path>
            </a:pathLst>
          </a:custGeom>
          <a:solidFill>
            <a:srgbClr val="729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735164" y="1959683"/>
            <a:ext cx="1492250" cy="1198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1594">
              <a:lnSpc>
                <a:spcPct val="111500"/>
              </a:lnSpc>
              <a:spcBef>
                <a:spcPts val="95"/>
              </a:spcBef>
            </a:pP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Object </a:t>
            </a:r>
            <a:r>
              <a:rPr sz="3450" b="1" spc="-8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c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tory</a:t>
            </a:r>
            <a:endParaRPr sz="3450">
              <a:latin typeface="Palatino Linotype"/>
              <a:cs typeface="Palatino Linotype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99059" y="3299637"/>
            <a:ext cx="1564224" cy="1564224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9413650" y="8456831"/>
            <a:ext cx="2755900" cy="1177290"/>
          </a:xfrm>
          <a:custGeom>
            <a:avLst/>
            <a:gdLst/>
            <a:ahLst/>
            <a:cxnLst/>
            <a:rect l="l" t="t" r="r" b="b"/>
            <a:pathLst>
              <a:path w="2755900" h="1177290">
                <a:moveTo>
                  <a:pt x="2356776" y="0"/>
                </a:moveTo>
                <a:lnTo>
                  <a:pt x="398563" y="0"/>
                </a:lnTo>
                <a:lnTo>
                  <a:pt x="333819" y="156"/>
                </a:lnTo>
                <a:lnTo>
                  <a:pt x="279179" y="1250"/>
                </a:lnTo>
                <a:lnTo>
                  <a:pt x="233519" y="4220"/>
                </a:lnTo>
                <a:lnTo>
                  <a:pt x="195719" y="10003"/>
                </a:lnTo>
                <a:lnTo>
                  <a:pt x="116979" y="43083"/>
                </a:lnTo>
                <a:lnTo>
                  <a:pt x="76008" y="76009"/>
                </a:lnTo>
                <a:lnTo>
                  <a:pt x="43078" y="116979"/>
                </a:lnTo>
                <a:lnTo>
                  <a:pt x="19528" y="164654"/>
                </a:lnTo>
                <a:lnTo>
                  <a:pt x="4218" y="233520"/>
                </a:lnTo>
                <a:lnTo>
                  <a:pt x="1249" y="279181"/>
                </a:lnTo>
                <a:lnTo>
                  <a:pt x="156" y="333825"/>
                </a:lnTo>
                <a:lnTo>
                  <a:pt x="0" y="398574"/>
                </a:lnTo>
                <a:lnTo>
                  <a:pt x="0" y="778719"/>
                </a:lnTo>
                <a:lnTo>
                  <a:pt x="156" y="843468"/>
                </a:lnTo>
                <a:lnTo>
                  <a:pt x="1249" y="898112"/>
                </a:lnTo>
                <a:lnTo>
                  <a:pt x="4218" y="943773"/>
                </a:lnTo>
                <a:lnTo>
                  <a:pt x="9998" y="981574"/>
                </a:lnTo>
                <a:lnTo>
                  <a:pt x="43078" y="1060314"/>
                </a:lnTo>
                <a:lnTo>
                  <a:pt x="76008" y="1101284"/>
                </a:lnTo>
                <a:lnTo>
                  <a:pt x="116979" y="1134210"/>
                </a:lnTo>
                <a:lnTo>
                  <a:pt x="164654" y="1157755"/>
                </a:lnTo>
                <a:lnTo>
                  <a:pt x="233519" y="1173065"/>
                </a:lnTo>
                <a:lnTo>
                  <a:pt x="279179" y="1176033"/>
                </a:lnTo>
                <a:lnTo>
                  <a:pt x="333819" y="1177127"/>
                </a:lnTo>
                <a:lnTo>
                  <a:pt x="398563" y="1177283"/>
                </a:lnTo>
                <a:lnTo>
                  <a:pt x="2356776" y="1177283"/>
                </a:lnTo>
                <a:lnTo>
                  <a:pt x="2421523" y="1177127"/>
                </a:lnTo>
                <a:lnTo>
                  <a:pt x="2476162" y="1176033"/>
                </a:lnTo>
                <a:lnTo>
                  <a:pt x="2521821" y="1173065"/>
                </a:lnTo>
                <a:lnTo>
                  <a:pt x="2559623" y="1167285"/>
                </a:lnTo>
                <a:lnTo>
                  <a:pt x="2638359" y="1134210"/>
                </a:lnTo>
                <a:lnTo>
                  <a:pt x="2679318" y="1101284"/>
                </a:lnTo>
                <a:lnTo>
                  <a:pt x="2712248" y="1060314"/>
                </a:lnTo>
                <a:lnTo>
                  <a:pt x="2735822" y="1012639"/>
                </a:lnTo>
                <a:lnTo>
                  <a:pt x="2751091" y="943773"/>
                </a:lnTo>
                <a:lnTo>
                  <a:pt x="2754051" y="898112"/>
                </a:lnTo>
                <a:lnTo>
                  <a:pt x="2755142" y="843468"/>
                </a:lnTo>
                <a:lnTo>
                  <a:pt x="2755298" y="778719"/>
                </a:lnTo>
                <a:lnTo>
                  <a:pt x="2755298" y="398574"/>
                </a:lnTo>
                <a:lnTo>
                  <a:pt x="2755142" y="333825"/>
                </a:lnTo>
                <a:lnTo>
                  <a:pt x="2754051" y="279181"/>
                </a:lnTo>
                <a:lnTo>
                  <a:pt x="2751091" y="233520"/>
                </a:lnTo>
                <a:lnTo>
                  <a:pt x="2745326" y="195719"/>
                </a:lnTo>
                <a:lnTo>
                  <a:pt x="2712248" y="116979"/>
                </a:lnTo>
                <a:lnTo>
                  <a:pt x="2679318" y="76009"/>
                </a:lnTo>
                <a:lnTo>
                  <a:pt x="2638359" y="43083"/>
                </a:lnTo>
                <a:lnTo>
                  <a:pt x="2590695" y="19538"/>
                </a:lnTo>
                <a:lnTo>
                  <a:pt x="2521821" y="4220"/>
                </a:lnTo>
                <a:lnTo>
                  <a:pt x="2476162" y="1250"/>
                </a:lnTo>
                <a:lnTo>
                  <a:pt x="2421523" y="156"/>
                </a:lnTo>
                <a:lnTo>
                  <a:pt x="2356776" y="0"/>
                </a:lnTo>
                <a:close/>
              </a:path>
            </a:pathLst>
          </a:custGeom>
          <a:solidFill>
            <a:srgbClr val="7E64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874925" y="8845627"/>
            <a:ext cx="183324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Palatino Linotype"/>
                <a:cs typeface="Palatino Linotype"/>
              </a:rPr>
              <a:t>CricketCoach</a:t>
            </a:r>
            <a:endParaRPr sz="2300">
              <a:latin typeface="Palatino Linotype"/>
              <a:cs typeface="Palatino Linotype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80236" y="8986710"/>
            <a:ext cx="2755308" cy="117728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3316946" y="9375506"/>
            <a:ext cx="18827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Palatino Linotype"/>
                <a:cs typeface="Palatino Linotype"/>
              </a:rPr>
              <a:t>HockeyCoach</a:t>
            </a:r>
            <a:endParaRPr sz="2300">
              <a:latin typeface="Palatino Linotype"/>
              <a:cs typeface="Palatino Linotype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46937" y="8456831"/>
            <a:ext cx="2755308" cy="1177283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6726685" y="8848328"/>
            <a:ext cx="19958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Palatino Linotype"/>
                <a:cs typeface="Palatino Linotype"/>
              </a:rPr>
              <a:t>BaseballCoach</a:t>
            </a:r>
            <a:endParaRPr sz="2300">
              <a:latin typeface="Palatino Linotype"/>
              <a:cs typeface="Palatino Linotype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866488" y="6168985"/>
            <a:ext cx="1570664" cy="157066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5360025" y="6698498"/>
            <a:ext cx="21844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configuration</a:t>
            </a:r>
            <a:endParaRPr sz="2950" dirty="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977464" y="5008186"/>
            <a:ext cx="5447665" cy="3942715"/>
            <a:chOff x="10977464" y="5008186"/>
            <a:chExt cx="5447665" cy="3942715"/>
          </a:xfrm>
        </p:grpSpPr>
        <p:sp>
          <p:nvSpPr>
            <p:cNvPr id="20" name="object 20"/>
            <p:cNvSpPr/>
            <p:nvPr/>
          </p:nvSpPr>
          <p:spPr>
            <a:xfrm>
              <a:off x="10977461" y="7238612"/>
              <a:ext cx="5447665" cy="1711960"/>
            </a:xfrm>
            <a:custGeom>
              <a:avLst/>
              <a:gdLst/>
              <a:ahLst/>
              <a:cxnLst/>
              <a:rect l="l" t="t" r="r" b="b"/>
              <a:pathLst>
                <a:path w="5447665" h="1711959">
                  <a:moveTo>
                    <a:pt x="3078975" y="19621"/>
                  </a:moveTo>
                  <a:lnTo>
                    <a:pt x="3071634" y="0"/>
                  </a:lnTo>
                  <a:lnTo>
                    <a:pt x="0" y="1148410"/>
                  </a:lnTo>
                  <a:lnTo>
                    <a:pt x="7327" y="1168019"/>
                  </a:lnTo>
                  <a:lnTo>
                    <a:pt x="3078975" y="19621"/>
                  </a:lnTo>
                  <a:close/>
                </a:path>
                <a:path w="5447665" h="1711959">
                  <a:moveTo>
                    <a:pt x="3564255" y="546239"/>
                  </a:moveTo>
                  <a:lnTo>
                    <a:pt x="3545306" y="537311"/>
                  </a:lnTo>
                  <a:lnTo>
                    <a:pt x="2996615" y="1702917"/>
                  </a:lnTo>
                  <a:lnTo>
                    <a:pt x="3015564" y="1711833"/>
                  </a:lnTo>
                  <a:lnTo>
                    <a:pt x="3564255" y="546239"/>
                  </a:lnTo>
                  <a:close/>
                </a:path>
                <a:path w="5447665" h="1711959">
                  <a:moveTo>
                    <a:pt x="5447449" y="1310868"/>
                  </a:moveTo>
                  <a:lnTo>
                    <a:pt x="4284967" y="148386"/>
                  </a:lnTo>
                  <a:lnTo>
                    <a:pt x="4270159" y="163195"/>
                  </a:lnTo>
                  <a:lnTo>
                    <a:pt x="5432641" y="1325676"/>
                  </a:lnTo>
                  <a:lnTo>
                    <a:pt x="5447449" y="1310868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455760" y="5008186"/>
              <a:ext cx="392430" cy="1178560"/>
            </a:xfrm>
            <a:custGeom>
              <a:avLst/>
              <a:gdLst/>
              <a:ahLst/>
              <a:cxnLst/>
              <a:rect l="l" t="t" r="r" b="b"/>
              <a:pathLst>
                <a:path w="392430" h="1178560">
                  <a:moveTo>
                    <a:pt x="392195" y="9295"/>
                  </a:moveTo>
                  <a:lnTo>
                    <a:pt x="30005" y="1178430"/>
                  </a:lnTo>
                  <a:lnTo>
                    <a:pt x="0" y="1169135"/>
                  </a:lnTo>
                  <a:lnTo>
                    <a:pt x="362189" y="0"/>
                  </a:lnTo>
                  <a:lnTo>
                    <a:pt x="392195" y="92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144206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65" dirty="0"/>
              <a:t>More</a:t>
            </a:r>
            <a:r>
              <a:rPr sz="6500" spc="65" dirty="0"/>
              <a:t> </a:t>
            </a:r>
            <a:r>
              <a:rPr sz="6500" spc="310" dirty="0"/>
              <a:t>on</a:t>
            </a:r>
            <a:r>
              <a:rPr sz="6500" spc="65" dirty="0"/>
              <a:t> </a:t>
            </a:r>
            <a:r>
              <a:rPr sz="6500" spc="305" dirty="0"/>
              <a:t>Component</a:t>
            </a:r>
            <a:r>
              <a:rPr sz="6500" spc="70" dirty="0"/>
              <a:t> </a:t>
            </a:r>
            <a:r>
              <a:rPr sz="6500" spc="430" dirty="0"/>
              <a:t>Scanning</a:t>
            </a:r>
            <a:endParaRPr sz="6500"/>
          </a:p>
        </p:txBody>
      </p:sp>
      <p:sp>
        <p:nvSpPr>
          <p:cNvPr id="6" name="object 6"/>
          <p:cNvSpPr txBox="1"/>
          <p:nvPr/>
        </p:nvSpPr>
        <p:spPr>
          <a:xfrm>
            <a:off x="1210027" y="2540426"/>
            <a:ext cx="144780" cy="4330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650" spc="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6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20116" y="2438125"/>
            <a:ext cx="10873105" cy="607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00" spc="5" dirty="0">
                <a:latin typeface="Palatino Linotype"/>
                <a:cs typeface="Palatino Linotype"/>
              </a:rPr>
              <a:t>By</a:t>
            </a:r>
            <a:r>
              <a:rPr sz="3800" spc="-10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default,</a:t>
            </a:r>
            <a:r>
              <a:rPr sz="3800" spc="-10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Spring</a:t>
            </a:r>
            <a:r>
              <a:rPr sz="3800" spc="-10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Boot</a:t>
            </a:r>
            <a:r>
              <a:rPr sz="3800" spc="-5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starts</a:t>
            </a:r>
            <a:r>
              <a:rPr sz="3800" spc="-10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component</a:t>
            </a:r>
            <a:r>
              <a:rPr sz="3800" spc="-10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scanning</a:t>
            </a:r>
            <a:endParaRPr sz="38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28862" y="3570551"/>
            <a:ext cx="144780" cy="4330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650" spc="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6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38951" y="3468251"/>
            <a:ext cx="12390755" cy="607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00" spc="-10" dirty="0">
                <a:latin typeface="Palatino Linotype"/>
                <a:cs typeface="Palatino Linotype"/>
              </a:rPr>
              <a:t>From</a:t>
            </a:r>
            <a:r>
              <a:rPr sz="3800" spc="-5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same</a:t>
            </a:r>
            <a:r>
              <a:rPr sz="3800" spc="-5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package</a:t>
            </a:r>
            <a:r>
              <a:rPr sz="3800" spc="-5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as</a:t>
            </a:r>
            <a:r>
              <a:rPr sz="3800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your</a:t>
            </a:r>
            <a:r>
              <a:rPr sz="3800" spc="-5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main</a:t>
            </a:r>
            <a:r>
              <a:rPr sz="3800" spc="-5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Spring</a:t>
            </a:r>
            <a:r>
              <a:rPr sz="3800" spc="-5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Boot</a:t>
            </a:r>
            <a:r>
              <a:rPr sz="3800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application</a:t>
            </a:r>
            <a:endParaRPr sz="380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28862" y="4600677"/>
            <a:ext cx="144780" cy="4330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650" spc="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65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38951" y="4498377"/>
            <a:ext cx="7797800" cy="607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00" dirty="0">
                <a:latin typeface="Palatino Linotype"/>
                <a:cs typeface="Palatino Linotype"/>
              </a:rPr>
              <a:t>Also</a:t>
            </a:r>
            <a:r>
              <a:rPr sz="3800" spc="-10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scans</a:t>
            </a:r>
            <a:r>
              <a:rPr sz="3800" spc="-10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sub-packages</a:t>
            </a:r>
            <a:r>
              <a:rPr sz="3800" spc="-10" dirty="0">
                <a:latin typeface="Palatino Linotype"/>
                <a:cs typeface="Palatino Linotype"/>
              </a:rPr>
              <a:t> </a:t>
            </a:r>
            <a:r>
              <a:rPr sz="3800" spc="-5" dirty="0">
                <a:latin typeface="Palatino Linotype"/>
                <a:cs typeface="Palatino Linotype"/>
              </a:rPr>
              <a:t>recursively</a:t>
            </a:r>
            <a:endParaRPr sz="380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0027" y="6269527"/>
            <a:ext cx="144780" cy="4330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650" spc="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65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20116" y="6167227"/>
            <a:ext cx="9598025" cy="607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00" spc="5" dirty="0">
                <a:latin typeface="Palatino Linotype"/>
                <a:cs typeface="Palatino Linotype"/>
              </a:rPr>
              <a:t>This</a:t>
            </a:r>
            <a:r>
              <a:rPr sz="3800" dirty="0">
                <a:latin typeface="Palatino Linotype"/>
                <a:cs typeface="Palatino Linotype"/>
              </a:rPr>
              <a:t> implicitly </a:t>
            </a:r>
            <a:r>
              <a:rPr sz="3800" spc="-10" dirty="0">
                <a:latin typeface="Palatino Linotype"/>
                <a:cs typeface="Palatino Linotype"/>
              </a:rPr>
              <a:t>defines</a:t>
            </a:r>
            <a:r>
              <a:rPr sz="3800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a base</a:t>
            </a:r>
            <a:r>
              <a:rPr sz="3800" dirty="0">
                <a:latin typeface="Palatino Linotype"/>
                <a:cs typeface="Palatino Linotype"/>
              </a:rPr>
              <a:t> </a:t>
            </a:r>
            <a:r>
              <a:rPr sz="3800" spc="-10" dirty="0">
                <a:latin typeface="Palatino Linotype"/>
                <a:cs typeface="Palatino Linotype"/>
              </a:rPr>
              <a:t>search</a:t>
            </a:r>
            <a:r>
              <a:rPr sz="3800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package</a:t>
            </a:r>
            <a:endParaRPr sz="3800">
              <a:latin typeface="Palatino Linotype"/>
              <a:cs typeface="Palatino Linotyp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28862" y="7299653"/>
            <a:ext cx="144780" cy="4330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650" spc="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65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38951" y="7197352"/>
            <a:ext cx="11209020" cy="607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00" dirty="0">
                <a:latin typeface="Palatino Linotype"/>
                <a:cs typeface="Palatino Linotype"/>
              </a:rPr>
              <a:t>Allows</a:t>
            </a:r>
            <a:r>
              <a:rPr sz="3800" spc="-5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you</a:t>
            </a:r>
            <a:r>
              <a:rPr sz="3800" spc="-5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to</a:t>
            </a:r>
            <a:r>
              <a:rPr sz="3800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leverage</a:t>
            </a:r>
            <a:r>
              <a:rPr sz="3800" spc="-5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default</a:t>
            </a:r>
            <a:r>
              <a:rPr sz="3800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component</a:t>
            </a:r>
            <a:r>
              <a:rPr sz="3800" spc="-5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scanning</a:t>
            </a:r>
            <a:endParaRPr sz="3800">
              <a:latin typeface="Palatino Linotype"/>
              <a:cs typeface="Palatino Linotyp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28862" y="8329779"/>
            <a:ext cx="144780" cy="4330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650" spc="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65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38951" y="8227478"/>
            <a:ext cx="11626215" cy="607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800" spc="10" dirty="0">
                <a:latin typeface="Palatino Linotype"/>
                <a:cs typeface="Palatino Linotype"/>
              </a:rPr>
              <a:t>No</a:t>
            </a:r>
            <a:r>
              <a:rPr sz="3800" spc="-5" dirty="0">
                <a:latin typeface="Palatino Linotype"/>
                <a:cs typeface="Palatino Linotype"/>
              </a:rPr>
              <a:t> </a:t>
            </a:r>
            <a:r>
              <a:rPr sz="3800" dirty="0">
                <a:latin typeface="Palatino Linotype"/>
                <a:cs typeface="Palatino Linotype"/>
              </a:rPr>
              <a:t>need </a:t>
            </a:r>
            <a:r>
              <a:rPr sz="3800" spc="5" dirty="0">
                <a:latin typeface="Palatino Linotype"/>
                <a:cs typeface="Palatino Linotype"/>
              </a:rPr>
              <a:t>to</a:t>
            </a:r>
            <a:r>
              <a:rPr sz="3800" dirty="0">
                <a:latin typeface="Palatino Linotype"/>
                <a:cs typeface="Palatino Linotype"/>
              </a:rPr>
              <a:t> explicitly </a:t>
            </a:r>
            <a:r>
              <a:rPr sz="3800" spc="-10" dirty="0">
                <a:latin typeface="Palatino Linotype"/>
                <a:cs typeface="Palatino Linotype"/>
              </a:rPr>
              <a:t>reference</a:t>
            </a:r>
            <a:r>
              <a:rPr sz="3800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the</a:t>
            </a:r>
            <a:r>
              <a:rPr sz="3800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base</a:t>
            </a:r>
            <a:r>
              <a:rPr sz="3800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package</a:t>
            </a:r>
            <a:r>
              <a:rPr sz="3800" dirty="0">
                <a:latin typeface="Palatino Linotype"/>
                <a:cs typeface="Palatino Linotype"/>
              </a:rPr>
              <a:t> </a:t>
            </a:r>
            <a:r>
              <a:rPr sz="3800" spc="5" dirty="0">
                <a:latin typeface="Palatino Linotype"/>
                <a:cs typeface="Palatino Linotype"/>
              </a:rPr>
              <a:t>name</a:t>
            </a:r>
            <a:endParaRPr sz="38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38672" y="1918245"/>
            <a:ext cx="16181705" cy="9053195"/>
            <a:chOff x="838672" y="1918245"/>
            <a:chExt cx="16181705" cy="90531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85251" y="10635801"/>
              <a:ext cx="335068" cy="3350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265" y="2012472"/>
              <a:ext cx="7822432" cy="59897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672" y="1918245"/>
              <a:ext cx="8115616" cy="636670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144206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65" dirty="0"/>
              <a:t>More</a:t>
            </a:r>
            <a:r>
              <a:rPr sz="6500" spc="65" dirty="0"/>
              <a:t> </a:t>
            </a:r>
            <a:r>
              <a:rPr sz="6500" spc="310" dirty="0"/>
              <a:t>on</a:t>
            </a:r>
            <a:r>
              <a:rPr sz="6500" spc="65" dirty="0"/>
              <a:t> </a:t>
            </a:r>
            <a:r>
              <a:rPr sz="6500" spc="305" dirty="0"/>
              <a:t>Component</a:t>
            </a:r>
            <a:r>
              <a:rPr sz="6500" spc="70" dirty="0"/>
              <a:t> </a:t>
            </a:r>
            <a:r>
              <a:rPr sz="6500" spc="430" dirty="0"/>
              <a:t>Scanning</a:t>
            </a:r>
            <a:endParaRPr sz="6500"/>
          </a:p>
        </p:txBody>
      </p:sp>
      <p:grpSp>
        <p:nvGrpSpPr>
          <p:cNvPr id="9" name="object 9"/>
          <p:cNvGrpSpPr/>
          <p:nvPr/>
        </p:nvGrpSpPr>
        <p:grpSpPr>
          <a:xfrm>
            <a:off x="8121459" y="6082875"/>
            <a:ext cx="11563350" cy="4641215"/>
            <a:chOff x="8121459" y="6082875"/>
            <a:chExt cx="11563350" cy="464121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21459" y="6082875"/>
              <a:ext cx="11562789" cy="46406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540294" y="7207801"/>
              <a:ext cx="10725150" cy="2377440"/>
            </a:xfrm>
            <a:custGeom>
              <a:avLst/>
              <a:gdLst/>
              <a:ahLst/>
              <a:cxnLst/>
              <a:rect l="l" t="t" r="r" b="b"/>
              <a:pathLst>
                <a:path w="10725150" h="2377440">
                  <a:moveTo>
                    <a:pt x="10679015" y="0"/>
                  </a:moveTo>
                  <a:lnTo>
                    <a:pt x="1156048" y="0"/>
                  </a:lnTo>
                  <a:lnTo>
                    <a:pt x="1138001" y="3663"/>
                  </a:lnTo>
                  <a:lnTo>
                    <a:pt x="1123230" y="13642"/>
                  </a:lnTo>
                  <a:lnTo>
                    <a:pt x="1113252" y="28417"/>
                  </a:lnTo>
                  <a:lnTo>
                    <a:pt x="1109589" y="46469"/>
                  </a:lnTo>
                  <a:lnTo>
                    <a:pt x="1109589" y="404437"/>
                  </a:lnTo>
                  <a:lnTo>
                    <a:pt x="0" y="497042"/>
                  </a:lnTo>
                  <a:lnTo>
                    <a:pt x="1109589" y="589322"/>
                  </a:lnTo>
                  <a:lnTo>
                    <a:pt x="1109589" y="2330756"/>
                  </a:lnTo>
                  <a:lnTo>
                    <a:pt x="1113252" y="2348756"/>
                  </a:lnTo>
                  <a:lnTo>
                    <a:pt x="1123230" y="2363416"/>
                  </a:lnTo>
                  <a:lnTo>
                    <a:pt x="1138001" y="2373279"/>
                  </a:lnTo>
                  <a:lnTo>
                    <a:pt x="1156048" y="2376890"/>
                  </a:lnTo>
                  <a:lnTo>
                    <a:pt x="10679015" y="2376890"/>
                  </a:lnTo>
                  <a:lnTo>
                    <a:pt x="10696992" y="2373279"/>
                  </a:lnTo>
                  <a:lnTo>
                    <a:pt x="10711631" y="2363416"/>
                  </a:lnTo>
                  <a:lnTo>
                    <a:pt x="10721481" y="2348756"/>
                  </a:lnTo>
                  <a:lnTo>
                    <a:pt x="10725087" y="2330756"/>
                  </a:lnTo>
                  <a:lnTo>
                    <a:pt x="10725087" y="46469"/>
                  </a:lnTo>
                  <a:lnTo>
                    <a:pt x="10721481" y="28417"/>
                  </a:lnTo>
                  <a:lnTo>
                    <a:pt x="10711631" y="13642"/>
                  </a:lnTo>
                  <a:lnTo>
                    <a:pt x="10696992" y="3663"/>
                  </a:lnTo>
                  <a:lnTo>
                    <a:pt x="10679015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710638" y="7484401"/>
            <a:ext cx="7494270" cy="17976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2950" spc="105" dirty="0">
                <a:solidFill>
                  <a:srgbClr val="FFFFFF"/>
                </a:solidFill>
                <a:latin typeface="Arial MT"/>
                <a:cs typeface="Arial MT"/>
              </a:rPr>
              <a:t>Main</a:t>
            </a:r>
            <a:r>
              <a:rPr sz="295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75" dirty="0">
                <a:solidFill>
                  <a:srgbClr val="FFFFFF"/>
                </a:solidFill>
                <a:latin typeface="Arial MT"/>
                <a:cs typeface="Arial MT"/>
              </a:rPr>
              <a:t>Spring</a:t>
            </a:r>
            <a:r>
              <a:rPr sz="2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 MT"/>
                <a:cs typeface="Arial MT"/>
              </a:rPr>
              <a:t>Boot</a:t>
            </a:r>
            <a:r>
              <a:rPr sz="2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Arial MT"/>
                <a:cs typeface="Arial MT"/>
              </a:rPr>
              <a:t>application</a:t>
            </a:r>
            <a:r>
              <a:rPr sz="295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 MT"/>
                <a:cs typeface="Arial MT"/>
              </a:rPr>
              <a:t>class</a:t>
            </a:r>
            <a:endParaRPr sz="2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Arial MT"/>
              <a:cs typeface="Arial MT"/>
            </a:endParaRPr>
          </a:p>
          <a:p>
            <a:pPr marL="12700" marR="5080" algn="ctr">
              <a:lnSpc>
                <a:spcPts val="3460"/>
              </a:lnSpc>
            </a:pP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Automatically</a:t>
            </a:r>
            <a:r>
              <a:rPr sz="295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2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Arial MT"/>
                <a:cs typeface="Arial MT"/>
              </a:rPr>
              <a:t>scans</a:t>
            </a:r>
            <a:r>
              <a:rPr sz="295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package </a:t>
            </a:r>
            <a:r>
              <a:rPr sz="2950" spc="-8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sub-packages</a:t>
            </a:r>
            <a:endParaRPr sz="295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467707" y="3923325"/>
            <a:ext cx="11015345" cy="3475990"/>
            <a:chOff x="5467707" y="3923325"/>
            <a:chExt cx="11015345" cy="347599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67707" y="3923325"/>
              <a:ext cx="11015057" cy="347581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886543" y="4829842"/>
              <a:ext cx="10177780" cy="1649095"/>
            </a:xfrm>
            <a:custGeom>
              <a:avLst/>
              <a:gdLst/>
              <a:ahLst/>
              <a:cxnLst/>
              <a:rect l="l" t="t" r="r" b="b"/>
              <a:pathLst>
                <a:path w="10177780" h="1649095">
                  <a:moveTo>
                    <a:pt x="10127628" y="0"/>
                  </a:moveTo>
                  <a:lnTo>
                    <a:pt x="2442658" y="0"/>
                  </a:lnTo>
                  <a:lnTo>
                    <a:pt x="2423322" y="3916"/>
                  </a:lnTo>
                  <a:lnTo>
                    <a:pt x="2407510" y="14588"/>
                  </a:lnTo>
                  <a:lnTo>
                    <a:pt x="2396838" y="30400"/>
                  </a:lnTo>
                  <a:lnTo>
                    <a:pt x="2392921" y="49736"/>
                  </a:lnTo>
                  <a:lnTo>
                    <a:pt x="2392921" y="841272"/>
                  </a:lnTo>
                  <a:lnTo>
                    <a:pt x="0" y="940411"/>
                  </a:lnTo>
                  <a:lnTo>
                    <a:pt x="2392921" y="1039884"/>
                  </a:lnTo>
                  <a:lnTo>
                    <a:pt x="2392921" y="1599103"/>
                  </a:lnTo>
                  <a:lnTo>
                    <a:pt x="2396838" y="1618434"/>
                  </a:lnTo>
                  <a:lnTo>
                    <a:pt x="2407510" y="1634247"/>
                  </a:lnTo>
                  <a:lnTo>
                    <a:pt x="2423322" y="1644921"/>
                  </a:lnTo>
                  <a:lnTo>
                    <a:pt x="2442658" y="1648839"/>
                  </a:lnTo>
                  <a:lnTo>
                    <a:pt x="10127628" y="1648839"/>
                  </a:lnTo>
                  <a:lnTo>
                    <a:pt x="10146973" y="1644921"/>
                  </a:lnTo>
                  <a:lnTo>
                    <a:pt x="10162784" y="1634247"/>
                  </a:lnTo>
                  <a:lnTo>
                    <a:pt x="10173452" y="1618434"/>
                  </a:lnTo>
                  <a:lnTo>
                    <a:pt x="10177365" y="1599103"/>
                  </a:lnTo>
                  <a:lnTo>
                    <a:pt x="10177365" y="49736"/>
                  </a:lnTo>
                  <a:lnTo>
                    <a:pt x="10173452" y="30400"/>
                  </a:lnTo>
                  <a:lnTo>
                    <a:pt x="10162784" y="14588"/>
                  </a:lnTo>
                  <a:lnTo>
                    <a:pt x="10146973" y="3916"/>
                  </a:lnTo>
                  <a:lnTo>
                    <a:pt x="1012762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945969" y="5181267"/>
            <a:ext cx="6451600" cy="9175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998855" marR="5080" indent="-986790">
              <a:lnSpc>
                <a:spcPts val="3460"/>
              </a:lnSpc>
              <a:spcBef>
                <a:spcPts val="300"/>
              </a:spcBef>
            </a:pPr>
            <a:r>
              <a:rPr sz="2950" spc="145" dirty="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sz="2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95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2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sub-packages</a:t>
            </a:r>
            <a:r>
              <a:rPr sz="2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2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 MT"/>
                <a:cs typeface="Arial MT"/>
              </a:rPr>
              <a:t>create </a:t>
            </a:r>
            <a:r>
              <a:rPr sz="2950" spc="-8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45" dirty="0">
                <a:solidFill>
                  <a:srgbClr val="FFFFFF"/>
                </a:solidFill>
                <a:latin typeface="Arial MT"/>
                <a:cs typeface="Arial MT"/>
              </a:rPr>
              <a:t>give</a:t>
            </a:r>
            <a:r>
              <a:rPr sz="2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Arial MT"/>
                <a:cs typeface="Arial MT"/>
              </a:rPr>
              <a:t>them</a:t>
            </a:r>
            <a:r>
              <a:rPr sz="2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sz="2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Arial MT"/>
                <a:cs typeface="Arial MT"/>
              </a:rPr>
              <a:t>name</a:t>
            </a:r>
            <a:endParaRPr sz="295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404945" y="419798"/>
            <a:ext cx="9970770" cy="5340985"/>
            <a:chOff x="5404945" y="419798"/>
            <a:chExt cx="9970770" cy="5340985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04945" y="419798"/>
              <a:ext cx="9970251" cy="534067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823780" y="1675980"/>
              <a:ext cx="9133205" cy="2814955"/>
            </a:xfrm>
            <a:custGeom>
              <a:avLst/>
              <a:gdLst/>
              <a:ahLst/>
              <a:cxnLst/>
              <a:rect l="l" t="t" r="r" b="b"/>
              <a:pathLst>
                <a:path w="9133205" h="2814954">
                  <a:moveTo>
                    <a:pt x="9080582" y="0"/>
                  </a:moveTo>
                  <a:lnTo>
                    <a:pt x="984912" y="0"/>
                  </a:lnTo>
                  <a:lnTo>
                    <a:pt x="964548" y="4119"/>
                  </a:lnTo>
                  <a:lnTo>
                    <a:pt x="947905" y="15347"/>
                  </a:lnTo>
                  <a:lnTo>
                    <a:pt x="936677" y="31990"/>
                  </a:lnTo>
                  <a:lnTo>
                    <a:pt x="932557" y="52354"/>
                  </a:lnTo>
                  <a:lnTo>
                    <a:pt x="932557" y="2168122"/>
                  </a:lnTo>
                  <a:lnTo>
                    <a:pt x="0" y="2814375"/>
                  </a:lnTo>
                  <a:lnTo>
                    <a:pt x="1137399" y="2317007"/>
                  </a:lnTo>
                  <a:lnTo>
                    <a:pt x="9080582" y="2317007"/>
                  </a:lnTo>
                  <a:lnTo>
                    <a:pt x="9100861" y="2312888"/>
                  </a:lnTo>
                  <a:lnTo>
                    <a:pt x="9117400" y="2301660"/>
                  </a:lnTo>
                  <a:lnTo>
                    <a:pt x="9128540" y="2285017"/>
                  </a:lnTo>
                  <a:lnTo>
                    <a:pt x="9132622" y="2264653"/>
                  </a:lnTo>
                  <a:lnTo>
                    <a:pt x="9132622" y="52354"/>
                  </a:lnTo>
                  <a:lnTo>
                    <a:pt x="9128540" y="31990"/>
                  </a:lnTo>
                  <a:lnTo>
                    <a:pt x="9117400" y="15347"/>
                  </a:lnTo>
                  <a:lnTo>
                    <a:pt x="9100861" y="4119"/>
                  </a:lnTo>
                  <a:lnTo>
                    <a:pt x="9080582" y="0"/>
                  </a:lnTo>
                  <a:close/>
                </a:path>
              </a:pathLst>
            </a:custGeom>
            <a:solidFill>
              <a:srgbClr val="5940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593172" y="1928550"/>
            <a:ext cx="6526530" cy="179768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15925" marR="407670" indent="-635" algn="ctr">
              <a:lnSpc>
                <a:spcPts val="3460"/>
              </a:lnSpc>
              <a:spcBef>
                <a:spcPts val="300"/>
              </a:spcBef>
            </a:pPr>
            <a:r>
              <a:rPr sz="2950" spc="140" dirty="0">
                <a:solidFill>
                  <a:srgbClr val="FFFFFF"/>
                </a:solidFill>
                <a:latin typeface="Arial MT"/>
                <a:cs typeface="Arial MT"/>
              </a:rPr>
              <a:t>Scans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everything </a:t>
            </a:r>
            <a:r>
              <a:rPr sz="2950" spc="150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950" spc="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28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950" spc="18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.luv2</a:t>
            </a:r>
            <a:r>
              <a:rPr sz="2950" spc="28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od</a:t>
            </a:r>
            <a:r>
              <a:rPr sz="2950" spc="-3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950" spc="195" dirty="0">
                <a:solidFill>
                  <a:srgbClr val="FFFFFF"/>
                </a:solidFill>
                <a:latin typeface="Arial MT"/>
                <a:cs typeface="Arial MT"/>
              </a:rPr>
              <a:t>.springc</a:t>
            </a:r>
            <a:r>
              <a:rPr sz="2950" spc="29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950" spc="1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950" spc="165" dirty="0">
                <a:solidFill>
                  <a:srgbClr val="FFFFFF"/>
                </a:solidFill>
                <a:latin typeface="Arial MT"/>
                <a:cs typeface="Arial MT"/>
              </a:rPr>
              <a:t>dem</a:t>
            </a:r>
            <a:r>
              <a:rPr sz="2950" spc="15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endParaRPr sz="2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950" spc="17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5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sz="295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sub-packages</a:t>
            </a:r>
            <a:r>
              <a:rPr sz="295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 MT"/>
                <a:cs typeface="Arial MT"/>
              </a:rPr>
              <a:t>(recursively)</a:t>
            </a:r>
            <a:endParaRPr sz="295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9602" y="36547"/>
            <a:ext cx="20104099" cy="113085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86442" y="2127432"/>
            <a:ext cx="7328534" cy="6557645"/>
            <a:chOff x="686442" y="2127432"/>
            <a:chExt cx="7328534" cy="655764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035" y="2221670"/>
              <a:ext cx="7035157" cy="61805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6442" y="2127432"/>
              <a:ext cx="7328342" cy="655754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31972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420" dirty="0"/>
              <a:t>Common</a:t>
            </a:r>
            <a:r>
              <a:rPr sz="6500" spc="70" dirty="0"/>
              <a:t> </a:t>
            </a:r>
            <a:r>
              <a:rPr sz="6500" spc="275" dirty="0"/>
              <a:t>Pitfall</a:t>
            </a:r>
            <a:r>
              <a:rPr sz="6500" spc="70" dirty="0"/>
              <a:t> </a:t>
            </a:r>
            <a:r>
              <a:rPr sz="6500" spc="425" dirty="0"/>
              <a:t>-</a:t>
            </a:r>
            <a:r>
              <a:rPr sz="6500" spc="70" dirty="0"/>
              <a:t> </a:t>
            </a:r>
            <a:r>
              <a:rPr sz="6500" spc="270" dirty="0"/>
              <a:t>Different</a:t>
            </a:r>
            <a:r>
              <a:rPr sz="6500" spc="70" dirty="0"/>
              <a:t> </a:t>
            </a:r>
            <a:r>
              <a:rPr sz="6500" spc="185" dirty="0"/>
              <a:t>location</a:t>
            </a:r>
            <a:endParaRPr sz="6500"/>
          </a:p>
        </p:txBody>
      </p:sp>
      <p:grpSp>
        <p:nvGrpSpPr>
          <p:cNvPr id="9" name="object 9"/>
          <p:cNvGrpSpPr/>
          <p:nvPr/>
        </p:nvGrpSpPr>
        <p:grpSpPr>
          <a:xfrm>
            <a:off x="5605557" y="841513"/>
            <a:ext cx="12093575" cy="5924550"/>
            <a:chOff x="5605557" y="841513"/>
            <a:chExt cx="12093575" cy="592455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5557" y="841513"/>
              <a:ext cx="12093244" cy="592442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024392" y="2207147"/>
              <a:ext cx="11256010" cy="3179445"/>
            </a:xfrm>
            <a:custGeom>
              <a:avLst/>
              <a:gdLst/>
              <a:ahLst/>
              <a:cxnLst/>
              <a:rect l="l" t="t" r="r" b="b"/>
              <a:pathLst>
                <a:path w="11256010" h="3179445">
                  <a:moveTo>
                    <a:pt x="11202517" y="0"/>
                  </a:moveTo>
                  <a:lnTo>
                    <a:pt x="1890979" y="0"/>
                  </a:lnTo>
                  <a:lnTo>
                    <a:pt x="1870245" y="4200"/>
                  </a:lnTo>
                  <a:lnTo>
                    <a:pt x="1853287" y="15646"/>
                  </a:lnTo>
                  <a:lnTo>
                    <a:pt x="1841841" y="32600"/>
                  </a:lnTo>
                  <a:lnTo>
                    <a:pt x="1837640" y="53328"/>
                  </a:lnTo>
                  <a:lnTo>
                    <a:pt x="1837640" y="2348745"/>
                  </a:lnTo>
                  <a:lnTo>
                    <a:pt x="0" y="2455087"/>
                  </a:lnTo>
                  <a:lnTo>
                    <a:pt x="1837640" y="2561440"/>
                  </a:lnTo>
                  <a:lnTo>
                    <a:pt x="1837640" y="3125883"/>
                  </a:lnTo>
                  <a:lnTo>
                    <a:pt x="1841841" y="3146617"/>
                  </a:lnTo>
                  <a:lnTo>
                    <a:pt x="1853287" y="3163575"/>
                  </a:lnTo>
                  <a:lnTo>
                    <a:pt x="1870245" y="3175021"/>
                  </a:lnTo>
                  <a:lnTo>
                    <a:pt x="1890979" y="3179222"/>
                  </a:lnTo>
                  <a:lnTo>
                    <a:pt x="11202517" y="3179222"/>
                  </a:lnTo>
                  <a:lnTo>
                    <a:pt x="11223208" y="3175021"/>
                  </a:lnTo>
                  <a:lnTo>
                    <a:pt x="11240042" y="3163575"/>
                  </a:lnTo>
                  <a:lnTo>
                    <a:pt x="11251359" y="3146617"/>
                  </a:lnTo>
                  <a:lnTo>
                    <a:pt x="11255500" y="3125883"/>
                  </a:lnTo>
                  <a:lnTo>
                    <a:pt x="11255500" y="53328"/>
                  </a:lnTo>
                  <a:lnTo>
                    <a:pt x="11251359" y="32600"/>
                  </a:lnTo>
                  <a:lnTo>
                    <a:pt x="11240042" y="15646"/>
                  </a:lnTo>
                  <a:lnTo>
                    <a:pt x="11223208" y="4200"/>
                  </a:lnTo>
                  <a:lnTo>
                    <a:pt x="11202517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187814" y="2452188"/>
            <a:ext cx="8766810" cy="9175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956560" marR="5080" indent="-2944495">
              <a:lnSpc>
                <a:spcPts val="3460"/>
              </a:lnSpc>
              <a:spcBef>
                <a:spcPts val="300"/>
              </a:spcBef>
            </a:pPr>
            <a:r>
              <a:rPr sz="2950" spc="145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 MT"/>
                <a:cs typeface="Arial MT"/>
              </a:rPr>
              <a:t>default,</a:t>
            </a:r>
            <a:r>
              <a:rPr sz="2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75" dirty="0">
                <a:solidFill>
                  <a:srgbClr val="FFFFFF"/>
                </a:solidFill>
                <a:latin typeface="Arial MT"/>
                <a:cs typeface="Arial MT"/>
              </a:rPr>
              <a:t>Spring</a:t>
            </a:r>
            <a:r>
              <a:rPr sz="2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 MT"/>
                <a:cs typeface="Arial MT"/>
              </a:rPr>
              <a:t>Boot</a:t>
            </a:r>
            <a:r>
              <a:rPr sz="2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2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75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2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2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 MT"/>
                <a:cs typeface="Arial MT"/>
              </a:rPr>
              <a:t>scan </a:t>
            </a:r>
            <a:r>
              <a:rPr sz="2950" spc="-8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sz="2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packages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91459" y="3771519"/>
            <a:ext cx="5359400" cy="135763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697230">
              <a:lnSpc>
                <a:spcPts val="3460"/>
              </a:lnSpc>
              <a:spcBef>
                <a:spcPts val="300"/>
              </a:spcBef>
            </a:pP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Only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package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2950" spc="145" dirty="0">
                <a:solidFill>
                  <a:srgbClr val="FFFFFF"/>
                </a:solidFill>
                <a:latin typeface="Arial MT"/>
                <a:cs typeface="Arial MT"/>
              </a:rPr>
              <a:t>main </a:t>
            </a:r>
            <a:r>
              <a:rPr sz="295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75" dirty="0">
                <a:solidFill>
                  <a:srgbClr val="FFFFFF"/>
                </a:solidFill>
                <a:latin typeface="Arial MT"/>
                <a:cs typeface="Arial MT"/>
              </a:rPr>
              <a:t>Spring</a:t>
            </a:r>
            <a:r>
              <a:rPr sz="295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 MT"/>
                <a:cs typeface="Arial MT"/>
              </a:rPr>
              <a:t>Boot</a:t>
            </a:r>
            <a:r>
              <a:rPr sz="295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Arial MT"/>
                <a:cs typeface="Arial MT"/>
              </a:rPr>
              <a:t>application</a:t>
            </a:r>
            <a:r>
              <a:rPr sz="295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 MT"/>
                <a:cs typeface="Arial MT"/>
              </a:rPr>
              <a:t>class</a:t>
            </a:r>
            <a:endParaRPr sz="2950">
              <a:latin typeface="Arial MT"/>
              <a:cs typeface="Arial MT"/>
            </a:endParaRPr>
          </a:p>
          <a:p>
            <a:pPr marL="1019810">
              <a:lnSpc>
                <a:spcPts val="3365"/>
              </a:lnSpc>
            </a:pP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5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sub-packages</a:t>
            </a:r>
            <a:endParaRPr sz="295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66046" y="4293230"/>
            <a:ext cx="3588780" cy="82677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938258" y="4430641"/>
            <a:ext cx="2457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5" dirty="0">
                <a:solidFill>
                  <a:srgbClr val="FFFFFF"/>
                </a:solidFill>
                <a:latin typeface="Palatino Linotype"/>
                <a:cs typeface="Palatino Linotype"/>
              </a:rPr>
              <a:t>1</a:t>
            </a:r>
            <a:endParaRPr sz="3450">
              <a:latin typeface="Palatino Linotype"/>
              <a:cs typeface="Palatino Linotyp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379618" y="4895285"/>
            <a:ext cx="11671935" cy="4486275"/>
            <a:chOff x="7379618" y="4895285"/>
            <a:chExt cx="11671935" cy="448627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79618" y="4895285"/>
              <a:ext cx="11671791" cy="448572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798453" y="5991158"/>
              <a:ext cx="10834370" cy="2280285"/>
            </a:xfrm>
            <a:custGeom>
              <a:avLst/>
              <a:gdLst/>
              <a:ahLst/>
              <a:cxnLst/>
              <a:rect l="l" t="t" r="r" b="b"/>
              <a:pathLst>
                <a:path w="10834369" h="2280284">
                  <a:moveTo>
                    <a:pt x="10787996" y="0"/>
                  </a:moveTo>
                  <a:lnTo>
                    <a:pt x="1265008" y="0"/>
                  </a:lnTo>
                  <a:lnTo>
                    <a:pt x="1246962" y="3663"/>
                  </a:lnTo>
                  <a:lnTo>
                    <a:pt x="1232190" y="13640"/>
                  </a:lnTo>
                  <a:lnTo>
                    <a:pt x="1222212" y="28412"/>
                  </a:lnTo>
                  <a:lnTo>
                    <a:pt x="1218549" y="46459"/>
                  </a:lnTo>
                  <a:lnTo>
                    <a:pt x="1218549" y="1341582"/>
                  </a:lnTo>
                  <a:lnTo>
                    <a:pt x="0" y="1434186"/>
                  </a:lnTo>
                  <a:lnTo>
                    <a:pt x="1218549" y="1527115"/>
                  </a:lnTo>
                  <a:lnTo>
                    <a:pt x="1218549" y="2233565"/>
                  </a:lnTo>
                  <a:lnTo>
                    <a:pt x="1222212" y="2251618"/>
                  </a:lnTo>
                  <a:lnTo>
                    <a:pt x="1232190" y="2266393"/>
                  </a:lnTo>
                  <a:lnTo>
                    <a:pt x="1246962" y="2276371"/>
                  </a:lnTo>
                  <a:lnTo>
                    <a:pt x="1265008" y="2280035"/>
                  </a:lnTo>
                  <a:lnTo>
                    <a:pt x="10787996" y="2280035"/>
                  </a:lnTo>
                  <a:lnTo>
                    <a:pt x="10805973" y="2276371"/>
                  </a:lnTo>
                  <a:lnTo>
                    <a:pt x="10820612" y="2266393"/>
                  </a:lnTo>
                  <a:lnTo>
                    <a:pt x="10830462" y="2251618"/>
                  </a:lnTo>
                  <a:lnTo>
                    <a:pt x="10834068" y="2233565"/>
                  </a:lnTo>
                  <a:lnTo>
                    <a:pt x="10834068" y="46459"/>
                  </a:lnTo>
                  <a:lnTo>
                    <a:pt x="10830462" y="28412"/>
                  </a:lnTo>
                  <a:lnTo>
                    <a:pt x="10820612" y="13640"/>
                  </a:lnTo>
                  <a:lnTo>
                    <a:pt x="10805973" y="3663"/>
                  </a:lnTo>
                  <a:lnTo>
                    <a:pt x="10787996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077705" y="6223623"/>
            <a:ext cx="7494270" cy="17976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2950" spc="105" dirty="0">
                <a:solidFill>
                  <a:srgbClr val="FFFFFF"/>
                </a:solidFill>
                <a:latin typeface="Arial MT"/>
                <a:cs typeface="Arial MT"/>
              </a:rPr>
              <a:t>Main</a:t>
            </a:r>
            <a:r>
              <a:rPr sz="295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75" dirty="0">
                <a:solidFill>
                  <a:srgbClr val="FFFFFF"/>
                </a:solidFill>
                <a:latin typeface="Arial MT"/>
                <a:cs typeface="Arial MT"/>
              </a:rPr>
              <a:t>Spring</a:t>
            </a:r>
            <a:r>
              <a:rPr sz="2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 MT"/>
                <a:cs typeface="Arial MT"/>
              </a:rPr>
              <a:t>Boot</a:t>
            </a:r>
            <a:r>
              <a:rPr sz="2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Arial MT"/>
                <a:cs typeface="Arial MT"/>
              </a:rPr>
              <a:t>application</a:t>
            </a:r>
            <a:r>
              <a:rPr sz="295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 MT"/>
                <a:cs typeface="Arial MT"/>
              </a:rPr>
              <a:t>class</a:t>
            </a:r>
            <a:endParaRPr sz="2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Arial MT"/>
              <a:cs typeface="Arial MT"/>
            </a:endParaRPr>
          </a:p>
          <a:p>
            <a:pPr marL="12700" marR="5080" algn="ctr">
              <a:lnSpc>
                <a:spcPts val="3460"/>
              </a:lnSpc>
            </a:pP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Automatically</a:t>
            </a:r>
            <a:r>
              <a:rPr sz="295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component</a:t>
            </a:r>
            <a:r>
              <a:rPr sz="2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Arial MT"/>
                <a:cs typeface="Arial MT"/>
              </a:rPr>
              <a:t>scans</a:t>
            </a:r>
            <a:r>
              <a:rPr sz="295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package </a:t>
            </a:r>
            <a:r>
              <a:rPr sz="2950" spc="-8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sub-packages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266046" y="5145790"/>
            <a:ext cx="5437505" cy="3251200"/>
          </a:xfrm>
          <a:custGeom>
            <a:avLst/>
            <a:gdLst/>
            <a:ahLst/>
            <a:cxnLst/>
            <a:rect l="l" t="t" r="r" b="b"/>
            <a:pathLst>
              <a:path w="5437505" h="3251200">
                <a:moveTo>
                  <a:pt x="139754" y="3238500"/>
                </a:moveTo>
                <a:lnTo>
                  <a:pt x="130666" y="3238500"/>
                </a:lnTo>
                <a:lnTo>
                  <a:pt x="132121" y="3251200"/>
                </a:lnTo>
                <a:lnTo>
                  <a:pt x="139754" y="3238500"/>
                </a:lnTo>
                <a:close/>
              </a:path>
              <a:path w="5437505" h="3251200">
                <a:moveTo>
                  <a:pt x="166853" y="3238500"/>
                </a:moveTo>
                <a:lnTo>
                  <a:pt x="140959" y="3238500"/>
                </a:lnTo>
                <a:lnTo>
                  <a:pt x="160906" y="3251200"/>
                </a:lnTo>
                <a:lnTo>
                  <a:pt x="166099" y="3251200"/>
                </a:lnTo>
                <a:lnTo>
                  <a:pt x="166350" y="3250005"/>
                </a:lnTo>
                <a:lnTo>
                  <a:pt x="166853" y="3238500"/>
                </a:lnTo>
                <a:close/>
              </a:path>
              <a:path w="5437505" h="3251200">
                <a:moveTo>
                  <a:pt x="166350" y="3250005"/>
                </a:moveTo>
                <a:lnTo>
                  <a:pt x="166099" y="3251200"/>
                </a:lnTo>
                <a:lnTo>
                  <a:pt x="166298" y="3251200"/>
                </a:lnTo>
                <a:lnTo>
                  <a:pt x="166350" y="3250005"/>
                </a:lnTo>
                <a:close/>
              </a:path>
              <a:path w="5437505" h="3251200">
                <a:moveTo>
                  <a:pt x="181607" y="3238500"/>
                </a:moveTo>
                <a:lnTo>
                  <a:pt x="168769" y="3238500"/>
                </a:lnTo>
                <a:lnTo>
                  <a:pt x="166386" y="3249837"/>
                </a:lnTo>
                <a:lnTo>
                  <a:pt x="166298" y="3251200"/>
                </a:lnTo>
                <a:lnTo>
                  <a:pt x="182036" y="3251200"/>
                </a:lnTo>
                <a:lnTo>
                  <a:pt x="181607" y="3238500"/>
                </a:lnTo>
                <a:close/>
              </a:path>
              <a:path w="5437505" h="3251200">
                <a:moveTo>
                  <a:pt x="214527" y="3238500"/>
                </a:moveTo>
                <a:lnTo>
                  <a:pt x="191732" y="3238500"/>
                </a:lnTo>
                <a:lnTo>
                  <a:pt x="190810" y="3251200"/>
                </a:lnTo>
                <a:lnTo>
                  <a:pt x="207030" y="3251200"/>
                </a:lnTo>
                <a:lnTo>
                  <a:pt x="214527" y="3238500"/>
                </a:lnTo>
                <a:close/>
              </a:path>
              <a:path w="5437505" h="3251200">
                <a:moveTo>
                  <a:pt x="265395" y="3238500"/>
                </a:moveTo>
                <a:lnTo>
                  <a:pt x="219605" y="3238500"/>
                </a:lnTo>
                <a:lnTo>
                  <a:pt x="212496" y="3251200"/>
                </a:lnTo>
                <a:lnTo>
                  <a:pt x="267970" y="3251200"/>
                </a:lnTo>
                <a:lnTo>
                  <a:pt x="265395" y="3238500"/>
                </a:lnTo>
                <a:close/>
              </a:path>
              <a:path w="5437505" h="3251200">
                <a:moveTo>
                  <a:pt x="299603" y="3225800"/>
                </a:moveTo>
                <a:lnTo>
                  <a:pt x="128687" y="3225800"/>
                </a:lnTo>
                <a:lnTo>
                  <a:pt x="128865" y="3238500"/>
                </a:lnTo>
                <a:lnTo>
                  <a:pt x="269143" y="3238500"/>
                </a:lnTo>
                <a:lnTo>
                  <a:pt x="272975" y="3251200"/>
                </a:lnTo>
                <a:lnTo>
                  <a:pt x="301927" y="3251200"/>
                </a:lnTo>
                <a:lnTo>
                  <a:pt x="303069" y="3238500"/>
                </a:lnTo>
                <a:lnTo>
                  <a:pt x="303069" y="3232937"/>
                </a:lnTo>
                <a:lnTo>
                  <a:pt x="299603" y="3225800"/>
                </a:lnTo>
                <a:close/>
              </a:path>
              <a:path w="5437505" h="3251200">
                <a:moveTo>
                  <a:pt x="303069" y="3232937"/>
                </a:moveTo>
                <a:lnTo>
                  <a:pt x="303069" y="3238500"/>
                </a:lnTo>
                <a:lnTo>
                  <a:pt x="301927" y="3251200"/>
                </a:lnTo>
                <a:lnTo>
                  <a:pt x="305142" y="3251200"/>
                </a:lnTo>
                <a:lnTo>
                  <a:pt x="309205" y="3238500"/>
                </a:lnTo>
                <a:lnTo>
                  <a:pt x="305770" y="3238500"/>
                </a:lnTo>
                <a:lnTo>
                  <a:pt x="303069" y="3232937"/>
                </a:lnTo>
                <a:close/>
              </a:path>
              <a:path w="5437505" h="3251200">
                <a:moveTo>
                  <a:pt x="317801" y="3238500"/>
                </a:moveTo>
                <a:lnTo>
                  <a:pt x="309205" y="3238500"/>
                </a:lnTo>
                <a:lnTo>
                  <a:pt x="305142" y="3251200"/>
                </a:lnTo>
                <a:lnTo>
                  <a:pt x="316042" y="3251200"/>
                </a:lnTo>
                <a:lnTo>
                  <a:pt x="317801" y="3238500"/>
                </a:lnTo>
                <a:close/>
              </a:path>
              <a:path w="5437505" h="3251200">
                <a:moveTo>
                  <a:pt x="383506" y="3238500"/>
                </a:moveTo>
                <a:lnTo>
                  <a:pt x="319550" y="3238500"/>
                </a:lnTo>
                <a:lnTo>
                  <a:pt x="327571" y="3251200"/>
                </a:lnTo>
                <a:lnTo>
                  <a:pt x="384271" y="3251200"/>
                </a:lnTo>
                <a:lnTo>
                  <a:pt x="383506" y="3238500"/>
                </a:lnTo>
                <a:close/>
              </a:path>
              <a:path w="5437505" h="3251200">
                <a:moveTo>
                  <a:pt x="400061" y="3238500"/>
                </a:moveTo>
                <a:lnTo>
                  <a:pt x="383506" y="3238500"/>
                </a:lnTo>
                <a:lnTo>
                  <a:pt x="390522" y="3251200"/>
                </a:lnTo>
                <a:lnTo>
                  <a:pt x="403495" y="3251200"/>
                </a:lnTo>
                <a:lnTo>
                  <a:pt x="400061" y="3238500"/>
                </a:lnTo>
                <a:close/>
              </a:path>
              <a:path w="5437505" h="3251200">
                <a:moveTo>
                  <a:pt x="436444" y="3238500"/>
                </a:moveTo>
                <a:lnTo>
                  <a:pt x="413652" y="3238500"/>
                </a:lnTo>
                <a:lnTo>
                  <a:pt x="407767" y="3251200"/>
                </a:lnTo>
                <a:lnTo>
                  <a:pt x="443253" y="3251200"/>
                </a:lnTo>
                <a:lnTo>
                  <a:pt x="436444" y="3238500"/>
                </a:lnTo>
                <a:close/>
              </a:path>
              <a:path w="5437505" h="3251200">
                <a:moveTo>
                  <a:pt x="480111" y="3238500"/>
                </a:moveTo>
                <a:lnTo>
                  <a:pt x="447305" y="3238500"/>
                </a:lnTo>
                <a:lnTo>
                  <a:pt x="454164" y="3251200"/>
                </a:lnTo>
                <a:lnTo>
                  <a:pt x="481566" y="3251200"/>
                </a:lnTo>
                <a:lnTo>
                  <a:pt x="480111" y="3238500"/>
                </a:lnTo>
                <a:close/>
              </a:path>
              <a:path w="5437505" h="3251200">
                <a:moveTo>
                  <a:pt x="514640" y="3238500"/>
                </a:moveTo>
                <a:lnTo>
                  <a:pt x="480111" y="3238500"/>
                </a:lnTo>
                <a:lnTo>
                  <a:pt x="488351" y="3251200"/>
                </a:lnTo>
                <a:lnTo>
                  <a:pt x="511324" y="3251200"/>
                </a:lnTo>
                <a:lnTo>
                  <a:pt x="514640" y="3238500"/>
                </a:lnTo>
                <a:close/>
              </a:path>
              <a:path w="5437505" h="3251200">
                <a:moveTo>
                  <a:pt x="516596" y="3225203"/>
                </a:moveTo>
                <a:lnTo>
                  <a:pt x="516287" y="3225800"/>
                </a:lnTo>
                <a:lnTo>
                  <a:pt x="515041" y="3238500"/>
                </a:lnTo>
                <a:lnTo>
                  <a:pt x="515670" y="3251200"/>
                </a:lnTo>
                <a:lnTo>
                  <a:pt x="541344" y="3251200"/>
                </a:lnTo>
                <a:lnTo>
                  <a:pt x="540109" y="3238500"/>
                </a:lnTo>
                <a:lnTo>
                  <a:pt x="517116" y="3238500"/>
                </a:lnTo>
                <a:lnTo>
                  <a:pt x="516830" y="3225800"/>
                </a:lnTo>
                <a:lnTo>
                  <a:pt x="516596" y="3225203"/>
                </a:lnTo>
                <a:close/>
              </a:path>
              <a:path w="5437505" h="3251200">
                <a:moveTo>
                  <a:pt x="565783" y="3238500"/>
                </a:moveTo>
                <a:lnTo>
                  <a:pt x="548454" y="3238500"/>
                </a:lnTo>
                <a:lnTo>
                  <a:pt x="549082" y="3251200"/>
                </a:lnTo>
                <a:lnTo>
                  <a:pt x="559825" y="3251200"/>
                </a:lnTo>
                <a:lnTo>
                  <a:pt x="565783" y="3238500"/>
                </a:lnTo>
                <a:close/>
              </a:path>
              <a:path w="5437505" h="3251200">
                <a:moveTo>
                  <a:pt x="634933" y="3238500"/>
                </a:moveTo>
                <a:lnTo>
                  <a:pt x="572904" y="3238500"/>
                </a:lnTo>
                <a:lnTo>
                  <a:pt x="578851" y="3251200"/>
                </a:lnTo>
                <a:lnTo>
                  <a:pt x="635467" y="3251200"/>
                </a:lnTo>
                <a:lnTo>
                  <a:pt x="634933" y="3238500"/>
                </a:lnTo>
                <a:close/>
              </a:path>
              <a:path w="5437505" h="3251200">
                <a:moveTo>
                  <a:pt x="705235" y="3238500"/>
                </a:moveTo>
                <a:lnTo>
                  <a:pt x="645058" y="3238500"/>
                </a:lnTo>
                <a:lnTo>
                  <a:pt x="649781" y="3251200"/>
                </a:lnTo>
                <a:lnTo>
                  <a:pt x="701832" y="3251200"/>
                </a:lnTo>
                <a:lnTo>
                  <a:pt x="705235" y="3238500"/>
                </a:lnTo>
                <a:close/>
              </a:path>
              <a:path w="5437505" h="3251200">
                <a:moveTo>
                  <a:pt x="726606" y="3238500"/>
                </a:moveTo>
                <a:lnTo>
                  <a:pt x="713590" y="3238500"/>
                </a:lnTo>
                <a:lnTo>
                  <a:pt x="715360" y="3251200"/>
                </a:lnTo>
                <a:lnTo>
                  <a:pt x="725454" y="3251200"/>
                </a:lnTo>
                <a:lnTo>
                  <a:pt x="726606" y="3238500"/>
                </a:lnTo>
                <a:close/>
              </a:path>
              <a:path w="5437505" h="3251200">
                <a:moveTo>
                  <a:pt x="937311" y="3225800"/>
                </a:moveTo>
                <a:lnTo>
                  <a:pt x="727276" y="3225800"/>
                </a:lnTo>
                <a:lnTo>
                  <a:pt x="726606" y="3230581"/>
                </a:lnTo>
                <a:lnTo>
                  <a:pt x="726606" y="3238500"/>
                </a:lnTo>
                <a:lnTo>
                  <a:pt x="725454" y="3251200"/>
                </a:lnTo>
                <a:lnTo>
                  <a:pt x="735087" y="3251200"/>
                </a:lnTo>
                <a:lnTo>
                  <a:pt x="729129" y="3238500"/>
                </a:lnTo>
                <a:lnTo>
                  <a:pt x="940044" y="3238500"/>
                </a:lnTo>
                <a:lnTo>
                  <a:pt x="937311" y="3225800"/>
                </a:lnTo>
                <a:close/>
              </a:path>
              <a:path w="5437505" h="3251200">
                <a:moveTo>
                  <a:pt x="741328" y="3238500"/>
                </a:moveTo>
                <a:lnTo>
                  <a:pt x="729129" y="3238500"/>
                </a:lnTo>
                <a:lnTo>
                  <a:pt x="735087" y="3251200"/>
                </a:lnTo>
                <a:lnTo>
                  <a:pt x="739569" y="3251200"/>
                </a:lnTo>
                <a:lnTo>
                  <a:pt x="741328" y="3238500"/>
                </a:lnTo>
                <a:close/>
              </a:path>
              <a:path w="5437505" h="3251200">
                <a:moveTo>
                  <a:pt x="807033" y="3238500"/>
                </a:moveTo>
                <a:lnTo>
                  <a:pt x="743087" y="3238500"/>
                </a:lnTo>
                <a:lnTo>
                  <a:pt x="751097" y="3251200"/>
                </a:lnTo>
                <a:lnTo>
                  <a:pt x="807797" y="3251200"/>
                </a:lnTo>
                <a:lnTo>
                  <a:pt x="807033" y="3238500"/>
                </a:lnTo>
                <a:close/>
              </a:path>
              <a:path w="5437505" h="3251200">
                <a:moveTo>
                  <a:pt x="823597" y="3238500"/>
                </a:moveTo>
                <a:lnTo>
                  <a:pt x="807033" y="3238500"/>
                </a:lnTo>
                <a:lnTo>
                  <a:pt x="814058" y="3251200"/>
                </a:lnTo>
                <a:lnTo>
                  <a:pt x="827032" y="3251200"/>
                </a:lnTo>
                <a:lnTo>
                  <a:pt x="823597" y="3238500"/>
                </a:lnTo>
                <a:close/>
              </a:path>
              <a:path w="5437505" h="3251200">
                <a:moveTo>
                  <a:pt x="859975" y="3238500"/>
                </a:moveTo>
                <a:lnTo>
                  <a:pt x="837178" y="3238500"/>
                </a:lnTo>
                <a:lnTo>
                  <a:pt x="831304" y="3251200"/>
                </a:lnTo>
                <a:lnTo>
                  <a:pt x="866790" y="3251200"/>
                </a:lnTo>
                <a:lnTo>
                  <a:pt x="859975" y="3238500"/>
                </a:lnTo>
                <a:close/>
              </a:path>
              <a:path w="5437505" h="3251200">
                <a:moveTo>
                  <a:pt x="903647" y="3238500"/>
                </a:moveTo>
                <a:lnTo>
                  <a:pt x="870832" y="3238500"/>
                </a:lnTo>
                <a:lnTo>
                  <a:pt x="877701" y="3251200"/>
                </a:lnTo>
                <a:lnTo>
                  <a:pt x="905092" y="3251200"/>
                </a:lnTo>
                <a:lnTo>
                  <a:pt x="903647" y="3238500"/>
                </a:lnTo>
                <a:close/>
              </a:path>
              <a:path w="5437505" h="3251200">
                <a:moveTo>
                  <a:pt x="938166" y="3238500"/>
                </a:moveTo>
                <a:lnTo>
                  <a:pt x="903647" y="3238500"/>
                </a:lnTo>
                <a:lnTo>
                  <a:pt x="911888" y="3251200"/>
                </a:lnTo>
                <a:lnTo>
                  <a:pt x="934851" y="3251200"/>
                </a:lnTo>
                <a:lnTo>
                  <a:pt x="938166" y="3238500"/>
                </a:lnTo>
                <a:close/>
              </a:path>
              <a:path w="5437505" h="3251200">
                <a:moveTo>
                  <a:pt x="939369" y="3223279"/>
                </a:moveTo>
                <a:lnTo>
                  <a:pt x="939028" y="3225800"/>
                </a:lnTo>
                <a:lnTo>
                  <a:pt x="937311" y="3225800"/>
                </a:lnTo>
                <a:lnTo>
                  <a:pt x="940044" y="3238500"/>
                </a:lnTo>
                <a:lnTo>
                  <a:pt x="941060" y="3251200"/>
                </a:lnTo>
                <a:lnTo>
                  <a:pt x="942463" y="3251200"/>
                </a:lnTo>
                <a:lnTo>
                  <a:pt x="950662" y="3238500"/>
                </a:lnTo>
                <a:lnTo>
                  <a:pt x="940642" y="3238500"/>
                </a:lnTo>
                <a:lnTo>
                  <a:pt x="940356" y="3225800"/>
                </a:lnTo>
                <a:lnTo>
                  <a:pt x="939369" y="3223279"/>
                </a:lnTo>
                <a:close/>
              </a:path>
              <a:path w="5437505" h="3251200">
                <a:moveTo>
                  <a:pt x="972525" y="3238500"/>
                </a:moveTo>
                <a:lnTo>
                  <a:pt x="954724" y="3238500"/>
                </a:lnTo>
                <a:lnTo>
                  <a:pt x="955740" y="3251200"/>
                </a:lnTo>
                <a:lnTo>
                  <a:pt x="981509" y="3251200"/>
                </a:lnTo>
                <a:lnTo>
                  <a:pt x="972525" y="3238500"/>
                </a:lnTo>
                <a:close/>
              </a:path>
              <a:path w="5437505" h="3251200">
                <a:moveTo>
                  <a:pt x="1028984" y="3238500"/>
                </a:moveTo>
                <a:lnTo>
                  <a:pt x="983456" y="3238500"/>
                </a:lnTo>
                <a:lnTo>
                  <a:pt x="986901" y="3251200"/>
                </a:lnTo>
                <a:lnTo>
                  <a:pt x="1029068" y="3251200"/>
                </a:lnTo>
                <a:lnTo>
                  <a:pt x="1028984" y="3238500"/>
                </a:lnTo>
                <a:close/>
              </a:path>
              <a:path w="5437505" h="3251200">
                <a:moveTo>
                  <a:pt x="1044753" y="3238500"/>
                </a:moveTo>
                <a:lnTo>
                  <a:pt x="1031089" y="3238500"/>
                </a:lnTo>
                <a:lnTo>
                  <a:pt x="1029455" y="3251200"/>
                </a:lnTo>
                <a:lnTo>
                  <a:pt x="1044366" y="3251200"/>
                </a:lnTo>
                <a:lnTo>
                  <a:pt x="1044753" y="3238500"/>
                </a:lnTo>
                <a:close/>
              </a:path>
              <a:path w="5437505" h="3251200">
                <a:moveTo>
                  <a:pt x="1073810" y="3238500"/>
                </a:moveTo>
                <a:lnTo>
                  <a:pt x="1053967" y="3238500"/>
                </a:lnTo>
                <a:lnTo>
                  <a:pt x="1053266" y="3251200"/>
                </a:lnTo>
                <a:lnTo>
                  <a:pt x="1067632" y="3251200"/>
                </a:lnTo>
                <a:lnTo>
                  <a:pt x="1073810" y="3238500"/>
                </a:lnTo>
                <a:close/>
              </a:path>
              <a:path w="5437505" h="3251200">
                <a:moveTo>
                  <a:pt x="1112458" y="3238500"/>
                </a:moveTo>
                <a:lnTo>
                  <a:pt x="1077946" y="3238500"/>
                </a:lnTo>
                <a:lnTo>
                  <a:pt x="1072166" y="3251200"/>
                </a:lnTo>
                <a:lnTo>
                  <a:pt x="1115034" y="3251200"/>
                </a:lnTo>
                <a:lnTo>
                  <a:pt x="1112458" y="3238500"/>
                </a:lnTo>
                <a:close/>
              </a:path>
              <a:path w="5437505" h="3251200">
                <a:moveTo>
                  <a:pt x="948327" y="3213100"/>
                </a:moveTo>
                <a:lnTo>
                  <a:pt x="940746" y="3213100"/>
                </a:lnTo>
                <a:lnTo>
                  <a:pt x="939370" y="3223281"/>
                </a:lnTo>
                <a:lnTo>
                  <a:pt x="940356" y="3225800"/>
                </a:lnTo>
                <a:lnTo>
                  <a:pt x="940642" y="3238500"/>
                </a:lnTo>
                <a:lnTo>
                  <a:pt x="1116206" y="3238500"/>
                </a:lnTo>
                <a:lnTo>
                  <a:pt x="1120028" y="3251200"/>
                </a:lnTo>
                <a:lnTo>
                  <a:pt x="1150959" y="3251200"/>
                </a:lnTo>
                <a:lnTo>
                  <a:pt x="1150341" y="3238500"/>
                </a:lnTo>
                <a:lnTo>
                  <a:pt x="1150750" y="3234230"/>
                </a:lnTo>
                <a:lnTo>
                  <a:pt x="1146656" y="3225800"/>
                </a:lnTo>
                <a:lnTo>
                  <a:pt x="947227" y="3225800"/>
                </a:lnTo>
                <a:lnTo>
                  <a:pt x="948327" y="3213100"/>
                </a:lnTo>
                <a:close/>
              </a:path>
              <a:path w="5437505" h="3251200">
                <a:moveTo>
                  <a:pt x="1150756" y="3234242"/>
                </a:moveTo>
                <a:lnTo>
                  <a:pt x="1150341" y="3238500"/>
                </a:lnTo>
                <a:lnTo>
                  <a:pt x="1150959" y="3251200"/>
                </a:lnTo>
                <a:lnTo>
                  <a:pt x="1152205" y="3251200"/>
                </a:lnTo>
                <a:lnTo>
                  <a:pt x="1156257" y="3238500"/>
                </a:lnTo>
                <a:lnTo>
                  <a:pt x="1152823" y="3238500"/>
                </a:lnTo>
                <a:lnTo>
                  <a:pt x="1150756" y="3234242"/>
                </a:lnTo>
                <a:close/>
              </a:path>
              <a:path w="5437505" h="3251200">
                <a:moveTo>
                  <a:pt x="1175398" y="3238500"/>
                </a:moveTo>
                <a:lnTo>
                  <a:pt x="1156257" y="3238500"/>
                </a:lnTo>
                <a:lnTo>
                  <a:pt x="1152205" y="3251200"/>
                </a:lnTo>
                <a:lnTo>
                  <a:pt x="1176634" y="3251200"/>
                </a:lnTo>
                <a:lnTo>
                  <a:pt x="1175398" y="3238500"/>
                </a:lnTo>
                <a:close/>
              </a:path>
              <a:path w="5437505" h="3251200">
                <a:moveTo>
                  <a:pt x="1201073" y="3238500"/>
                </a:moveTo>
                <a:lnTo>
                  <a:pt x="1183754" y="3238500"/>
                </a:lnTo>
                <a:lnTo>
                  <a:pt x="1184372" y="3251200"/>
                </a:lnTo>
                <a:lnTo>
                  <a:pt x="1195125" y="3251200"/>
                </a:lnTo>
                <a:lnTo>
                  <a:pt x="1201073" y="3238500"/>
                </a:lnTo>
                <a:close/>
              </a:path>
              <a:path w="5437505" h="3251200">
                <a:moveTo>
                  <a:pt x="1270223" y="3238500"/>
                </a:moveTo>
                <a:lnTo>
                  <a:pt x="1208193" y="3238500"/>
                </a:lnTo>
                <a:lnTo>
                  <a:pt x="1214151" y="3251200"/>
                </a:lnTo>
                <a:lnTo>
                  <a:pt x="1270767" y="3251200"/>
                </a:lnTo>
                <a:lnTo>
                  <a:pt x="1270223" y="3238500"/>
                </a:lnTo>
                <a:close/>
              </a:path>
              <a:path w="5437505" h="3251200">
                <a:moveTo>
                  <a:pt x="1340524" y="3238500"/>
                </a:moveTo>
                <a:lnTo>
                  <a:pt x="1280358" y="3238500"/>
                </a:lnTo>
                <a:lnTo>
                  <a:pt x="1285070" y="3251200"/>
                </a:lnTo>
                <a:lnTo>
                  <a:pt x="1337121" y="3251200"/>
                </a:lnTo>
                <a:lnTo>
                  <a:pt x="1340524" y="3238500"/>
                </a:lnTo>
                <a:close/>
              </a:path>
              <a:path w="5437505" h="3251200">
                <a:moveTo>
                  <a:pt x="1363581" y="3238500"/>
                </a:moveTo>
                <a:lnTo>
                  <a:pt x="1348880" y="3238500"/>
                </a:lnTo>
                <a:lnTo>
                  <a:pt x="1350660" y="3251200"/>
                </a:lnTo>
                <a:lnTo>
                  <a:pt x="1364586" y="3251200"/>
                </a:lnTo>
                <a:lnTo>
                  <a:pt x="1363581" y="3238500"/>
                </a:lnTo>
                <a:close/>
              </a:path>
              <a:path w="5437505" h="3251200">
                <a:moveTo>
                  <a:pt x="1362906" y="3223281"/>
                </a:moveTo>
                <a:lnTo>
                  <a:pt x="1361899" y="3230581"/>
                </a:lnTo>
                <a:lnTo>
                  <a:pt x="1361994" y="3231122"/>
                </a:lnTo>
                <a:lnTo>
                  <a:pt x="1363581" y="3238500"/>
                </a:lnTo>
                <a:lnTo>
                  <a:pt x="1364586" y="3251200"/>
                </a:lnTo>
                <a:lnTo>
                  <a:pt x="1366000" y="3251200"/>
                </a:lnTo>
                <a:lnTo>
                  <a:pt x="1368533" y="3247264"/>
                </a:lnTo>
                <a:lnTo>
                  <a:pt x="1364429" y="3238500"/>
                </a:lnTo>
                <a:lnTo>
                  <a:pt x="1573868" y="3238500"/>
                </a:lnTo>
                <a:lnTo>
                  <a:pt x="1574283" y="3234230"/>
                </a:lnTo>
                <a:lnTo>
                  <a:pt x="1570182" y="3225800"/>
                </a:lnTo>
                <a:lnTo>
                  <a:pt x="1363811" y="3225800"/>
                </a:lnTo>
                <a:lnTo>
                  <a:pt x="1362906" y="3223281"/>
                </a:lnTo>
                <a:close/>
              </a:path>
              <a:path w="5437505" h="3251200">
                <a:moveTo>
                  <a:pt x="1368536" y="3247270"/>
                </a:moveTo>
                <a:lnTo>
                  <a:pt x="1366000" y="3251200"/>
                </a:lnTo>
                <a:lnTo>
                  <a:pt x="1370377" y="3251200"/>
                </a:lnTo>
                <a:lnTo>
                  <a:pt x="1368536" y="3247270"/>
                </a:lnTo>
                <a:close/>
              </a:path>
              <a:path w="5437505" h="3251200">
                <a:moveTo>
                  <a:pt x="1396062" y="3238500"/>
                </a:moveTo>
                <a:lnTo>
                  <a:pt x="1378251" y="3238500"/>
                </a:lnTo>
                <a:lnTo>
                  <a:pt x="1379266" y="3251200"/>
                </a:lnTo>
                <a:lnTo>
                  <a:pt x="1405035" y="3251200"/>
                </a:lnTo>
                <a:lnTo>
                  <a:pt x="1396062" y="3238500"/>
                </a:lnTo>
                <a:close/>
              </a:path>
              <a:path w="5437505" h="3251200">
                <a:moveTo>
                  <a:pt x="1452510" y="3238500"/>
                </a:moveTo>
                <a:lnTo>
                  <a:pt x="1406993" y="3238500"/>
                </a:lnTo>
                <a:lnTo>
                  <a:pt x="1410428" y="3251200"/>
                </a:lnTo>
                <a:lnTo>
                  <a:pt x="1452594" y="3251200"/>
                </a:lnTo>
                <a:lnTo>
                  <a:pt x="1452510" y="3238500"/>
                </a:lnTo>
                <a:close/>
              </a:path>
              <a:path w="5437505" h="3251200">
                <a:moveTo>
                  <a:pt x="1468290" y="3238500"/>
                </a:moveTo>
                <a:lnTo>
                  <a:pt x="1454625" y="3238500"/>
                </a:lnTo>
                <a:lnTo>
                  <a:pt x="1452981" y="3251200"/>
                </a:lnTo>
                <a:lnTo>
                  <a:pt x="1467892" y="3251200"/>
                </a:lnTo>
                <a:lnTo>
                  <a:pt x="1468290" y="3238500"/>
                </a:lnTo>
                <a:close/>
              </a:path>
              <a:path w="5437505" h="3251200">
                <a:moveTo>
                  <a:pt x="1497336" y="3238500"/>
                </a:moveTo>
                <a:lnTo>
                  <a:pt x="1477504" y="3238500"/>
                </a:lnTo>
                <a:lnTo>
                  <a:pt x="1476803" y="3251200"/>
                </a:lnTo>
                <a:lnTo>
                  <a:pt x="1491169" y="3251200"/>
                </a:lnTo>
                <a:lnTo>
                  <a:pt x="1497336" y="3238500"/>
                </a:lnTo>
                <a:close/>
              </a:path>
              <a:path w="5437505" h="3251200">
                <a:moveTo>
                  <a:pt x="1535984" y="3238500"/>
                </a:moveTo>
                <a:lnTo>
                  <a:pt x="1501472" y="3238500"/>
                </a:lnTo>
                <a:lnTo>
                  <a:pt x="1495692" y="3251200"/>
                </a:lnTo>
                <a:lnTo>
                  <a:pt x="1538560" y="3251200"/>
                </a:lnTo>
                <a:lnTo>
                  <a:pt x="1535984" y="3238500"/>
                </a:lnTo>
                <a:close/>
              </a:path>
              <a:path w="5437505" h="3251200">
                <a:moveTo>
                  <a:pt x="1573868" y="3238500"/>
                </a:moveTo>
                <a:lnTo>
                  <a:pt x="1539733" y="3238500"/>
                </a:lnTo>
                <a:lnTo>
                  <a:pt x="1543565" y="3251200"/>
                </a:lnTo>
                <a:lnTo>
                  <a:pt x="1574486" y="3251200"/>
                </a:lnTo>
                <a:lnTo>
                  <a:pt x="1573868" y="3238500"/>
                </a:lnTo>
                <a:close/>
              </a:path>
              <a:path w="5437505" h="3251200">
                <a:moveTo>
                  <a:pt x="1574283" y="3234230"/>
                </a:moveTo>
                <a:lnTo>
                  <a:pt x="1573868" y="3238500"/>
                </a:lnTo>
                <a:lnTo>
                  <a:pt x="1574486" y="3251200"/>
                </a:lnTo>
                <a:lnTo>
                  <a:pt x="1575732" y="3251200"/>
                </a:lnTo>
                <a:lnTo>
                  <a:pt x="1579794" y="3238500"/>
                </a:lnTo>
                <a:lnTo>
                  <a:pt x="1576360" y="3238500"/>
                </a:lnTo>
                <a:lnTo>
                  <a:pt x="1574283" y="3234230"/>
                </a:lnTo>
                <a:close/>
              </a:path>
              <a:path w="5437505" h="3251200">
                <a:moveTo>
                  <a:pt x="1598925" y="3238500"/>
                </a:moveTo>
                <a:lnTo>
                  <a:pt x="1579794" y="3238500"/>
                </a:lnTo>
                <a:lnTo>
                  <a:pt x="1575732" y="3251200"/>
                </a:lnTo>
                <a:lnTo>
                  <a:pt x="1600171" y="3251200"/>
                </a:lnTo>
                <a:lnTo>
                  <a:pt x="1598925" y="3238500"/>
                </a:lnTo>
                <a:close/>
              </a:path>
              <a:path w="5437505" h="3251200">
                <a:moveTo>
                  <a:pt x="1624610" y="3238500"/>
                </a:moveTo>
                <a:lnTo>
                  <a:pt x="1607280" y="3238500"/>
                </a:lnTo>
                <a:lnTo>
                  <a:pt x="1607898" y="3251200"/>
                </a:lnTo>
                <a:lnTo>
                  <a:pt x="1618652" y="3251200"/>
                </a:lnTo>
                <a:lnTo>
                  <a:pt x="1624610" y="3238500"/>
                </a:lnTo>
                <a:close/>
              </a:path>
              <a:path w="5437505" h="3251200">
                <a:moveTo>
                  <a:pt x="1693749" y="3238500"/>
                </a:moveTo>
                <a:lnTo>
                  <a:pt x="1631719" y="3238500"/>
                </a:lnTo>
                <a:lnTo>
                  <a:pt x="1637677" y="3251200"/>
                </a:lnTo>
                <a:lnTo>
                  <a:pt x="1694293" y="3251200"/>
                </a:lnTo>
                <a:lnTo>
                  <a:pt x="1693749" y="3238500"/>
                </a:lnTo>
                <a:close/>
              </a:path>
              <a:path w="5437505" h="3251200">
                <a:moveTo>
                  <a:pt x="1764061" y="3238500"/>
                </a:moveTo>
                <a:lnTo>
                  <a:pt x="1703885" y="3238500"/>
                </a:lnTo>
                <a:lnTo>
                  <a:pt x="1708597" y="3251200"/>
                </a:lnTo>
                <a:lnTo>
                  <a:pt x="1760658" y="3251200"/>
                </a:lnTo>
                <a:lnTo>
                  <a:pt x="1764061" y="3238500"/>
                </a:lnTo>
                <a:close/>
              </a:path>
              <a:path w="5437505" h="3251200">
                <a:moveTo>
                  <a:pt x="1785422" y="3238500"/>
                </a:moveTo>
                <a:lnTo>
                  <a:pt x="1772406" y="3238500"/>
                </a:lnTo>
                <a:lnTo>
                  <a:pt x="1774186" y="3251200"/>
                </a:lnTo>
                <a:lnTo>
                  <a:pt x="1784280" y="3251200"/>
                </a:lnTo>
                <a:lnTo>
                  <a:pt x="1785422" y="3238500"/>
                </a:lnTo>
                <a:close/>
              </a:path>
              <a:path w="5437505" h="3251200">
                <a:moveTo>
                  <a:pt x="1996138" y="3225800"/>
                </a:moveTo>
                <a:lnTo>
                  <a:pt x="1786102" y="3225800"/>
                </a:lnTo>
                <a:lnTo>
                  <a:pt x="1785432" y="3230581"/>
                </a:lnTo>
                <a:lnTo>
                  <a:pt x="1785422" y="3238500"/>
                </a:lnTo>
                <a:lnTo>
                  <a:pt x="1784280" y="3251200"/>
                </a:lnTo>
                <a:lnTo>
                  <a:pt x="1792448" y="3251200"/>
                </a:lnTo>
                <a:lnTo>
                  <a:pt x="1793274" y="3249837"/>
                </a:lnTo>
                <a:lnTo>
                  <a:pt x="1787956" y="3238500"/>
                </a:lnTo>
                <a:lnTo>
                  <a:pt x="1998871" y="3238500"/>
                </a:lnTo>
                <a:lnTo>
                  <a:pt x="1996138" y="3225800"/>
                </a:lnTo>
                <a:close/>
              </a:path>
              <a:path w="5437505" h="3251200">
                <a:moveTo>
                  <a:pt x="1793274" y="3249837"/>
                </a:moveTo>
                <a:lnTo>
                  <a:pt x="1792448" y="3251200"/>
                </a:lnTo>
                <a:lnTo>
                  <a:pt x="1793913" y="3251200"/>
                </a:lnTo>
                <a:lnTo>
                  <a:pt x="1793274" y="3249837"/>
                </a:lnTo>
                <a:close/>
              </a:path>
              <a:path w="5437505" h="3251200">
                <a:moveTo>
                  <a:pt x="1865859" y="3238500"/>
                </a:moveTo>
                <a:lnTo>
                  <a:pt x="1801913" y="3238500"/>
                </a:lnTo>
                <a:lnTo>
                  <a:pt x="1809923" y="3251200"/>
                </a:lnTo>
                <a:lnTo>
                  <a:pt x="1866623" y="3251200"/>
                </a:lnTo>
                <a:lnTo>
                  <a:pt x="1865859" y="3238500"/>
                </a:lnTo>
                <a:close/>
              </a:path>
              <a:path w="5437505" h="3251200">
                <a:moveTo>
                  <a:pt x="1882413" y="3238500"/>
                </a:moveTo>
                <a:lnTo>
                  <a:pt x="1865859" y="3238500"/>
                </a:lnTo>
                <a:lnTo>
                  <a:pt x="1872874" y="3251200"/>
                </a:lnTo>
                <a:lnTo>
                  <a:pt x="1885848" y="3251200"/>
                </a:lnTo>
                <a:lnTo>
                  <a:pt x="1882413" y="3238500"/>
                </a:lnTo>
                <a:close/>
              </a:path>
              <a:path w="5437505" h="3251200">
                <a:moveTo>
                  <a:pt x="1918797" y="3238500"/>
                </a:moveTo>
                <a:lnTo>
                  <a:pt x="1896005" y="3238500"/>
                </a:lnTo>
                <a:lnTo>
                  <a:pt x="1890120" y="3251200"/>
                </a:lnTo>
                <a:lnTo>
                  <a:pt x="1925606" y="3251200"/>
                </a:lnTo>
                <a:lnTo>
                  <a:pt x="1918797" y="3238500"/>
                </a:lnTo>
                <a:close/>
              </a:path>
              <a:path w="5437505" h="3251200">
                <a:moveTo>
                  <a:pt x="1962463" y="3238500"/>
                </a:moveTo>
                <a:lnTo>
                  <a:pt x="1929658" y="3238500"/>
                </a:lnTo>
                <a:lnTo>
                  <a:pt x="1936527" y="3251200"/>
                </a:lnTo>
                <a:lnTo>
                  <a:pt x="1963919" y="3251200"/>
                </a:lnTo>
                <a:lnTo>
                  <a:pt x="1962463" y="3238500"/>
                </a:lnTo>
                <a:close/>
              </a:path>
              <a:path w="5437505" h="3251200">
                <a:moveTo>
                  <a:pt x="1996993" y="3238500"/>
                </a:moveTo>
                <a:lnTo>
                  <a:pt x="1962463" y="3238500"/>
                </a:lnTo>
                <a:lnTo>
                  <a:pt x="1970714" y="3251200"/>
                </a:lnTo>
                <a:lnTo>
                  <a:pt x="1993677" y="3251200"/>
                </a:lnTo>
                <a:lnTo>
                  <a:pt x="1996993" y="3238500"/>
                </a:lnTo>
                <a:close/>
              </a:path>
              <a:path w="5437505" h="3251200">
                <a:moveTo>
                  <a:pt x="1998196" y="3223279"/>
                </a:moveTo>
                <a:lnTo>
                  <a:pt x="1997855" y="3225800"/>
                </a:lnTo>
                <a:lnTo>
                  <a:pt x="1996138" y="3225800"/>
                </a:lnTo>
                <a:lnTo>
                  <a:pt x="1998871" y="3238500"/>
                </a:lnTo>
                <a:lnTo>
                  <a:pt x="1999886" y="3251200"/>
                </a:lnTo>
                <a:lnTo>
                  <a:pt x="2001289" y="3251200"/>
                </a:lnTo>
                <a:lnTo>
                  <a:pt x="2009488" y="3238500"/>
                </a:lnTo>
                <a:lnTo>
                  <a:pt x="1999469" y="3238500"/>
                </a:lnTo>
                <a:lnTo>
                  <a:pt x="1999183" y="3225800"/>
                </a:lnTo>
                <a:lnTo>
                  <a:pt x="1998196" y="3223279"/>
                </a:lnTo>
                <a:close/>
              </a:path>
              <a:path w="5437505" h="3251200">
                <a:moveTo>
                  <a:pt x="2031351" y="3238500"/>
                </a:moveTo>
                <a:lnTo>
                  <a:pt x="2013551" y="3238500"/>
                </a:lnTo>
                <a:lnTo>
                  <a:pt x="2014566" y="3251200"/>
                </a:lnTo>
                <a:lnTo>
                  <a:pt x="2040335" y="3251200"/>
                </a:lnTo>
                <a:lnTo>
                  <a:pt x="2031351" y="3238500"/>
                </a:lnTo>
                <a:close/>
              </a:path>
              <a:path w="5437505" h="3251200">
                <a:moveTo>
                  <a:pt x="2087810" y="3238500"/>
                </a:moveTo>
                <a:lnTo>
                  <a:pt x="2042283" y="3238500"/>
                </a:lnTo>
                <a:lnTo>
                  <a:pt x="2045717" y="3251200"/>
                </a:lnTo>
                <a:lnTo>
                  <a:pt x="2087884" y="3251200"/>
                </a:lnTo>
                <a:lnTo>
                  <a:pt x="2087810" y="3238500"/>
                </a:lnTo>
                <a:close/>
              </a:path>
              <a:path w="5437505" h="3251200">
                <a:moveTo>
                  <a:pt x="2103579" y="3238500"/>
                </a:moveTo>
                <a:lnTo>
                  <a:pt x="2089915" y="3238500"/>
                </a:lnTo>
                <a:lnTo>
                  <a:pt x="2088281" y="3251200"/>
                </a:lnTo>
                <a:lnTo>
                  <a:pt x="2103192" y="3251200"/>
                </a:lnTo>
                <a:lnTo>
                  <a:pt x="2103579" y="3238500"/>
                </a:lnTo>
                <a:close/>
              </a:path>
              <a:path w="5437505" h="3251200">
                <a:moveTo>
                  <a:pt x="2132626" y="3238500"/>
                </a:moveTo>
                <a:lnTo>
                  <a:pt x="2112794" y="3238500"/>
                </a:lnTo>
                <a:lnTo>
                  <a:pt x="2112092" y="3251200"/>
                </a:lnTo>
                <a:lnTo>
                  <a:pt x="2126458" y="3251200"/>
                </a:lnTo>
                <a:lnTo>
                  <a:pt x="2132626" y="3238500"/>
                </a:lnTo>
                <a:close/>
              </a:path>
              <a:path w="5437505" h="3251200">
                <a:moveTo>
                  <a:pt x="2171284" y="3238500"/>
                </a:moveTo>
                <a:lnTo>
                  <a:pt x="2136772" y="3238500"/>
                </a:lnTo>
                <a:lnTo>
                  <a:pt x="2130992" y="3251200"/>
                </a:lnTo>
                <a:lnTo>
                  <a:pt x="2173860" y="3251200"/>
                </a:lnTo>
                <a:lnTo>
                  <a:pt x="2171284" y="3238500"/>
                </a:lnTo>
                <a:close/>
              </a:path>
              <a:path w="5437505" h="3251200">
                <a:moveTo>
                  <a:pt x="2007143" y="3213100"/>
                </a:moveTo>
                <a:lnTo>
                  <a:pt x="1999572" y="3213100"/>
                </a:lnTo>
                <a:lnTo>
                  <a:pt x="1998197" y="3223281"/>
                </a:lnTo>
                <a:lnTo>
                  <a:pt x="1999183" y="3225800"/>
                </a:lnTo>
                <a:lnTo>
                  <a:pt x="1999469" y="3238500"/>
                </a:lnTo>
                <a:lnTo>
                  <a:pt x="2175033" y="3238500"/>
                </a:lnTo>
                <a:lnTo>
                  <a:pt x="2178855" y="3251200"/>
                </a:lnTo>
                <a:lnTo>
                  <a:pt x="2207807" y="3251200"/>
                </a:lnTo>
                <a:lnTo>
                  <a:pt x="2208958" y="3238500"/>
                </a:lnTo>
                <a:lnTo>
                  <a:pt x="2208948" y="3232937"/>
                </a:lnTo>
                <a:lnTo>
                  <a:pt x="2205482" y="3225800"/>
                </a:lnTo>
                <a:lnTo>
                  <a:pt x="2006054" y="3225800"/>
                </a:lnTo>
                <a:lnTo>
                  <a:pt x="2007143" y="3213100"/>
                </a:lnTo>
                <a:close/>
              </a:path>
              <a:path w="5437505" h="3251200">
                <a:moveTo>
                  <a:pt x="2208958" y="3232958"/>
                </a:moveTo>
                <a:lnTo>
                  <a:pt x="2208958" y="3238500"/>
                </a:lnTo>
                <a:lnTo>
                  <a:pt x="2207807" y="3251200"/>
                </a:lnTo>
                <a:lnTo>
                  <a:pt x="2211021" y="3251200"/>
                </a:lnTo>
                <a:lnTo>
                  <a:pt x="2215084" y="3238500"/>
                </a:lnTo>
                <a:lnTo>
                  <a:pt x="2211649" y="3238500"/>
                </a:lnTo>
                <a:lnTo>
                  <a:pt x="2208958" y="3232958"/>
                </a:lnTo>
                <a:close/>
              </a:path>
              <a:path w="5437505" h="3251200">
                <a:moveTo>
                  <a:pt x="2223680" y="3238500"/>
                </a:moveTo>
                <a:lnTo>
                  <a:pt x="2215084" y="3238500"/>
                </a:lnTo>
                <a:lnTo>
                  <a:pt x="2211021" y="3251200"/>
                </a:lnTo>
                <a:lnTo>
                  <a:pt x="2221932" y="3251200"/>
                </a:lnTo>
                <a:lnTo>
                  <a:pt x="2223680" y="3238500"/>
                </a:lnTo>
                <a:close/>
              </a:path>
              <a:path w="5437505" h="3251200">
                <a:moveTo>
                  <a:pt x="2289385" y="3238500"/>
                </a:moveTo>
                <a:lnTo>
                  <a:pt x="2225440" y="3238500"/>
                </a:lnTo>
                <a:lnTo>
                  <a:pt x="2233450" y="3251200"/>
                </a:lnTo>
                <a:lnTo>
                  <a:pt x="2290150" y="3251200"/>
                </a:lnTo>
                <a:lnTo>
                  <a:pt x="2289385" y="3238500"/>
                </a:lnTo>
                <a:close/>
              </a:path>
              <a:path w="5437505" h="3251200">
                <a:moveTo>
                  <a:pt x="2305950" y="3238500"/>
                </a:moveTo>
                <a:lnTo>
                  <a:pt x="2289385" y="3238500"/>
                </a:lnTo>
                <a:lnTo>
                  <a:pt x="2296411" y="3251200"/>
                </a:lnTo>
                <a:lnTo>
                  <a:pt x="2309385" y="3251200"/>
                </a:lnTo>
                <a:lnTo>
                  <a:pt x="2305950" y="3238500"/>
                </a:lnTo>
                <a:close/>
              </a:path>
              <a:path w="5437505" h="3251200">
                <a:moveTo>
                  <a:pt x="2342328" y="3238500"/>
                </a:moveTo>
                <a:lnTo>
                  <a:pt x="2319531" y="3238500"/>
                </a:lnTo>
                <a:lnTo>
                  <a:pt x="2313657" y="3251200"/>
                </a:lnTo>
                <a:lnTo>
                  <a:pt x="2349143" y="3251200"/>
                </a:lnTo>
                <a:lnTo>
                  <a:pt x="2342328" y="3238500"/>
                </a:lnTo>
                <a:close/>
              </a:path>
              <a:path w="5437505" h="3251200">
                <a:moveTo>
                  <a:pt x="2386000" y="3238500"/>
                </a:moveTo>
                <a:lnTo>
                  <a:pt x="2353184" y="3238500"/>
                </a:lnTo>
                <a:lnTo>
                  <a:pt x="2360053" y="3251200"/>
                </a:lnTo>
                <a:lnTo>
                  <a:pt x="2387445" y="3251200"/>
                </a:lnTo>
                <a:lnTo>
                  <a:pt x="2386000" y="3238500"/>
                </a:lnTo>
                <a:close/>
              </a:path>
              <a:path w="5437505" h="3251200">
                <a:moveTo>
                  <a:pt x="2420525" y="3238500"/>
                </a:moveTo>
                <a:lnTo>
                  <a:pt x="2386000" y="3238500"/>
                </a:lnTo>
                <a:lnTo>
                  <a:pt x="2394241" y="3251200"/>
                </a:lnTo>
                <a:lnTo>
                  <a:pt x="2417214" y="3251200"/>
                </a:lnTo>
                <a:lnTo>
                  <a:pt x="2420525" y="3238500"/>
                </a:lnTo>
                <a:close/>
              </a:path>
              <a:path w="5437505" h="3251200">
                <a:moveTo>
                  <a:pt x="2422481" y="3225193"/>
                </a:moveTo>
                <a:lnTo>
                  <a:pt x="2422167" y="3225800"/>
                </a:lnTo>
                <a:lnTo>
                  <a:pt x="2420931" y="3238500"/>
                </a:lnTo>
                <a:lnTo>
                  <a:pt x="2421549" y="3251200"/>
                </a:lnTo>
                <a:lnTo>
                  <a:pt x="2447223" y="3251200"/>
                </a:lnTo>
                <a:lnTo>
                  <a:pt x="2445988" y="3238500"/>
                </a:lnTo>
                <a:lnTo>
                  <a:pt x="2423002" y="3238500"/>
                </a:lnTo>
                <a:lnTo>
                  <a:pt x="2422718" y="3225800"/>
                </a:lnTo>
                <a:lnTo>
                  <a:pt x="2422481" y="3225193"/>
                </a:lnTo>
                <a:close/>
              </a:path>
              <a:path w="5437505" h="3251200">
                <a:moveTo>
                  <a:pt x="2471662" y="3238500"/>
                </a:moveTo>
                <a:lnTo>
                  <a:pt x="2454344" y="3238500"/>
                </a:lnTo>
                <a:lnTo>
                  <a:pt x="2454961" y="3251200"/>
                </a:lnTo>
                <a:lnTo>
                  <a:pt x="2465715" y="3251200"/>
                </a:lnTo>
                <a:lnTo>
                  <a:pt x="2471662" y="3238500"/>
                </a:lnTo>
                <a:close/>
              </a:path>
              <a:path w="5437505" h="3251200">
                <a:moveTo>
                  <a:pt x="2540812" y="3238500"/>
                </a:moveTo>
                <a:lnTo>
                  <a:pt x="2478783" y="3238500"/>
                </a:lnTo>
                <a:lnTo>
                  <a:pt x="2484741" y="3251200"/>
                </a:lnTo>
                <a:lnTo>
                  <a:pt x="2541357" y="3251200"/>
                </a:lnTo>
                <a:lnTo>
                  <a:pt x="2540812" y="3238500"/>
                </a:lnTo>
                <a:close/>
              </a:path>
              <a:path w="5437505" h="3251200">
                <a:moveTo>
                  <a:pt x="2611114" y="3238500"/>
                </a:moveTo>
                <a:lnTo>
                  <a:pt x="2550948" y="3238500"/>
                </a:lnTo>
                <a:lnTo>
                  <a:pt x="2555660" y="3251200"/>
                </a:lnTo>
                <a:lnTo>
                  <a:pt x="2607711" y="3251200"/>
                </a:lnTo>
                <a:lnTo>
                  <a:pt x="2611114" y="3238500"/>
                </a:lnTo>
                <a:close/>
              </a:path>
              <a:path w="5437505" h="3251200">
                <a:moveTo>
                  <a:pt x="2632485" y="3238500"/>
                </a:moveTo>
                <a:lnTo>
                  <a:pt x="2619469" y="3238500"/>
                </a:lnTo>
                <a:lnTo>
                  <a:pt x="2621250" y="3251200"/>
                </a:lnTo>
                <a:lnTo>
                  <a:pt x="2631343" y="3251200"/>
                </a:lnTo>
                <a:lnTo>
                  <a:pt x="2632485" y="3238500"/>
                </a:lnTo>
                <a:close/>
              </a:path>
              <a:path w="5437505" h="3251200">
                <a:moveTo>
                  <a:pt x="2843201" y="3225800"/>
                </a:moveTo>
                <a:lnTo>
                  <a:pt x="2633155" y="3225800"/>
                </a:lnTo>
                <a:lnTo>
                  <a:pt x="2632485" y="3230581"/>
                </a:lnTo>
                <a:lnTo>
                  <a:pt x="2632485" y="3238500"/>
                </a:lnTo>
                <a:lnTo>
                  <a:pt x="2631343" y="3251200"/>
                </a:lnTo>
                <a:lnTo>
                  <a:pt x="2639500" y="3251200"/>
                </a:lnTo>
                <a:lnTo>
                  <a:pt x="2640328" y="3249837"/>
                </a:lnTo>
                <a:lnTo>
                  <a:pt x="2635019" y="3238500"/>
                </a:lnTo>
                <a:lnTo>
                  <a:pt x="2845934" y="3238500"/>
                </a:lnTo>
                <a:lnTo>
                  <a:pt x="2843201" y="3225800"/>
                </a:lnTo>
                <a:close/>
              </a:path>
              <a:path w="5437505" h="3251200">
                <a:moveTo>
                  <a:pt x="2640328" y="3249837"/>
                </a:moveTo>
                <a:lnTo>
                  <a:pt x="2639500" y="3251200"/>
                </a:lnTo>
                <a:lnTo>
                  <a:pt x="2640966" y="3251200"/>
                </a:lnTo>
                <a:lnTo>
                  <a:pt x="2640328" y="3249837"/>
                </a:lnTo>
                <a:close/>
              </a:path>
              <a:path w="5437505" h="3251200">
                <a:moveTo>
                  <a:pt x="2712912" y="3238500"/>
                </a:moveTo>
                <a:lnTo>
                  <a:pt x="2648966" y="3238500"/>
                </a:lnTo>
                <a:lnTo>
                  <a:pt x="2656976" y="3251200"/>
                </a:lnTo>
                <a:lnTo>
                  <a:pt x="2713676" y="3251200"/>
                </a:lnTo>
                <a:lnTo>
                  <a:pt x="2712912" y="3238500"/>
                </a:lnTo>
                <a:close/>
              </a:path>
              <a:path w="5437505" h="3251200">
                <a:moveTo>
                  <a:pt x="2729477" y="3238500"/>
                </a:moveTo>
                <a:lnTo>
                  <a:pt x="2712912" y="3238500"/>
                </a:lnTo>
                <a:lnTo>
                  <a:pt x="2719938" y="3251200"/>
                </a:lnTo>
                <a:lnTo>
                  <a:pt x="2732911" y="3251200"/>
                </a:lnTo>
                <a:lnTo>
                  <a:pt x="2729477" y="3238500"/>
                </a:lnTo>
                <a:close/>
              </a:path>
              <a:path w="5437505" h="3251200">
                <a:moveTo>
                  <a:pt x="2765856" y="3238500"/>
                </a:moveTo>
                <a:lnTo>
                  <a:pt x="2743057" y="3238500"/>
                </a:lnTo>
                <a:lnTo>
                  <a:pt x="2737183" y="3251200"/>
                </a:lnTo>
                <a:lnTo>
                  <a:pt x="2772669" y="3251200"/>
                </a:lnTo>
                <a:lnTo>
                  <a:pt x="2765856" y="3238500"/>
                </a:lnTo>
                <a:close/>
              </a:path>
              <a:path w="5437505" h="3251200">
                <a:moveTo>
                  <a:pt x="2809527" y="3238500"/>
                </a:moveTo>
                <a:lnTo>
                  <a:pt x="2776711" y="3238500"/>
                </a:lnTo>
                <a:lnTo>
                  <a:pt x="2783580" y="3251200"/>
                </a:lnTo>
                <a:lnTo>
                  <a:pt x="2810982" y="3251200"/>
                </a:lnTo>
                <a:lnTo>
                  <a:pt x="2809527" y="3238500"/>
                </a:lnTo>
                <a:close/>
              </a:path>
              <a:path w="5437505" h="3251200">
                <a:moveTo>
                  <a:pt x="2844051" y="3238500"/>
                </a:moveTo>
                <a:lnTo>
                  <a:pt x="2809527" y="3238500"/>
                </a:lnTo>
                <a:lnTo>
                  <a:pt x="2817767" y="3251200"/>
                </a:lnTo>
                <a:lnTo>
                  <a:pt x="2840740" y="3251200"/>
                </a:lnTo>
                <a:lnTo>
                  <a:pt x="2844051" y="3238500"/>
                </a:lnTo>
                <a:close/>
              </a:path>
              <a:path w="5437505" h="3251200">
                <a:moveTo>
                  <a:pt x="2845259" y="3223281"/>
                </a:moveTo>
                <a:lnTo>
                  <a:pt x="2844918" y="3225800"/>
                </a:lnTo>
                <a:lnTo>
                  <a:pt x="2843201" y="3225800"/>
                </a:lnTo>
                <a:lnTo>
                  <a:pt x="2845934" y="3238500"/>
                </a:lnTo>
                <a:lnTo>
                  <a:pt x="2846949" y="3251200"/>
                </a:lnTo>
                <a:lnTo>
                  <a:pt x="2848353" y="3251200"/>
                </a:lnTo>
                <a:lnTo>
                  <a:pt x="2856551" y="3238500"/>
                </a:lnTo>
                <a:lnTo>
                  <a:pt x="2846528" y="3238500"/>
                </a:lnTo>
                <a:lnTo>
                  <a:pt x="2846244" y="3225800"/>
                </a:lnTo>
                <a:lnTo>
                  <a:pt x="2845259" y="3223281"/>
                </a:lnTo>
                <a:close/>
              </a:path>
              <a:path w="5437505" h="3251200">
                <a:moveTo>
                  <a:pt x="2878414" y="3238500"/>
                </a:moveTo>
                <a:lnTo>
                  <a:pt x="2860614" y="3238500"/>
                </a:lnTo>
                <a:lnTo>
                  <a:pt x="2861630" y="3251200"/>
                </a:lnTo>
                <a:lnTo>
                  <a:pt x="2887388" y="3251200"/>
                </a:lnTo>
                <a:lnTo>
                  <a:pt x="2878414" y="3238500"/>
                </a:lnTo>
                <a:close/>
              </a:path>
              <a:path w="5437505" h="3251200">
                <a:moveTo>
                  <a:pt x="2934863" y="3238500"/>
                </a:moveTo>
                <a:lnTo>
                  <a:pt x="2889346" y="3238500"/>
                </a:lnTo>
                <a:lnTo>
                  <a:pt x="2892781" y="3251200"/>
                </a:lnTo>
                <a:lnTo>
                  <a:pt x="2934947" y="3251200"/>
                </a:lnTo>
                <a:lnTo>
                  <a:pt x="2934863" y="3238500"/>
                </a:lnTo>
                <a:close/>
              </a:path>
              <a:path w="5437505" h="3251200">
                <a:moveTo>
                  <a:pt x="2950643" y="3238500"/>
                </a:moveTo>
                <a:lnTo>
                  <a:pt x="2936978" y="3238500"/>
                </a:lnTo>
                <a:lnTo>
                  <a:pt x="2935334" y="3251200"/>
                </a:lnTo>
                <a:lnTo>
                  <a:pt x="2950255" y="3251200"/>
                </a:lnTo>
                <a:lnTo>
                  <a:pt x="2950643" y="3238500"/>
                </a:lnTo>
                <a:close/>
              </a:path>
              <a:path w="5437505" h="3251200">
                <a:moveTo>
                  <a:pt x="2979689" y="3238500"/>
                </a:moveTo>
                <a:lnTo>
                  <a:pt x="2959857" y="3238500"/>
                </a:lnTo>
                <a:lnTo>
                  <a:pt x="2959155" y="3251200"/>
                </a:lnTo>
                <a:lnTo>
                  <a:pt x="2973522" y="3251200"/>
                </a:lnTo>
                <a:lnTo>
                  <a:pt x="2979689" y="3238500"/>
                </a:lnTo>
                <a:close/>
              </a:path>
              <a:path w="5437505" h="3251200">
                <a:moveTo>
                  <a:pt x="3018337" y="3238500"/>
                </a:moveTo>
                <a:lnTo>
                  <a:pt x="2983825" y="3238500"/>
                </a:lnTo>
                <a:lnTo>
                  <a:pt x="2978045" y="3251200"/>
                </a:lnTo>
                <a:lnTo>
                  <a:pt x="3020913" y="3251200"/>
                </a:lnTo>
                <a:lnTo>
                  <a:pt x="3018337" y="3238500"/>
                </a:lnTo>
                <a:close/>
              </a:path>
              <a:path w="5437505" h="3251200">
                <a:moveTo>
                  <a:pt x="2854206" y="3213100"/>
                </a:moveTo>
                <a:lnTo>
                  <a:pt x="2846635" y="3213100"/>
                </a:lnTo>
                <a:lnTo>
                  <a:pt x="2845259" y="3223281"/>
                </a:lnTo>
                <a:lnTo>
                  <a:pt x="2846244" y="3225800"/>
                </a:lnTo>
                <a:lnTo>
                  <a:pt x="2846528" y="3238500"/>
                </a:lnTo>
                <a:lnTo>
                  <a:pt x="3022085" y="3238500"/>
                </a:lnTo>
                <a:lnTo>
                  <a:pt x="3025918" y="3251200"/>
                </a:lnTo>
                <a:lnTo>
                  <a:pt x="3056838" y="3251200"/>
                </a:lnTo>
                <a:lnTo>
                  <a:pt x="3056221" y="3238500"/>
                </a:lnTo>
                <a:lnTo>
                  <a:pt x="3056639" y="3234230"/>
                </a:lnTo>
                <a:lnTo>
                  <a:pt x="3052545" y="3225800"/>
                </a:lnTo>
                <a:lnTo>
                  <a:pt x="2853117" y="3225800"/>
                </a:lnTo>
                <a:lnTo>
                  <a:pt x="2854206" y="3213100"/>
                </a:lnTo>
                <a:close/>
              </a:path>
              <a:path w="5437505" h="3251200">
                <a:moveTo>
                  <a:pt x="3056639" y="3234230"/>
                </a:moveTo>
                <a:lnTo>
                  <a:pt x="3056221" y="3238500"/>
                </a:lnTo>
                <a:lnTo>
                  <a:pt x="3056838" y="3251200"/>
                </a:lnTo>
                <a:lnTo>
                  <a:pt x="3058084" y="3251200"/>
                </a:lnTo>
                <a:lnTo>
                  <a:pt x="3062147" y="3238500"/>
                </a:lnTo>
                <a:lnTo>
                  <a:pt x="3058713" y="3238500"/>
                </a:lnTo>
                <a:lnTo>
                  <a:pt x="3056639" y="3234230"/>
                </a:lnTo>
                <a:close/>
              </a:path>
              <a:path w="5437505" h="3251200">
                <a:moveTo>
                  <a:pt x="3081288" y="3238500"/>
                </a:moveTo>
                <a:lnTo>
                  <a:pt x="3062147" y="3238500"/>
                </a:lnTo>
                <a:lnTo>
                  <a:pt x="3058084" y="3251200"/>
                </a:lnTo>
                <a:lnTo>
                  <a:pt x="3082523" y="3251200"/>
                </a:lnTo>
                <a:lnTo>
                  <a:pt x="3081288" y="3238500"/>
                </a:lnTo>
                <a:close/>
              </a:path>
              <a:path w="5437505" h="3251200">
                <a:moveTo>
                  <a:pt x="3106962" y="3238500"/>
                </a:moveTo>
                <a:lnTo>
                  <a:pt x="3089633" y="3238500"/>
                </a:lnTo>
                <a:lnTo>
                  <a:pt x="3090251" y="3251200"/>
                </a:lnTo>
                <a:lnTo>
                  <a:pt x="3101005" y="3251200"/>
                </a:lnTo>
                <a:lnTo>
                  <a:pt x="3106962" y="3238500"/>
                </a:lnTo>
                <a:close/>
              </a:path>
              <a:path w="5437505" h="3251200">
                <a:moveTo>
                  <a:pt x="3176102" y="3238500"/>
                </a:moveTo>
                <a:lnTo>
                  <a:pt x="3114072" y="3238500"/>
                </a:lnTo>
                <a:lnTo>
                  <a:pt x="3120030" y="3251200"/>
                </a:lnTo>
                <a:lnTo>
                  <a:pt x="3176646" y="3251200"/>
                </a:lnTo>
                <a:lnTo>
                  <a:pt x="3176102" y="3238500"/>
                </a:lnTo>
                <a:close/>
              </a:path>
              <a:path w="5437505" h="3251200">
                <a:moveTo>
                  <a:pt x="3246414" y="3238500"/>
                </a:moveTo>
                <a:lnTo>
                  <a:pt x="3186238" y="3238500"/>
                </a:lnTo>
                <a:lnTo>
                  <a:pt x="3190960" y="3251200"/>
                </a:lnTo>
                <a:lnTo>
                  <a:pt x="3243011" y="3251200"/>
                </a:lnTo>
                <a:lnTo>
                  <a:pt x="3246414" y="3238500"/>
                </a:lnTo>
                <a:close/>
              </a:path>
              <a:path w="5437505" h="3251200">
                <a:moveTo>
                  <a:pt x="3267774" y="3238500"/>
                </a:moveTo>
                <a:lnTo>
                  <a:pt x="3254759" y="3238500"/>
                </a:lnTo>
                <a:lnTo>
                  <a:pt x="3256539" y="3251200"/>
                </a:lnTo>
                <a:lnTo>
                  <a:pt x="3266633" y="3251200"/>
                </a:lnTo>
                <a:lnTo>
                  <a:pt x="3267774" y="3238500"/>
                </a:lnTo>
                <a:close/>
              </a:path>
              <a:path w="5437505" h="3251200">
                <a:moveTo>
                  <a:pt x="3478490" y="3225800"/>
                </a:moveTo>
                <a:lnTo>
                  <a:pt x="3268455" y="3225800"/>
                </a:lnTo>
                <a:lnTo>
                  <a:pt x="3267785" y="3230581"/>
                </a:lnTo>
                <a:lnTo>
                  <a:pt x="3267774" y="3238500"/>
                </a:lnTo>
                <a:lnTo>
                  <a:pt x="3266633" y="3251200"/>
                </a:lnTo>
                <a:lnTo>
                  <a:pt x="3274800" y="3251200"/>
                </a:lnTo>
                <a:lnTo>
                  <a:pt x="3275627" y="3249837"/>
                </a:lnTo>
                <a:lnTo>
                  <a:pt x="3270308" y="3238500"/>
                </a:lnTo>
                <a:lnTo>
                  <a:pt x="3481223" y="3238500"/>
                </a:lnTo>
                <a:lnTo>
                  <a:pt x="3478490" y="3225800"/>
                </a:lnTo>
                <a:close/>
              </a:path>
              <a:path w="5437505" h="3251200">
                <a:moveTo>
                  <a:pt x="3275627" y="3249837"/>
                </a:moveTo>
                <a:lnTo>
                  <a:pt x="3274800" y="3251200"/>
                </a:lnTo>
                <a:lnTo>
                  <a:pt x="3276266" y="3251200"/>
                </a:lnTo>
                <a:lnTo>
                  <a:pt x="3275627" y="3249837"/>
                </a:lnTo>
                <a:close/>
              </a:path>
              <a:path w="5437505" h="3251200">
                <a:moveTo>
                  <a:pt x="3348212" y="3238500"/>
                </a:moveTo>
                <a:lnTo>
                  <a:pt x="3284266" y="3238500"/>
                </a:lnTo>
                <a:lnTo>
                  <a:pt x="3292276" y="3251200"/>
                </a:lnTo>
                <a:lnTo>
                  <a:pt x="3348976" y="3251200"/>
                </a:lnTo>
                <a:lnTo>
                  <a:pt x="3348212" y="3238500"/>
                </a:lnTo>
                <a:close/>
              </a:path>
              <a:path w="5437505" h="3251200">
                <a:moveTo>
                  <a:pt x="3364766" y="3238500"/>
                </a:moveTo>
                <a:lnTo>
                  <a:pt x="3348212" y="3238500"/>
                </a:lnTo>
                <a:lnTo>
                  <a:pt x="3355227" y="3251200"/>
                </a:lnTo>
                <a:lnTo>
                  <a:pt x="3368201" y="3251200"/>
                </a:lnTo>
                <a:lnTo>
                  <a:pt x="3364766" y="3238500"/>
                </a:lnTo>
                <a:close/>
              </a:path>
              <a:path w="5437505" h="3251200">
                <a:moveTo>
                  <a:pt x="3401150" y="3238500"/>
                </a:moveTo>
                <a:lnTo>
                  <a:pt x="3378357" y="3238500"/>
                </a:lnTo>
                <a:lnTo>
                  <a:pt x="3372483" y="3251200"/>
                </a:lnTo>
                <a:lnTo>
                  <a:pt x="3407959" y="3251200"/>
                </a:lnTo>
                <a:lnTo>
                  <a:pt x="3401150" y="3238500"/>
                </a:lnTo>
                <a:close/>
              </a:path>
              <a:path w="5437505" h="3251200">
                <a:moveTo>
                  <a:pt x="3444827" y="3238500"/>
                </a:moveTo>
                <a:lnTo>
                  <a:pt x="3412011" y="3238500"/>
                </a:lnTo>
                <a:lnTo>
                  <a:pt x="3418880" y="3251200"/>
                </a:lnTo>
                <a:lnTo>
                  <a:pt x="3446272" y="3251200"/>
                </a:lnTo>
                <a:lnTo>
                  <a:pt x="3444827" y="3238500"/>
                </a:lnTo>
                <a:close/>
              </a:path>
              <a:path w="5437505" h="3251200">
                <a:moveTo>
                  <a:pt x="3479345" y="3238500"/>
                </a:moveTo>
                <a:lnTo>
                  <a:pt x="3444827" y="3238500"/>
                </a:lnTo>
                <a:lnTo>
                  <a:pt x="3453067" y="3251200"/>
                </a:lnTo>
                <a:lnTo>
                  <a:pt x="3476030" y="3251200"/>
                </a:lnTo>
                <a:lnTo>
                  <a:pt x="3479345" y="3238500"/>
                </a:lnTo>
                <a:close/>
              </a:path>
              <a:path w="5437505" h="3251200">
                <a:moveTo>
                  <a:pt x="3480549" y="3223279"/>
                </a:moveTo>
                <a:lnTo>
                  <a:pt x="3480208" y="3225800"/>
                </a:lnTo>
                <a:lnTo>
                  <a:pt x="3478490" y="3225800"/>
                </a:lnTo>
                <a:lnTo>
                  <a:pt x="3481223" y="3238500"/>
                </a:lnTo>
                <a:lnTo>
                  <a:pt x="3482239" y="3251200"/>
                </a:lnTo>
                <a:lnTo>
                  <a:pt x="3483642" y="3251200"/>
                </a:lnTo>
                <a:lnTo>
                  <a:pt x="3491841" y="3238500"/>
                </a:lnTo>
                <a:lnTo>
                  <a:pt x="3481821" y="3238500"/>
                </a:lnTo>
                <a:lnTo>
                  <a:pt x="3481535" y="3225800"/>
                </a:lnTo>
                <a:lnTo>
                  <a:pt x="3480549" y="3223279"/>
                </a:lnTo>
                <a:close/>
              </a:path>
              <a:path w="5437505" h="3251200">
                <a:moveTo>
                  <a:pt x="3513704" y="3238500"/>
                </a:moveTo>
                <a:lnTo>
                  <a:pt x="3495904" y="3238500"/>
                </a:lnTo>
                <a:lnTo>
                  <a:pt x="3496919" y="3251200"/>
                </a:lnTo>
                <a:lnTo>
                  <a:pt x="3522688" y="3251200"/>
                </a:lnTo>
                <a:lnTo>
                  <a:pt x="3513704" y="3238500"/>
                </a:lnTo>
                <a:close/>
              </a:path>
              <a:path w="5437505" h="3251200">
                <a:moveTo>
                  <a:pt x="3570163" y="3238500"/>
                </a:moveTo>
                <a:lnTo>
                  <a:pt x="3524636" y="3238500"/>
                </a:lnTo>
                <a:lnTo>
                  <a:pt x="3528070" y="3251200"/>
                </a:lnTo>
                <a:lnTo>
                  <a:pt x="3570236" y="3251200"/>
                </a:lnTo>
                <a:lnTo>
                  <a:pt x="3570163" y="3238500"/>
                </a:lnTo>
                <a:close/>
              </a:path>
              <a:path w="5437505" h="3251200">
                <a:moveTo>
                  <a:pt x="3585932" y="3238500"/>
                </a:moveTo>
                <a:lnTo>
                  <a:pt x="3572268" y="3238500"/>
                </a:lnTo>
                <a:lnTo>
                  <a:pt x="3570634" y="3251200"/>
                </a:lnTo>
                <a:lnTo>
                  <a:pt x="3585545" y="3251200"/>
                </a:lnTo>
                <a:lnTo>
                  <a:pt x="3585932" y="3238500"/>
                </a:lnTo>
                <a:close/>
              </a:path>
              <a:path w="5437505" h="3251200">
                <a:moveTo>
                  <a:pt x="3614978" y="3238500"/>
                </a:moveTo>
                <a:lnTo>
                  <a:pt x="3595147" y="3238500"/>
                </a:lnTo>
                <a:lnTo>
                  <a:pt x="3594445" y="3251200"/>
                </a:lnTo>
                <a:lnTo>
                  <a:pt x="3608811" y="3251200"/>
                </a:lnTo>
                <a:lnTo>
                  <a:pt x="3614978" y="3238500"/>
                </a:lnTo>
                <a:close/>
              </a:path>
              <a:path w="5437505" h="3251200">
                <a:moveTo>
                  <a:pt x="3653637" y="3238500"/>
                </a:moveTo>
                <a:lnTo>
                  <a:pt x="3619125" y="3238500"/>
                </a:lnTo>
                <a:lnTo>
                  <a:pt x="3613345" y="3251200"/>
                </a:lnTo>
                <a:lnTo>
                  <a:pt x="3656213" y="3251200"/>
                </a:lnTo>
                <a:lnTo>
                  <a:pt x="3653637" y="3238500"/>
                </a:lnTo>
                <a:close/>
              </a:path>
              <a:path w="5437505" h="3251200">
                <a:moveTo>
                  <a:pt x="3489506" y="3213100"/>
                </a:moveTo>
                <a:lnTo>
                  <a:pt x="3481925" y="3213100"/>
                </a:lnTo>
                <a:lnTo>
                  <a:pt x="3480549" y="3223281"/>
                </a:lnTo>
                <a:lnTo>
                  <a:pt x="3481535" y="3225800"/>
                </a:lnTo>
                <a:lnTo>
                  <a:pt x="3481821" y="3238500"/>
                </a:lnTo>
                <a:lnTo>
                  <a:pt x="3657386" y="3238500"/>
                </a:lnTo>
                <a:lnTo>
                  <a:pt x="3661207" y="3251200"/>
                </a:lnTo>
                <a:lnTo>
                  <a:pt x="3692138" y="3251200"/>
                </a:lnTo>
                <a:lnTo>
                  <a:pt x="3691521" y="3238500"/>
                </a:lnTo>
                <a:lnTo>
                  <a:pt x="3691929" y="3234230"/>
                </a:lnTo>
                <a:lnTo>
                  <a:pt x="3687835" y="3225800"/>
                </a:lnTo>
                <a:lnTo>
                  <a:pt x="3488406" y="3225800"/>
                </a:lnTo>
                <a:lnTo>
                  <a:pt x="3489506" y="3213100"/>
                </a:lnTo>
                <a:close/>
              </a:path>
              <a:path w="5437505" h="3251200">
                <a:moveTo>
                  <a:pt x="3691935" y="3234242"/>
                </a:moveTo>
                <a:lnTo>
                  <a:pt x="3691521" y="3238500"/>
                </a:lnTo>
                <a:lnTo>
                  <a:pt x="3692138" y="3251200"/>
                </a:lnTo>
                <a:lnTo>
                  <a:pt x="3693384" y="3251200"/>
                </a:lnTo>
                <a:lnTo>
                  <a:pt x="3697437" y="3238500"/>
                </a:lnTo>
                <a:lnTo>
                  <a:pt x="3694002" y="3238500"/>
                </a:lnTo>
                <a:lnTo>
                  <a:pt x="3691935" y="3234242"/>
                </a:lnTo>
                <a:close/>
              </a:path>
              <a:path w="5437505" h="3251200">
                <a:moveTo>
                  <a:pt x="3716577" y="3238500"/>
                </a:moveTo>
                <a:lnTo>
                  <a:pt x="3697437" y="3238500"/>
                </a:lnTo>
                <a:lnTo>
                  <a:pt x="3693384" y="3251200"/>
                </a:lnTo>
                <a:lnTo>
                  <a:pt x="3717813" y="3251200"/>
                </a:lnTo>
                <a:lnTo>
                  <a:pt x="3716577" y="3238500"/>
                </a:lnTo>
                <a:close/>
              </a:path>
              <a:path w="5437505" h="3251200">
                <a:moveTo>
                  <a:pt x="3742252" y="3238500"/>
                </a:moveTo>
                <a:lnTo>
                  <a:pt x="3724933" y="3238500"/>
                </a:lnTo>
                <a:lnTo>
                  <a:pt x="3725551" y="3251200"/>
                </a:lnTo>
                <a:lnTo>
                  <a:pt x="3736305" y="3251200"/>
                </a:lnTo>
                <a:lnTo>
                  <a:pt x="3742252" y="3238500"/>
                </a:lnTo>
                <a:close/>
              </a:path>
              <a:path w="5437505" h="3251200">
                <a:moveTo>
                  <a:pt x="3811402" y="3238500"/>
                </a:moveTo>
                <a:lnTo>
                  <a:pt x="3749372" y="3238500"/>
                </a:lnTo>
                <a:lnTo>
                  <a:pt x="3755330" y="3251200"/>
                </a:lnTo>
                <a:lnTo>
                  <a:pt x="3811946" y="3251200"/>
                </a:lnTo>
                <a:lnTo>
                  <a:pt x="3811402" y="3238500"/>
                </a:lnTo>
                <a:close/>
              </a:path>
              <a:path w="5437505" h="3251200">
                <a:moveTo>
                  <a:pt x="3881703" y="3238500"/>
                </a:moveTo>
                <a:lnTo>
                  <a:pt x="3821527" y="3238500"/>
                </a:lnTo>
                <a:lnTo>
                  <a:pt x="3826249" y="3251200"/>
                </a:lnTo>
                <a:lnTo>
                  <a:pt x="3878300" y="3251200"/>
                </a:lnTo>
                <a:lnTo>
                  <a:pt x="3881703" y="3238500"/>
                </a:lnTo>
                <a:close/>
              </a:path>
              <a:path w="5437505" h="3251200">
                <a:moveTo>
                  <a:pt x="3904750" y="3238500"/>
                </a:moveTo>
                <a:lnTo>
                  <a:pt x="3890059" y="3238500"/>
                </a:lnTo>
                <a:lnTo>
                  <a:pt x="3891839" y="3251200"/>
                </a:lnTo>
                <a:lnTo>
                  <a:pt x="3905765" y="3251200"/>
                </a:lnTo>
                <a:lnTo>
                  <a:pt x="3904750" y="3238500"/>
                </a:lnTo>
                <a:close/>
              </a:path>
              <a:path w="5437505" h="3251200">
                <a:moveTo>
                  <a:pt x="4114492" y="3225800"/>
                </a:moveTo>
                <a:lnTo>
                  <a:pt x="3903745" y="3225800"/>
                </a:lnTo>
                <a:lnTo>
                  <a:pt x="3903074" y="3230581"/>
                </a:lnTo>
                <a:lnTo>
                  <a:pt x="3903162" y="3231122"/>
                </a:lnTo>
                <a:lnTo>
                  <a:pt x="3904750" y="3238500"/>
                </a:lnTo>
                <a:lnTo>
                  <a:pt x="3905765" y="3251200"/>
                </a:lnTo>
                <a:lnTo>
                  <a:pt x="3907179" y="3251200"/>
                </a:lnTo>
                <a:lnTo>
                  <a:pt x="3909713" y="3247264"/>
                </a:lnTo>
                <a:lnTo>
                  <a:pt x="3905608" y="3238500"/>
                </a:lnTo>
                <a:lnTo>
                  <a:pt x="4115047" y="3238500"/>
                </a:lnTo>
                <a:lnTo>
                  <a:pt x="4115588" y="3232937"/>
                </a:lnTo>
                <a:lnTo>
                  <a:pt x="4115635" y="3230581"/>
                </a:lnTo>
                <a:lnTo>
                  <a:pt x="4114492" y="3225800"/>
                </a:lnTo>
                <a:close/>
              </a:path>
              <a:path w="5437505" h="3251200">
                <a:moveTo>
                  <a:pt x="3909716" y="3247270"/>
                </a:moveTo>
                <a:lnTo>
                  <a:pt x="3907179" y="3251200"/>
                </a:lnTo>
                <a:lnTo>
                  <a:pt x="3911556" y="3251200"/>
                </a:lnTo>
                <a:lnTo>
                  <a:pt x="3909716" y="3247270"/>
                </a:lnTo>
                <a:close/>
              </a:path>
              <a:path w="5437505" h="3251200">
                <a:moveTo>
                  <a:pt x="3937241" y="3238500"/>
                </a:moveTo>
                <a:lnTo>
                  <a:pt x="3919430" y="3238500"/>
                </a:lnTo>
                <a:lnTo>
                  <a:pt x="3920446" y="3251200"/>
                </a:lnTo>
                <a:lnTo>
                  <a:pt x="3946214" y="3251200"/>
                </a:lnTo>
                <a:lnTo>
                  <a:pt x="3937241" y="3238500"/>
                </a:lnTo>
                <a:close/>
              </a:path>
              <a:path w="5437505" h="3251200">
                <a:moveTo>
                  <a:pt x="3993689" y="3238500"/>
                </a:moveTo>
                <a:lnTo>
                  <a:pt x="3948172" y="3238500"/>
                </a:lnTo>
                <a:lnTo>
                  <a:pt x="3951607" y="3251200"/>
                </a:lnTo>
                <a:lnTo>
                  <a:pt x="3993773" y="3251200"/>
                </a:lnTo>
                <a:lnTo>
                  <a:pt x="3993689" y="3238500"/>
                </a:lnTo>
                <a:close/>
              </a:path>
              <a:path w="5437505" h="3251200">
                <a:moveTo>
                  <a:pt x="4009469" y="3238500"/>
                </a:moveTo>
                <a:lnTo>
                  <a:pt x="3995805" y="3238500"/>
                </a:lnTo>
                <a:lnTo>
                  <a:pt x="3994161" y="3251200"/>
                </a:lnTo>
                <a:lnTo>
                  <a:pt x="4009071" y="3251200"/>
                </a:lnTo>
                <a:lnTo>
                  <a:pt x="4009469" y="3238500"/>
                </a:lnTo>
                <a:close/>
              </a:path>
              <a:path w="5437505" h="3251200">
                <a:moveTo>
                  <a:pt x="4038515" y="3238500"/>
                </a:moveTo>
                <a:lnTo>
                  <a:pt x="4018683" y="3238500"/>
                </a:lnTo>
                <a:lnTo>
                  <a:pt x="4017971" y="3251200"/>
                </a:lnTo>
                <a:lnTo>
                  <a:pt x="4032348" y="3251200"/>
                </a:lnTo>
                <a:lnTo>
                  <a:pt x="4038515" y="3238500"/>
                </a:lnTo>
                <a:close/>
              </a:path>
              <a:path w="5437505" h="3251200">
                <a:moveTo>
                  <a:pt x="4077163" y="3238500"/>
                </a:moveTo>
                <a:lnTo>
                  <a:pt x="4042651" y="3238500"/>
                </a:lnTo>
                <a:lnTo>
                  <a:pt x="4036871" y="3251200"/>
                </a:lnTo>
                <a:lnTo>
                  <a:pt x="4079739" y="3251200"/>
                </a:lnTo>
                <a:lnTo>
                  <a:pt x="4077163" y="3238500"/>
                </a:lnTo>
                <a:close/>
              </a:path>
              <a:path w="5437505" h="3251200">
                <a:moveTo>
                  <a:pt x="4115047" y="3238500"/>
                </a:moveTo>
                <a:lnTo>
                  <a:pt x="4080912" y="3238500"/>
                </a:lnTo>
                <a:lnTo>
                  <a:pt x="4084734" y="3251200"/>
                </a:lnTo>
                <a:lnTo>
                  <a:pt x="4115665" y="3251200"/>
                </a:lnTo>
                <a:lnTo>
                  <a:pt x="4115047" y="3238500"/>
                </a:lnTo>
                <a:close/>
              </a:path>
              <a:path w="5437505" h="3251200">
                <a:moveTo>
                  <a:pt x="4115765" y="3231122"/>
                </a:moveTo>
                <a:lnTo>
                  <a:pt x="4115047" y="3238500"/>
                </a:lnTo>
                <a:lnTo>
                  <a:pt x="4115665" y="3251200"/>
                </a:lnTo>
                <a:lnTo>
                  <a:pt x="4116911" y="3251200"/>
                </a:lnTo>
                <a:lnTo>
                  <a:pt x="4120973" y="3238500"/>
                </a:lnTo>
                <a:lnTo>
                  <a:pt x="4117529" y="3238500"/>
                </a:lnTo>
                <a:lnTo>
                  <a:pt x="4115765" y="3231122"/>
                </a:lnTo>
                <a:close/>
              </a:path>
              <a:path w="5437505" h="3251200">
                <a:moveTo>
                  <a:pt x="4140104" y="3238500"/>
                </a:moveTo>
                <a:lnTo>
                  <a:pt x="4120973" y="3238500"/>
                </a:lnTo>
                <a:lnTo>
                  <a:pt x="4116911" y="3251200"/>
                </a:lnTo>
                <a:lnTo>
                  <a:pt x="4141350" y="3251200"/>
                </a:lnTo>
                <a:lnTo>
                  <a:pt x="4140104" y="3238500"/>
                </a:lnTo>
                <a:close/>
              </a:path>
              <a:path w="5437505" h="3251200">
                <a:moveTo>
                  <a:pt x="4165789" y="3238500"/>
                </a:moveTo>
                <a:lnTo>
                  <a:pt x="4148460" y="3238500"/>
                </a:lnTo>
                <a:lnTo>
                  <a:pt x="4149077" y="3251200"/>
                </a:lnTo>
                <a:lnTo>
                  <a:pt x="4159831" y="3251200"/>
                </a:lnTo>
                <a:lnTo>
                  <a:pt x="4165789" y="3238500"/>
                </a:lnTo>
                <a:close/>
              </a:path>
              <a:path w="5437505" h="3251200">
                <a:moveTo>
                  <a:pt x="4234928" y="3238500"/>
                </a:moveTo>
                <a:lnTo>
                  <a:pt x="4172899" y="3238500"/>
                </a:lnTo>
                <a:lnTo>
                  <a:pt x="4178857" y="3251200"/>
                </a:lnTo>
                <a:lnTo>
                  <a:pt x="4235473" y="3251200"/>
                </a:lnTo>
                <a:lnTo>
                  <a:pt x="4234928" y="3238500"/>
                </a:lnTo>
                <a:close/>
              </a:path>
              <a:path w="5437505" h="3251200">
                <a:moveTo>
                  <a:pt x="4305230" y="3238500"/>
                </a:moveTo>
                <a:lnTo>
                  <a:pt x="4245064" y="3238500"/>
                </a:lnTo>
                <a:lnTo>
                  <a:pt x="4249776" y="3251200"/>
                </a:lnTo>
                <a:lnTo>
                  <a:pt x="4301827" y="3251200"/>
                </a:lnTo>
                <a:lnTo>
                  <a:pt x="4305230" y="3238500"/>
                </a:lnTo>
                <a:close/>
              </a:path>
              <a:path w="5437505" h="3251200">
                <a:moveTo>
                  <a:pt x="4326601" y="3238500"/>
                </a:moveTo>
                <a:lnTo>
                  <a:pt x="4313585" y="3238500"/>
                </a:lnTo>
                <a:lnTo>
                  <a:pt x="4315365" y="3251200"/>
                </a:lnTo>
                <a:lnTo>
                  <a:pt x="4325459" y="3251200"/>
                </a:lnTo>
                <a:lnTo>
                  <a:pt x="4326601" y="3238500"/>
                </a:lnTo>
                <a:close/>
              </a:path>
              <a:path w="5437505" h="3251200">
                <a:moveTo>
                  <a:pt x="4535390" y="3213100"/>
                </a:moveTo>
                <a:lnTo>
                  <a:pt x="4520888" y="3213100"/>
                </a:lnTo>
                <a:lnTo>
                  <a:pt x="4523108" y="3225800"/>
                </a:lnTo>
                <a:lnTo>
                  <a:pt x="4327281" y="3225800"/>
                </a:lnTo>
                <a:lnTo>
                  <a:pt x="4326611" y="3230581"/>
                </a:lnTo>
                <a:lnTo>
                  <a:pt x="4326601" y="3238500"/>
                </a:lnTo>
                <a:lnTo>
                  <a:pt x="4325459" y="3251200"/>
                </a:lnTo>
                <a:lnTo>
                  <a:pt x="4335093" y="3251200"/>
                </a:lnTo>
                <a:lnTo>
                  <a:pt x="4329135" y="3238500"/>
                </a:lnTo>
                <a:lnTo>
                  <a:pt x="4538573" y="3238500"/>
                </a:lnTo>
                <a:lnTo>
                  <a:pt x="4539819" y="3225800"/>
                </a:lnTo>
                <a:lnTo>
                  <a:pt x="4540124" y="3225193"/>
                </a:lnTo>
                <a:lnTo>
                  <a:pt x="4535390" y="3213100"/>
                </a:lnTo>
                <a:close/>
              </a:path>
              <a:path w="5437505" h="3251200">
                <a:moveTo>
                  <a:pt x="4341333" y="3238500"/>
                </a:moveTo>
                <a:lnTo>
                  <a:pt x="4329135" y="3238500"/>
                </a:lnTo>
                <a:lnTo>
                  <a:pt x="4335093" y="3251200"/>
                </a:lnTo>
                <a:lnTo>
                  <a:pt x="4339574" y="3251200"/>
                </a:lnTo>
                <a:lnTo>
                  <a:pt x="4341333" y="3238500"/>
                </a:lnTo>
                <a:close/>
              </a:path>
              <a:path w="5437505" h="3251200">
                <a:moveTo>
                  <a:pt x="4407038" y="3238500"/>
                </a:moveTo>
                <a:lnTo>
                  <a:pt x="4343082" y="3238500"/>
                </a:lnTo>
                <a:lnTo>
                  <a:pt x="4351103" y="3251200"/>
                </a:lnTo>
                <a:lnTo>
                  <a:pt x="4407802" y="3251200"/>
                </a:lnTo>
                <a:lnTo>
                  <a:pt x="4407038" y="3238500"/>
                </a:lnTo>
                <a:close/>
              </a:path>
              <a:path w="5437505" h="3251200">
                <a:moveTo>
                  <a:pt x="4423593" y="3238500"/>
                </a:moveTo>
                <a:lnTo>
                  <a:pt x="4407038" y="3238500"/>
                </a:lnTo>
                <a:lnTo>
                  <a:pt x="4414054" y="3251200"/>
                </a:lnTo>
                <a:lnTo>
                  <a:pt x="4427027" y="3251200"/>
                </a:lnTo>
                <a:lnTo>
                  <a:pt x="4423593" y="3238500"/>
                </a:lnTo>
                <a:close/>
              </a:path>
              <a:path w="5437505" h="3251200">
                <a:moveTo>
                  <a:pt x="4459976" y="3238500"/>
                </a:moveTo>
                <a:lnTo>
                  <a:pt x="4437173" y="3238500"/>
                </a:lnTo>
                <a:lnTo>
                  <a:pt x="4431299" y="3251200"/>
                </a:lnTo>
                <a:lnTo>
                  <a:pt x="4466785" y="3251200"/>
                </a:lnTo>
                <a:lnTo>
                  <a:pt x="4459976" y="3238500"/>
                </a:lnTo>
                <a:close/>
              </a:path>
              <a:path w="5437505" h="3251200">
                <a:moveTo>
                  <a:pt x="4503642" y="3238500"/>
                </a:moveTo>
                <a:lnTo>
                  <a:pt x="4470827" y="3238500"/>
                </a:lnTo>
                <a:lnTo>
                  <a:pt x="4477696" y="3251200"/>
                </a:lnTo>
                <a:lnTo>
                  <a:pt x="4505098" y="3251200"/>
                </a:lnTo>
                <a:lnTo>
                  <a:pt x="4503642" y="3238500"/>
                </a:lnTo>
                <a:close/>
              </a:path>
              <a:path w="5437505" h="3251200">
                <a:moveTo>
                  <a:pt x="4538172" y="3238500"/>
                </a:moveTo>
                <a:lnTo>
                  <a:pt x="4503642" y="3238500"/>
                </a:lnTo>
                <a:lnTo>
                  <a:pt x="4511883" y="3251200"/>
                </a:lnTo>
                <a:lnTo>
                  <a:pt x="4534856" y="3251200"/>
                </a:lnTo>
                <a:lnTo>
                  <a:pt x="4538172" y="3238500"/>
                </a:lnTo>
                <a:close/>
              </a:path>
              <a:path w="5437505" h="3251200">
                <a:moveTo>
                  <a:pt x="4540128" y="3225202"/>
                </a:moveTo>
                <a:lnTo>
                  <a:pt x="4539819" y="3225800"/>
                </a:lnTo>
                <a:lnTo>
                  <a:pt x="4538573" y="3238500"/>
                </a:lnTo>
                <a:lnTo>
                  <a:pt x="4539202" y="3251200"/>
                </a:lnTo>
                <a:lnTo>
                  <a:pt x="4564876" y="3251200"/>
                </a:lnTo>
                <a:lnTo>
                  <a:pt x="4563641" y="3238500"/>
                </a:lnTo>
                <a:lnTo>
                  <a:pt x="4540648" y="3238500"/>
                </a:lnTo>
                <a:lnTo>
                  <a:pt x="4540362" y="3225800"/>
                </a:lnTo>
                <a:lnTo>
                  <a:pt x="4540128" y="3225202"/>
                </a:lnTo>
                <a:close/>
              </a:path>
              <a:path w="5437505" h="3251200">
                <a:moveTo>
                  <a:pt x="4589315" y="3238500"/>
                </a:moveTo>
                <a:lnTo>
                  <a:pt x="4571986" y="3238500"/>
                </a:lnTo>
                <a:lnTo>
                  <a:pt x="4572604" y="3251200"/>
                </a:lnTo>
                <a:lnTo>
                  <a:pt x="4583357" y="3251200"/>
                </a:lnTo>
                <a:lnTo>
                  <a:pt x="4589315" y="3238500"/>
                </a:lnTo>
                <a:close/>
              </a:path>
              <a:path w="5437505" h="3251200">
                <a:moveTo>
                  <a:pt x="4658455" y="3238500"/>
                </a:moveTo>
                <a:lnTo>
                  <a:pt x="4596435" y="3238500"/>
                </a:lnTo>
                <a:lnTo>
                  <a:pt x="4602383" y="3251200"/>
                </a:lnTo>
                <a:lnTo>
                  <a:pt x="4658999" y="3251200"/>
                </a:lnTo>
                <a:lnTo>
                  <a:pt x="4658455" y="3238500"/>
                </a:lnTo>
                <a:close/>
              </a:path>
              <a:path w="5437505" h="3251200">
                <a:moveTo>
                  <a:pt x="4728767" y="3238500"/>
                </a:moveTo>
                <a:lnTo>
                  <a:pt x="4668590" y="3238500"/>
                </a:lnTo>
                <a:lnTo>
                  <a:pt x="4673313" y="3251200"/>
                </a:lnTo>
                <a:lnTo>
                  <a:pt x="4725363" y="3251200"/>
                </a:lnTo>
                <a:lnTo>
                  <a:pt x="4728767" y="3238500"/>
                </a:lnTo>
                <a:close/>
              </a:path>
              <a:path w="5437505" h="3251200">
                <a:moveTo>
                  <a:pt x="4751813" y="3238500"/>
                </a:moveTo>
                <a:lnTo>
                  <a:pt x="4737122" y="3238500"/>
                </a:lnTo>
                <a:lnTo>
                  <a:pt x="4738892" y="3251200"/>
                </a:lnTo>
                <a:lnTo>
                  <a:pt x="4752829" y="3251200"/>
                </a:lnTo>
                <a:lnTo>
                  <a:pt x="4751813" y="3238500"/>
                </a:lnTo>
                <a:close/>
              </a:path>
              <a:path w="5437505" h="3251200">
                <a:moveTo>
                  <a:pt x="4958424" y="3225800"/>
                </a:moveTo>
                <a:lnTo>
                  <a:pt x="4750808" y="3225800"/>
                </a:lnTo>
                <a:lnTo>
                  <a:pt x="4750138" y="3230581"/>
                </a:lnTo>
                <a:lnTo>
                  <a:pt x="4750225" y="3231122"/>
                </a:lnTo>
                <a:lnTo>
                  <a:pt x="4751813" y="3238500"/>
                </a:lnTo>
                <a:lnTo>
                  <a:pt x="4752829" y="3251200"/>
                </a:lnTo>
                <a:lnTo>
                  <a:pt x="4754232" y="3251200"/>
                </a:lnTo>
                <a:lnTo>
                  <a:pt x="4756773" y="3247264"/>
                </a:lnTo>
                <a:lnTo>
                  <a:pt x="4752661" y="3238500"/>
                </a:lnTo>
                <a:lnTo>
                  <a:pt x="4962110" y="3238500"/>
                </a:lnTo>
                <a:lnTo>
                  <a:pt x="4962519" y="3234230"/>
                </a:lnTo>
                <a:lnTo>
                  <a:pt x="4958424" y="3225800"/>
                </a:lnTo>
                <a:close/>
              </a:path>
              <a:path w="5437505" h="3251200">
                <a:moveTo>
                  <a:pt x="4756773" y="3247264"/>
                </a:moveTo>
                <a:lnTo>
                  <a:pt x="4754232" y="3251200"/>
                </a:lnTo>
                <a:lnTo>
                  <a:pt x="4758619" y="3251200"/>
                </a:lnTo>
                <a:lnTo>
                  <a:pt x="4756773" y="3247264"/>
                </a:lnTo>
                <a:close/>
              </a:path>
              <a:path w="5437505" h="3251200">
                <a:moveTo>
                  <a:pt x="4784294" y="3238500"/>
                </a:moveTo>
                <a:lnTo>
                  <a:pt x="4766493" y="3238500"/>
                </a:lnTo>
                <a:lnTo>
                  <a:pt x="4767509" y="3251200"/>
                </a:lnTo>
                <a:lnTo>
                  <a:pt x="4793278" y="3251200"/>
                </a:lnTo>
                <a:lnTo>
                  <a:pt x="4784294" y="3238500"/>
                </a:lnTo>
                <a:close/>
              </a:path>
              <a:path w="5437505" h="3251200">
                <a:moveTo>
                  <a:pt x="4840753" y="3238500"/>
                </a:moveTo>
                <a:lnTo>
                  <a:pt x="4795225" y="3238500"/>
                </a:lnTo>
                <a:lnTo>
                  <a:pt x="4798660" y="3251200"/>
                </a:lnTo>
                <a:lnTo>
                  <a:pt x="4840826" y="3251200"/>
                </a:lnTo>
                <a:lnTo>
                  <a:pt x="4840753" y="3238500"/>
                </a:lnTo>
                <a:close/>
              </a:path>
              <a:path w="5437505" h="3251200">
                <a:moveTo>
                  <a:pt x="4856522" y="3238500"/>
                </a:moveTo>
                <a:lnTo>
                  <a:pt x="4842857" y="3238500"/>
                </a:lnTo>
                <a:lnTo>
                  <a:pt x="4841224" y="3251200"/>
                </a:lnTo>
                <a:lnTo>
                  <a:pt x="4856134" y="3251200"/>
                </a:lnTo>
                <a:lnTo>
                  <a:pt x="4856522" y="3238500"/>
                </a:lnTo>
                <a:close/>
              </a:path>
              <a:path w="5437505" h="3251200">
                <a:moveTo>
                  <a:pt x="4885568" y="3238500"/>
                </a:moveTo>
                <a:lnTo>
                  <a:pt x="4865736" y="3238500"/>
                </a:lnTo>
                <a:lnTo>
                  <a:pt x="4865035" y="3251200"/>
                </a:lnTo>
                <a:lnTo>
                  <a:pt x="4879401" y="3251200"/>
                </a:lnTo>
                <a:lnTo>
                  <a:pt x="4885568" y="3238500"/>
                </a:lnTo>
                <a:close/>
              </a:path>
              <a:path w="5437505" h="3251200">
                <a:moveTo>
                  <a:pt x="4924227" y="3238500"/>
                </a:moveTo>
                <a:lnTo>
                  <a:pt x="4889714" y="3238500"/>
                </a:lnTo>
                <a:lnTo>
                  <a:pt x="4883935" y="3251200"/>
                </a:lnTo>
                <a:lnTo>
                  <a:pt x="4926802" y="3251200"/>
                </a:lnTo>
                <a:lnTo>
                  <a:pt x="4924227" y="3238500"/>
                </a:lnTo>
                <a:close/>
              </a:path>
              <a:path w="5437505" h="3251200">
                <a:moveTo>
                  <a:pt x="4962110" y="3238500"/>
                </a:moveTo>
                <a:lnTo>
                  <a:pt x="4927975" y="3238500"/>
                </a:lnTo>
                <a:lnTo>
                  <a:pt x="4931797" y="3251200"/>
                </a:lnTo>
                <a:lnTo>
                  <a:pt x="4962728" y="3251200"/>
                </a:lnTo>
                <a:lnTo>
                  <a:pt x="4962110" y="3238500"/>
                </a:lnTo>
                <a:close/>
              </a:path>
              <a:path w="5437505" h="3251200">
                <a:moveTo>
                  <a:pt x="4962524" y="3234242"/>
                </a:moveTo>
                <a:lnTo>
                  <a:pt x="4962110" y="3238500"/>
                </a:lnTo>
                <a:lnTo>
                  <a:pt x="4962728" y="3251200"/>
                </a:lnTo>
                <a:lnTo>
                  <a:pt x="4963964" y="3251200"/>
                </a:lnTo>
                <a:lnTo>
                  <a:pt x="4968026" y="3238500"/>
                </a:lnTo>
                <a:lnTo>
                  <a:pt x="4964592" y="3238500"/>
                </a:lnTo>
                <a:lnTo>
                  <a:pt x="4962524" y="3234242"/>
                </a:lnTo>
                <a:close/>
              </a:path>
              <a:path w="5437505" h="3251200">
                <a:moveTo>
                  <a:pt x="4987167" y="3238500"/>
                </a:moveTo>
                <a:lnTo>
                  <a:pt x="4968026" y="3238500"/>
                </a:lnTo>
                <a:lnTo>
                  <a:pt x="4963964" y="3251200"/>
                </a:lnTo>
                <a:lnTo>
                  <a:pt x="4988403" y="3251200"/>
                </a:lnTo>
                <a:lnTo>
                  <a:pt x="4987167" y="3238500"/>
                </a:lnTo>
                <a:close/>
              </a:path>
              <a:path w="5437505" h="3251200">
                <a:moveTo>
                  <a:pt x="5012842" y="3238500"/>
                </a:moveTo>
                <a:lnTo>
                  <a:pt x="4995523" y="3238500"/>
                </a:lnTo>
                <a:lnTo>
                  <a:pt x="4996141" y="3251200"/>
                </a:lnTo>
                <a:lnTo>
                  <a:pt x="5006894" y="3251200"/>
                </a:lnTo>
                <a:lnTo>
                  <a:pt x="5012842" y="3238500"/>
                </a:lnTo>
                <a:close/>
              </a:path>
              <a:path w="5437505" h="3251200">
                <a:moveTo>
                  <a:pt x="5081991" y="3238500"/>
                </a:moveTo>
                <a:lnTo>
                  <a:pt x="5019962" y="3238500"/>
                </a:lnTo>
                <a:lnTo>
                  <a:pt x="5025920" y="3251200"/>
                </a:lnTo>
                <a:lnTo>
                  <a:pt x="5082525" y="3251200"/>
                </a:lnTo>
                <a:lnTo>
                  <a:pt x="5081991" y="3238500"/>
                </a:lnTo>
                <a:close/>
              </a:path>
              <a:path w="5437505" h="3251200">
                <a:moveTo>
                  <a:pt x="5152293" y="3238500"/>
                </a:moveTo>
                <a:lnTo>
                  <a:pt x="5092117" y="3238500"/>
                </a:lnTo>
                <a:lnTo>
                  <a:pt x="5096839" y="3251200"/>
                </a:lnTo>
                <a:lnTo>
                  <a:pt x="5148890" y="3251200"/>
                </a:lnTo>
                <a:lnTo>
                  <a:pt x="5152293" y="3238500"/>
                </a:lnTo>
                <a:close/>
              </a:path>
              <a:path w="5437505" h="3251200">
                <a:moveTo>
                  <a:pt x="5173664" y="3238500"/>
                </a:moveTo>
                <a:lnTo>
                  <a:pt x="5160649" y="3238500"/>
                </a:lnTo>
                <a:lnTo>
                  <a:pt x="5162429" y="3251200"/>
                </a:lnTo>
                <a:lnTo>
                  <a:pt x="5171224" y="3251200"/>
                </a:lnTo>
                <a:lnTo>
                  <a:pt x="5173664" y="3238500"/>
                </a:lnTo>
                <a:close/>
              </a:path>
              <a:path w="5437505" h="3251200">
                <a:moveTo>
                  <a:pt x="5305000" y="3225800"/>
                </a:moveTo>
                <a:lnTo>
                  <a:pt x="5174334" y="3225800"/>
                </a:lnTo>
                <a:lnTo>
                  <a:pt x="5173664" y="3230581"/>
                </a:lnTo>
                <a:lnTo>
                  <a:pt x="5173664" y="3238500"/>
                </a:lnTo>
                <a:lnTo>
                  <a:pt x="5171224" y="3251200"/>
                </a:lnTo>
                <a:lnTo>
                  <a:pt x="5182145" y="3251200"/>
                </a:lnTo>
                <a:lnTo>
                  <a:pt x="5176187" y="3238500"/>
                </a:lnTo>
                <a:lnTo>
                  <a:pt x="5309524" y="3238500"/>
                </a:lnTo>
                <a:lnTo>
                  <a:pt x="5305000" y="3225800"/>
                </a:lnTo>
                <a:close/>
              </a:path>
              <a:path w="5437505" h="3251200">
                <a:moveTo>
                  <a:pt x="5194051" y="3238500"/>
                </a:moveTo>
                <a:lnTo>
                  <a:pt x="5176187" y="3238500"/>
                </a:lnTo>
                <a:lnTo>
                  <a:pt x="5182145" y="3251200"/>
                </a:lnTo>
                <a:lnTo>
                  <a:pt x="5191632" y="3251200"/>
                </a:lnTo>
                <a:lnTo>
                  <a:pt x="5194051" y="3238500"/>
                </a:lnTo>
                <a:close/>
              </a:path>
              <a:path w="5437505" h="3251200">
                <a:moveTo>
                  <a:pt x="5236123" y="3238500"/>
                </a:moveTo>
                <a:lnTo>
                  <a:pt x="5196470" y="3238500"/>
                </a:lnTo>
                <a:lnTo>
                  <a:pt x="5207192" y="3251200"/>
                </a:lnTo>
                <a:lnTo>
                  <a:pt x="5234971" y="3251200"/>
                </a:lnTo>
                <a:lnTo>
                  <a:pt x="5236123" y="3238500"/>
                </a:lnTo>
                <a:close/>
              </a:path>
              <a:path w="5437505" h="3251200">
                <a:moveTo>
                  <a:pt x="5269462" y="3238500"/>
                </a:moveTo>
                <a:lnTo>
                  <a:pt x="5242049" y="3238500"/>
                </a:lnTo>
                <a:lnTo>
                  <a:pt x="5248457" y="3251200"/>
                </a:lnTo>
                <a:lnTo>
                  <a:pt x="5270530" y="3251200"/>
                </a:lnTo>
                <a:lnTo>
                  <a:pt x="5269462" y="3238500"/>
                </a:lnTo>
                <a:close/>
              </a:path>
              <a:path w="5437505" h="3251200">
                <a:moveTo>
                  <a:pt x="5284456" y="3238500"/>
                </a:moveTo>
                <a:lnTo>
                  <a:pt x="5276237" y="3238500"/>
                </a:lnTo>
                <a:lnTo>
                  <a:pt x="5276258" y="3251200"/>
                </a:lnTo>
                <a:lnTo>
                  <a:pt x="5288425" y="3251200"/>
                </a:lnTo>
                <a:lnTo>
                  <a:pt x="5284456" y="3238500"/>
                </a:lnTo>
                <a:close/>
              </a:path>
              <a:path w="5437505" h="3251200">
                <a:moveTo>
                  <a:pt x="5299482" y="3238500"/>
                </a:moveTo>
                <a:lnTo>
                  <a:pt x="5295524" y="3238500"/>
                </a:lnTo>
                <a:lnTo>
                  <a:pt x="5291943" y="3251200"/>
                </a:lnTo>
                <a:lnTo>
                  <a:pt x="5295734" y="3251200"/>
                </a:lnTo>
                <a:lnTo>
                  <a:pt x="5299482" y="3238500"/>
                </a:lnTo>
                <a:close/>
              </a:path>
              <a:path w="5437505" h="3251200">
                <a:moveTo>
                  <a:pt x="5312665" y="3238500"/>
                </a:moveTo>
                <a:lnTo>
                  <a:pt x="5299482" y="3238500"/>
                </a:lnTo>
                <a:lnTo>
                  <a:pt x="5308414" y="3251200"/>
                </a:lnTo>
                <a:lnTo>
                  <a:pt x="5312665" y="3238500"/>
                </a:lnTo>
                <a:close/>
              </a:path>
              <a:path w="5437505" h="3251200">
                <a:moveTo>
                  <a:pt x="1800154" y="3238500"/>
                </a:moveTo>
                <a:lnTo>
                  <a:pt x="1787956" y="3238500"/>
                </a:lnTo>
                <a:lnTo>
                  <a:pt x="1793274" y="3249837"/>
                </a:lnTo>
                <a:lnTo>
                  <a:pt x="1800154" y="3238500"/>
                </a:lnTo>
                <a:close/>
              </a:path>
              <a:path w="5437505" h="3251200">
                <a:moveTo>
                  <a:pt x="2647217" y="3238500"/>
                </a:moveTo>
                <a:lnTo>
                  <a:pt x="2635019" y="3238500"/>
                </a:lnTo>
                <a:lnTo>
                  <a:pt x="2640328" y="3249837"/>
                </a:lnTo>
                <a:lnTo>
                  <a:pt x="2647217" y="3238500"/>
                </a:lnTo>
                <a:close/>
              </a:path>
              <a:path w="5437505" h="3251200">
                <a:moveTo>
                  <a:pt x="3282507" y="3238500"/>
                </a:moveTo>
                <a:lnTo>
                  <a:pt x="3270308" y="3238500"/>
                </a:lnTo>
                <a:lnTo>
                  <a:pt x="3275627" y="3249837"/>
                </a:lnTo>
                <a:lnTo>
                  <a:pt x="3282507" y="3238500"/>
                </a:lnTo>
                <a:close/>
              </a:path>
              <a:path w="5437505" h="3251200">
                <a:moveTo>
                  <a:pt x="1374198" y="3238500"/>
                </a:moveTo>
                <a:lnTo>
                  <a:pt x="1364429" y="3238500"/>
                </a:lnTo>
                <a:lnTo>
                  <a:pt x="1368536" y="3247270"/>
                </a:lnTo>
                <a:lnTo>
                  <a:pt x="1374198" y="3238500"/>
                </a:lnTo>
                <a:close/>
              </a:path>
              <a:path w="5437505" h="3251200">
                <a:moveTo>
                  <a:pt x="3915378" y="3238500"/>
                </a:moveTo>
                <a:lnTo>
                  <a:pt x="3905608" y="3238500"/>
                </a:lnTo>
                <a:lnTo>
                  <a:pt x="3909716" y="3247270"/>
                </a:lnTo>
                <a:lnTo>
                  <a:pt x="3915378" y="3238500"/>
                </a:lnTo>
                <a:close/>
              </a:path>
              <a:path w="5437505" h="3251200">
                <a:moveTo>
                  <a:pt x="4762430" y="3238500"/>
                </a:moveTo>
                <a:lnTo>
                  <a:pt x="4752661" y="3238500"/>
                </a:lnTo>
                <a:lnTo>
                  <a:pt x="4756773" y="3247264"/>
                </a:lnTo>
                <a:lnTo>
                  <a:pt x="4762430" y="3238500"/>
                </a:lnTo>
                <a:close/>
              </a:path>
              <a:path w="5437505" h="3251200">
                <a:moveTo>
                  <a:pt x="123535" y="3225800"/>
                </a:moveTo>
                <a:lnTo>
                  <a:pt x="106289" y="3225800"/>
                </a:lnTo>
                <a:lnTo>
                  <a:pt x="110153" y="3238500"/>
                </a:lnTo>
                <a:lnTo>
                  <a:pt x="127116" y="3238500"/>
                </a:lnTo>
                <a:lnTo>
                  <a:pt x="123535" y="3225800"/>
                </a:lnTo>
                <a:close/>
              </a:path>
              <a:path w="5437505" h="3251200">
                <a:moveTo>
                  <a:pt x="307802" y="3213100"/>
                </a:moveTo>
                <a:lnTo>
                  <a:pt x="304440" y="3213100"/>
                </a:lnTo>
                <a:lnTo>
                  <a:pt x="303104" y="3225193"/>
                </a:lnTo>
                <a:lnTo>
                  <a:pt x="303079" y="3232958"/>
                </a:lnTo>
                <a:lnTo>
                  <a:pt x="305770" y="3238500"/>
                </a:lnTo>
                <a:lnTo>
                  <a:pt x="515041" y="3238500"/>
                </a:lnTo>
                <a:lnTo>
                  <a:pt x="516287" y="3225800"/>
                </a:lnTo>
                <a:lnTo>
                  <a:pt x="310702" y="3225800"/>
                </a:lnTo>
                <a:lnTo>
                  <a:pt x="307802" y="3213100"/>
                </a:lnTo>
                <a:close/>
              </a:path>
              <a:path w="5437505" h="3251200">
                <a:moveTo>
                  <a:pt x="522863" y="3213100"/>
                </a:moveTo>
                <a:lnTo>
                  <a:pt x="516596" y="3225203"/>
                </a:lnTo>
                <a:lnTo>
                  <a:pt x="516830" y="3225800"/>
                </a:lnTo>
                <a:lnTo>
                  <a:pt x="517116" y="3238500"/>
                </a:lnTo>
                <a:lnTo>
                  <a:pt x="533533" y="3238500"/>
                </a:lnTo>
                <a:lnTo>
                  <a:pt x="528193" y="3225800"/>
                </a:lnTo>
                <a:lnTo>
                  <a:pt x="529973" y="3225800"/>
                </a:lnTo>
                <a:lnTo>
                  <a:pt x="522863" y="3213100"/>
                </a:lnTo>
                <a:close/>
              </a:path>
              <a:path w="5437505" h="3251200">
                <a:moveTo>
                  <a:pt x="560988" y="3213100"/>
                </a:moveTo>
                <a:lnTo>
                  <a:pt x="547836" y="3213100"/>
                </a:lnTo>
                <a:lnTo>
                  <a:pt x="543124" y="3225800"/>
                </a:lnTo>
                <a:lnTo>
                  <a:pt x="533533" y="3238500"/>
                </a:lnTo>
                <a:lnTo>
                  <a:pt x="665320" y="3238500"/>
                </a:lnTo>
                <a:lnTo>
                  <a:pt x="664702" y="3225800"/>
                </a:lnTo>
                <a:lnTo>
                  <a:pt x="563385" y="3225800"/>
                </a:lnTo>
                <a:lnTo>
                  <a:pt x="560988" y="3213100"/>
                </a:lnTo>
                <a:close/>
              </a:path>
              <a:path w="5437505" h="3251200">
                <a:moveTo>
                  <a:pt x="723946" y="3213100"/>
                </a:moveTo>
                <a:lnTo>
                  <a:pt x="719004" y="3213100"/>
                </a:lnTo>
                <a:lnTo>
                  <a:pt x="710648" y="3225800"/>
                </a:lnTo>
                <a:lnTo>
                  <a:pt x="671895" y="3225800"/>
                </a:lnTo>
                <a:lnTo>
                  <a:pt x="670660" y="3238500"/>
                </a:lnTo>
                <a:lnTo>
                  <a:pt x="725496" y="3238500"/>
                </a:lnTo>
                <a:lnTo>
                  <a:pt x="726530" y="3231122"/>
                </a:lnTo>
                <a:lnTo>
                  <a:pt x="726493" y="3225193"/>
                </a:lnTo>
                <a:lnTo>
                  <a:pt x="724533" y="3214732"/>
                </a:lnTo>
                <a:lnTo>
                  <a:pt x="723946" y="3213100"/>
                </a:lnTo>
                <a:close/>
              </a:path>
              <a:path w="5437505" h="3251200">
                <a:moveTo>
                  <a:pt x="1158153" y="3213100"/>
                </a:moveTo>
                <a:lnTo>
                  <a:pt x="1151577" y="3225800"/>
                </a:lnTo>
                <a:lnTo>
                  <a:pt x="1150756" y="3234242"/>
                </a:lnTo>
                <a:lnTo>
                  <a:pt x="1152823" y="3238500"/>
                </a:lnTo>
                <a:lnTo>
                  <a:pt x="1168823" y="3238500"/>
                </a:lnTo>
                <a:lnTo>
                  <a:pt x="1163493" y="3225800"/>
                </a:lnTo>
                <a:lnTo>
                  <a:pt x="1165273" y="3225800"/>
                </a:lnTo>
                <a:lnTo>
                  <a:pt x="1158153" y="3213100"/>
                </a:lnTo>
                <a:close/>
              </a:path>
              <a:path w="5437505" h="3251200">
                <a:moveTo>
                  <a:pt x="1196288" y="3213100"/>
                </a:moveTo>
                <a:lnTo>
                  <a:pt x="1183136" y="3213100"/>
                </a:lnTo>
                <a:lnTo>
                  <a:pt x="1178414" y="3225800"/>
                </a:lnTo>
                <a:lnTo>
                  <a:pt x="1168823" y="3238500"/>
                </a:lnTo>
                <a:lnTo>
                  <a:pt x="1300620" y="3238500"/>
                </a:lnTo>
                <a:lnTo>
                  <a:pt x="1300002" y="3225800"/>
                </a:lnTo>
                <a:lnTo>
                  <a:pt x="1198675" y="3225800"/>
                </a:lnTo>
                <a:lnTo>
                  <a:pt x="1196288" y="3213100"/>
                </a:lnTo>
                <a:close/>
              </a:path>
              <a:path w="5437505" h="3251200">
                <a:moveTo>
                  <a:pt x="1360848" y="3225800"/>
                </a:moveTo>
                <a:lnTo>
                  <a:pt x="1307195" y="3225800"/>
                </a:lnTo>
                <a:lnTo>
                  <a:pt x="1305960" y="3238500"/>
                </a:lnTo>
                <a:lnTo>
                  <a:pt x="1360796" y="3238500"/>
                </a:lnTo>
                <a:lnTo>
                  <a:pt x="1361824" y="3231122"/>
                </a:lnTo>
                <a:lnTo>
                  <a:pt x="1361877" y="3230581"/>
                </a:lnTo>
                <a:lnTo>
                  <a:pt x="1360848" y="3225800"/>
                </a:lnTo>
                <a:close/>
              </a:path>
              <a:path w="5437505" h="3251200">
                <a:moveTo>
                  <a:pt x="1581679" y="3213100"/>
                </a:moveTo>
                <a:lnTo>
                  <a:pt x="1575103" y="3225800"/>
                </a:lnTo>
                <a:lnTo>
                  <a:pt x="1574289" y="3234242"/>
                </a:lnTo>
                <a:lnTo>
                  <a:pt x="1576360" y="3238500"/>
                </a:lnTo>
                <a:lnTo>
                  <a:pt x="1592359" y="3238500"/>
                </a:lnTo>
                <a:lnTo>
                  <a:pt x="1587019" y="3225800"/>
                </a:lnTo>
                <a:lnTo>
                  <a:pt x="1588799" y="3225800"/>
                </a:lnTo>
                <a:lnTo>
                  <a:pt x="1581679" y="3213100"/>
                </a:lnTo>
                <a:close/>
              </a:path>
              <a:path w="5437505" h="3251200">
                <a:moveTo>
                  <a:pt x="1619814" y="3213100"/>
                </a:moveTo>
                <a:lnTo>
                  <a:pt x="1606663" y="3213100"/>
                </a:lnTo>
                <a:lnTo>
                  <a:pt x="1601951" y="3225800"/>
                </a:lnTo>
                <a:lnTo>
                  <a:pt x="1592359" y="3238500"/>
                </a:lnTo>
                <a:lnTo>
                  <a:pt x="1724146" y="3238500"/>
                </a:lnTo>
                <a:lnTo>
                  <a:pt x="1723528" y="3225800"/>
                </a:lnTo>
                <a:lnTo>
                  <a:pt x="1622212" y="3225800"/>
                </a:lnTo>
                <a:lnTo>
                  <a:pt x="1619814" y="3213100"/>
                </a:lnTo>
                <a:close/>
              </a:path>
              <a:path w="5437505" h="3251200">
                <a:moveTo>
                  <a:pt x="1782772" y="3213100"/>
                </a:moveTo>
                <a:lnTo>
                  <a:pt x="1777820" y="3213100"/>
                </a:lnTo>
                <a:lnTo>
                  <a:pt x="1769474" y="3225800"/>
                </a:lnTo>
                <a:lnTo>
                  <a:pt x="1730722" y="3225800"/>
                </a:lnTo>
                <a:lnTo>
                  <a:pt x="1729486" y="3238500"/>
                </a:lnTo>
                <a:lnTo>
                  <a:pt x="1784322" y="3238500"/>
                </a:lnTo>
                <a:lnTo>
                  <a:pt x="1785356" y="3231122"/>
                </a:lnTo>
                <a:lnTo>
                  <a:pt x="1785309" y="3225193"/>
                </a:lnTo>
                <a:lnTo>
                  <a:pt x="1783359" y="3214732"/>
                </a:lnTo>
                <a:lnTo>
                  <a:pt x="1782772" y="3213100"/>
                </a:lnTo>
                <a:close/>
              </a:path>
              <a:path w="5437505" h="3251200">
                <a:moveTo>
                  <a:pt x="2213681" y="3213100"/>
                </a:moveTo>
                <a:lnTo>
                  <a:pt x="2210320" y="3213100"/>
                </a:lnTo>
                <a:lnTo>
                  <a:pt x="2208984" y="3225193"/>
                </a:lnTo>
                <a:lnTo>
                  <a:pt x="2208958" y="3232958"/>
                </a:lnTo>
                <a:lnTo>
                  <a:pt x="2211649" y="3238500"/>
                </a:lnTo>
                <a:lnTo>
                  <a:pt x="2420931" y="3238500"/>
                </a:lnTo>
                <a:lnTo>
                  <a:pt x="2422167" y="3225800"/>
                </a:lnTo>
                <a:lnTo>
                  <a:pt x="2216581" y="3225800"/>
                </a:lnTo>
                <a:lnTo>
                  <a:pt x="2213681" y="3213100"/>
                </a:lnTo>
                <a:close/>
              </a:path>
              <a:path w="5437505" h="3251200">
                <a:moveTo>
                  <a:pt x="2428742" y="3213100"/>
                </a:moveTo>
                <a:lnTo>
                  <a:pt x="2422485" y="3225203"/>
                </a:lnTo>
                <a:lnTo>
                  <a:pt x="2422718" y="3225800"/>
                </a:lnTo>
                <a:lnTo>
                  <a:pt x="2423002" y="3238500"/>
                </a:lnTo>
                <a:lnTo>
                  <a:pt x="2439412" y="3238500"/>
                </a:lnTo>
                <a:lnTo>
                  <a:pt x="2434082" y="3225800"/>
                </a:lnTo>
                <a:lnTo>
                  <a:pt x="2435852" y="3225800"/>
                </a:lnTo>
                <a:lnTo>
                  <a:pt x="2428742" y="3213100"/>
                </a:lnTo>
                <a:close/>
              </a:path>
              <a:path w="5437505" h="3251200">
                <a:moveTo>
                  <a:pt x="2466867" y="3213100"/>
                </a:moveTo>
                <a:lnTo>
                  <a:pt x="2453726" y="3213100"/>
                </a:lnTo>
                <a:lnTo>
                  <a:pt x="2449003" y="3225800"/>
                </a:lnTo>
                <a:lnTo>
                  <a:pt x="2439412" y="3238500"/>
                </a:lnTo>
                <a:lnTo>
                  <a:pt x="2571209" y="3238500"/>
                </a:lnTo>
                <a:lnTo>
                  <a:pt x="2570591" y="3225800"/>
                </a:lnTo>
                <a:lnTo>
                  <a:pt x="2469265" y="3225800"/>
                </a:lnTo>
                <a:lnTo>
                  <a:pt x="2466867" y="3213100"/>
                </a:lnTo>
                <a:close/>
              </a:path>
              <a:path w="5437505" h="3251200">
                <a:moveTo>
                  <a:pt x="2629836" y="3213100"/>
                </a:moveTo>
                <a:lnTo>
                  <a:pt x="2624883" y="3213100"/>
                </a:lnTo>
                <a:lnTo>
                  <a:pt x="2616527" y="3225800"/>
                </a:lnTo>
                <a:lnTo>
                  <a:pt x="2577785" y="3225800"/>
                </a:lnTo>
                <a:lnTo>
                  <a:pt x="2576539" y="3238500"/>
                </a:lnTo>
                <a:lnTo>
                  <a:pt x="2631375" y="3238500"/>
                </a:lnTo>
                <a:lnTo>
                  <a:pt x="2632409" y="3231122"/>
                </a:lnTo>
                <a:lnTo>
                  <a:pt x="2632372" y="3225193"/>
                </a:lnTo>
                <a:lnTo>
                  <a:pt x="2630423" y="3214732"/>
                </a:lnTo>
                <a:lnTo>
                  <a:pt x="2629836" y="3213100"/>
                </a:lnTo>
                <a:close/>
              </a:path>
              <a:path w="5437505" h="3251200">
                <a:moveTo>
                  <a:pt x="3064032" y="3213100"/>
                </a:moveTo>
                <a:lnTo>
                  <a:pt x="3057467" y="3225800"/>
                </a:lnTo>
                <a:lnTo>
                  <a:pt x="3056645" y="3234242"/>
                </a:lnTo>
                <a:lnTo>
                  <a:pt x="3058713" y="3238500"/>
                </a:lnTo>
                <a:lnTo>
                  <a:pt x="3074712" y="3238500"/>
                </a:lnTo>
                <a:lnTo>
                  <a:pt x="3069372" y="3225800"/>
                </a:lnTo>
                <a:lnTo>
                  <a:pt x="3071152" y="3225800"/>
                </a:lnTo>
                <a:lnTo>
                  <a:pt x="3064032" y="3213100"/>
                </a:lnTo>
                <a:close/>
              </a:path>
              <a:path w="5437505" h="3251200">
                <a:moveTo>
                  <a:pt x="3102167" y="3213100"/>
                </a:moveTo>
                <a:lnTo>
                  <a:pt x="3089015" y="3213100"/>
                </a:lnTo>
                <a:lnTo>
                  <a:pt x="3084303" y="3225800"/>
                </a:lnTo>
                <a:lnTo>
                  <a:pt x="3074712" y="3238500"/>
                </a:lnTo>
                <a:lnTo>
                  <a:pt x="3206499" y="3238500"/>
                </a:lnTo>
                <a:lnTo>
                  <a:pt x="3205881" y="3225800"/>
                </a:lnTo>
                <a:lnTo>
                  <a:pt x="3104565" y="3225800"/>
                </a:lnTo>
                <a:lnTo>
                  <a:pt x="3102167" y="3213100"/>
                </a:lnTo>
                <a:close/>
              </a:path>
              <a:path w="5437505" h="3251200">
                <a:moveTo>
                  <a:pt x="3265125" y="3213100"/>
                </a:moveTo>
                <a:lnTo>
                  <a:pt x="3260172" y="3213100"/>
                </a:lnTo>
                <a:lnTo>
                  <a:pt x="3251827" y="3225800"/>
                </a:lnTo>
                <a:lnTo>
                  <a:pt x="3213074" y="3225800"/>
                </a:lnTo>
                <a:lnTo>
                  <a:pt x="3211839" y="3238500"/>
                </a:lnTo>
                <a:lnTo>
                  <a:pt x="3266675" y="3238500"/>
                </a:lnTo>
                <a:lnTo>
                  <a:pt x="3267709" y="3231122"/>
                </a:lnTo>
                <a:lnTo>
                  <a:pt x="3267661" y="3225193"/>
                </a:lnTo>
                <a:lnTo>
                  <a:pt x="3265712" y="3214732"/>
                </a:lnTo>
                <a:lnTo>
                  <a:pt x="3265125" y="3213100"/>
                </a:lnTo>
                <a:close/>
              </a:path>
              <a:path w="5437505" h="3251200">
                <a:moveTo>
                  <a:pt x="3699332" y="3213100"/>
                </a:moveTo>
                <a:lnTo>
                  <a:pt x="3692756" y="3225800"/>
                </a:lnTo>
                <a:lnTo>
                  <a:pt x="3691935" y="3234242"/>
                </a:lnTo>
                <a:lnTo>
                  <a:pt x="3694002" y="3238500"/>
                </a:lnTo>
                <a:lnTo>
                  <a:pt x="3710002" y="3238500"/>
                </a:lnTo>
                <a:lnTo>
                  <a:pt x="3704672" y="3225800"/>
                </a:lnTo>
                <a:lnTo>
                  <a:pt x="3706442" y="3225800"/>
                </a:lnTo>
                <a:lnTo>
                  <a:pt x="3699332" y="3213100"/>
                </a:lnTo>
                <a:close/>
              </a:path>
              <a:path w="5437505" h="3251200">
                <a:moveTo>
                  <a:pt x="3737456" y="3213100"/>
                </a:moveTo>
                <a:lnTo>
                  <a:pt x="3724315" y="3213100"/>
                </a:lnTo>
                <a:lnTo>
                  <a:pt x="3719593" y="3225800"/>
                </a:lnTo>
                <a:lnTo>
                  <a:pt x="3710002" y="3238500"/>
                </a:lnTo>
                <a:lnTo>
                  <a:pt x="3841799" y="3238500"/>
                </a:lnTo>
                <a:lnTo>
                  <a:pt x="3841181" y="3225800"/>
                </a:lnTo>
                <a:lnTo>
                  <a:pt x="3739854" y="3225800"/>
                </a:lnTo>
                <a:lnTo>
                  <a:pt x="3737456" y="3213100"/>
                </a:lnTo>
                <a:close/>
              </a:path>
              <a:path w="5437505" h="3251200">
                <a:moveTo>
                  <a:pt x="3902017" y="3225800"/>
                </a:moveTo>
                <a:lnTo>
                  <a:pt x="3848374" y="3225800"/>
                </a:lnTo>
                <a:lnTo>
                  <a:pt x="3847128" y="3238500"/>
                </a:lnTo>
                <a:lnTo>
                  <a:pt x="3901964" y="3238500"/>
                </a:lnTo>
                <a:lnTo>
                  <a:pt x="3902998" y="3231122"/>
                </a:lnTo>
                <a:lnTo>
                  <a:pt x="3903046" y="3230581"/>
                </a:lnTo>
                <a:lnTo>
                  <a:pt x="3902017" y="3225800"/>
                </a:lnTo>
                <a:close/>
              </a:path>
              <a:path w="5437505" h="3251200">
                <a:moveTo>
                  <a:pt x="4122858" y="3213100"/>
                </a:moveTo>
                <a:lnTo>
                  <a:pt x="4116283" y="3225800"/>
                </a:lnTo>
                <a:lnTo>
                  <a:pt x="4115765" y="3231122"/>
                </a:lnTo>
                <a:lnTo>
                  <a:pt x="4117529" y="3238500"/>
                </a:lnTo>
                <a:lnTo>
                  <a:pt x="4133528" y="3238500"/>
                </a:lnTo>
                <a:lnTo>
                  <a:pt x="4128198" y="3225800"/>
                </a:lnTo>
                <a:lnTo>
                  <a:pt x="4129978" y="3225800"/>
                </a:lnTo>
                <a:lnTo>
                  <a:pt x="4122858" y="3213100"/>
                </a:lnTo>
                <a:close/>
              </a:path>
              <a:path w="5437505" h="3251200">
                <a:moveTo>
                  <a:pt x="4160993" y="3213100"/>
                </a:moveTo>
                <a:lnTo>
                  <a:pt x="4147842" y="3213100"/>
                </a:lnTo>
                <a:lnTo>
                  <a:pt x="4143119" y="3225800"/>
                </a:lnTo>
                <a:lnTo>
                  <a:pt x="4133528" y="3238500"/>
                </a:lnTo>
                <a:lnTo>
                  <a:pt x="4265325" y="3238500"/>
                </a:lnTo>
                <a:lnTo>
                  <a:pt x="4264707" y="3225800"/>
                </a:lnTo>
                <a:lnTo>
                  <a:pt x="4163391" y="3225800"/>
                </a:lnTo>
                <a:lnTo>
                  <a:pt x="4160993" y="3213100"/>
                </a:lnTo>
                <a:close/>
              </a:path>
              <a:path w="5437505" h="3251200">
                <a:moveTo>
                  <a:pt x="4323952" y="3213100"/>
                </a:moveTo>
                <a:lnTo>
                  <a:pt x="4318999" y="3213100"/>
                </a:lnTo>
                <a:lnTo>
                  <a:pt x="4310654" y="3225800"/>
                </a:lnTo>
                <a:lnTo>
                  <a:pt x="4271901" y="3225800"/>
                </a:lnTo>
                <a:lnTo>
                  <a:pt x="4270665" y="3238500"/>
                </a:lnTo>
                <a:lnTo>
                  <a:pt x="4325501" y="3238500"/>
                </a:lnTo>
                <a:lnTo>
                  <a:pt x="4326535" y="3231122"/>
                </a:lnTo>
                <a:lnTo>
                  <a:pt x="4326488" y="3225193"/>
                </a:lnTo>
                <a:lnTo>
                  <a:pt x="4324539" y="3214732"/>
                </a:lnTo>
                <a:lnTo>
                  <a:pt x="4323952" y="3213100"/>
                </a:lnTo>
                <a:close/>
              </a:path>
              <a:path w="5437505" h="3251200">
                <a:moveTo>
                  <a:pt x="4546385" y="3213100"/>
                </a:moveTo>
                <a:lnTo>
                  <a:pt x="4540128" y="3225203"/>
                </a:lnTo>
                <a:lnTo>
                  <a:pt x="4540362" y="3225800"/>
                </a:lnTo>
                <a:lnTo>
                  <a:pt x="4540648" y="3238500"/>
                </a:lnTo>
                <a:lnTo>
                  <a:pt x="4557065" y="3238500"/>
                </a:lnTo>
                <a:lnTo>
                  <a:pt x="4551725" y="3225800"/>
                </a:lnTo>
                <a:lnTo>
                  <a:pt x="4553505" y="3225800"/>
                </a:lnTo>
                <a:lnTo>
                  <a:pt x="4546385" y="3213100"/>
                </a:lnTo>
                <a:close/>
              </a:path>
              <a:path w="5437505" h="3251200">
                <a:moveTo>
                  <a:pt x="4584520" y="3213100"/>
                </a:moveTo>
                <a:lnTo>
                  <a:pt x="4571368" y="3213100"/>
                </a:lnTo>
                <a:lnTo>
                  <a:pt x="4566656" y="3225800"/>
                </a:lnTo>
                <a:lnTo>
                  <a:pt x="4557065" y="3238500"/>
                </a:lnTo>
                <a:lnTo>
                  <a:pt x="4688851" y="3238500"/>
                </a:lnTo>
                <a:lnTo>
                  <a:pt x="4688234" y="3225800"/>
                </a:lnTo>
                <a:lnTo>
                  <a:pt x="4586917" y="3225800"/>
                </a:lnTo>
                <a:lnTo>
                  <a:pt x="4584520" y="3213100"/>
                </a:lnTo>
                <a:close/>
              </a:path>
              <a:path w="5437505" h="3251200">
                <a:moveTo>
                  <a:pt x="4749080" y="3225800"/>
                </a:moveTo>
                <a:lnTo>
                  <a:pt x="4695427" y="3225800"/>
                </a:lnTo>
                <a:lnTo>
                  <a:pt x="4694192" y="3238500"/>
                </a:lnTo>
                <a:lnTo>
                  <a:pt x="4749028" y="3238500"/>
                </a:lnTo>
                <a:lnTo>
                  <a:pt x="4750062" y="3231122"/>
                </a:lnTo>
                <a:lnTo>
                  <a:pt x="4750109" y="3230581"/>
                </a:lnTo>
                <a:lnTo>
                  <a:pt x="4749080" y="3225800"/>
                </a:lnTo>
                <a:close/>
              </a:path>
              <a:path w="5437505" h="3251200">
                <a:moveTo>
                  <a:pt x="4969921" y="3213100"/>
                </a:moveTo>
                <a:lnTo>
                  <a:pt x="4963346" y="3225800"/>
                </a:lnTo>
                <a:lnTo>
                  <a:pt x="4962524" y="3234242"/>
                </a:lnTo>
                <a:lnTo>
                  <a:pt x="4964592" y="3238500"/>
                </a:lnTo>
                <a:lnTo>
                  <a:pt x="4980591" y="3238500"/>
                </a:lnTo>
                <a:lnTo>
                  <a:pt x="4975251" y="3225800"/>
                </a:lnTo>
                <a:lnTo>
                  <a:pt x="4977031" y="3225800"/>
                </a:lnTo>
                <a:lnTo>
                  <a:pt x="4969921" y="3213100"/>
                </a:lnTo>
                <a:close/>
              </a:path>
              <a:path w="5437505" h="3251200">
                <a:moveTo>
                  <a:pt x="5008046" y="3213100"/>
                </a:moveTo>
                <a:lnTo>
                  <a:pt x="4994905" y="3213100"/>
                </a:lnTo>
                <a:lnTo>
                  <a:pt x="4990183" y="3225800"/>
                </a:lnTo>
                <a:lnTo>
                  <a:pt x="4980591" y="3238500"/>
                </a:lnTo>
                <a:lnTo>
                  <a:pt x="5112388" y="3238500"/>
                </a:lnTo>
                <a:lnTo>
                  <a:pt x="5111771" y="3225800"/>
                </a:lnTo>
                <a:lnTo>
                  <a:pt x="5010444" y="3225800"/>
                </a:lnTo>
                <a:lnTo>
                  <a:pt x="5008046" y="3213100"/>
                </a:lnTo>
                <a:close/>
              </a:path>
              <a:path w="5437505" h="3251200">
                <a:moveTo>
                  <a:pt x="5171015" y="3213100"/>
                </a:moveTo>
                <a:lnTo>
                  <a:pt x="5166062" y="3213100"/>
                </a:lnTo>
                <a:lnTo>
                  <a:pt x="5157706" y="3225800"/>
                </a:lnTo>
                <a:lnTo>
                  <a:pt x="5118964" y="3225800"/>
                </a:lnTo>
                <a:lnTo>
                  <a:pt x="5117718" y="3238500"/>
                </a:lnTo>
                <a:lnTo>
                  <a:pt x="5172554" y="3238500"/>
                </a:lnTo>
                <a:lnTo>
                  <a:pt x="5173588" y="3231122"/>
                </a:lnTo>
                <a:lnTo>
                  <a:pt x="5173551" y="3225193"/>
                </a:lnTo>
                <a:lnTo>
                  <a:pt x="5171600" y="3214732"/>
                </a:lnTo>
                <a:lnTo>
                  <a:pt x="5171015" y="3213100"/>
                </a:lnTo>
                <a:close/>
              </a:path>
              <a:path w="5437505" h="3251200">
                <a:moveTo>
                  <a:pt x="5316989" y="3225800"/>
                </a:moveTo>
                <a:lnTo>
                  <a:pt x="5315628" y="3225800"/>
                </a:lnTo>
                <a:lnTo>
                  <a:pt x="5311974" y="3238500"/>
                </a:lnTo>
                <a:lnTo>
                  <a:pt x="5316989" y="3225800"/>
                </a:lnTo>
                <a:close/>
              </a:path>
              <a:path w="5437505" h="3251200">
                <a:moveTo>
                  <a:pt x="5342235" y="3225800"/>
                </a:moveTo>
                <a:lnTo>
                  <a:pt x="5319324" y="3225800"/>
                </a:lnTo>
                <a:lnTo>
                  <a:pt x="5329471" y="3238500"/>
                </a:lnTo>
                <a:lnTo>
                  <a:pt x="5342235" y="3225800"/>
                </a:lnTo>
                <a:close/>
              </a:path>
              <a:path w="5437505" h="3251200">
                <a:moveTo>
                  <a:pt x="3903745" y="3225800"/>
                </a:moveTo>
                <a:lnTo>
                  <a:pt x="3902017" y="3225800"/>
                </a:lnTo>
                <a:lnTo>
                  <a:pt x="3903063" y="3230661"/>
                </a:lnTo>
                <a:lnTo>
                  <a:pt x="3903745" y="3225800"/>
                </a:lnTo>
                <a:close/>
              </a:path>
              <a:path w="5437505" h="3251200">
                <a:moveTo>
                  <a:pt x="4750808" y="3225800"/>
                </a:moveTo>
                <a:lnTo>
                  <a:pt x="4749080" y="3225800"/>
                </a:lnTo>
                <a:lnTo>
                  <a:pt x="4750126" y="3230661"/>
                </a:lnTo>
                <a:lnTo>
                  <a:pt x="4750808" y="3225800"/>
                </a:lnTo>
                <a:close/>
              </a:path>
              <a:path w="5437505" h="3251200">
                <a:moveTo>
                  <a:pt x="1783359" y="3214732"/>
                </a:moveTo>
                <a:lnTo>
                  <a:pt x="1785309" y="3225193"/>
                </a:lnTo>
                <a:lnTo>
                  <a:pt x="1785422" y="3230655"/>
                </a:lnTo>
                <a:lnTo>
                  <a:pt x="1786102" y="3225800"/>
                </a:lnTo>
                <a:lnTo>
                  <a:pt x="1787338" y="3225800"/>
                </a:lnTo>
                <a:lnTo>
                  <a:pt x="1783359" y="3214732"/>
                </a:lnTo>
                <a:close/>
              </a:path>
              <a:path w="5437505" h="3251200">
                <a:moveTo>
                  <a:pt x="3265712" y="3214732"/>
                </a:moveTo>
                <a:lnTo>
                  <a:pt x="3267661" y="3225193"/>
                </a:lnTo>
                <a:lnTo>
                  <a:pt x="3267774" y="3230655"/>
                </a:lnTo>
                <a:lnTo>
                  <a:pt x="3268455" y="3225800"/>
                </a:lnTo>
                <a:lnTo>
                  <a:pt x="3269691" y="3225800"/>
                </a:lnTo>
                <a:lnTo>
                  <a:pt x="3265712" y="3214732"/>
                </a:lnTo>
                <a:close/>
              </a:path>
              <a:path w="5437505" h="3251200">
                <a:moveTo>
                  <a:pt x="4324539" y="3214732"/>
                </a:moveTo>
                <a:lnTo>
                  <a:pt x="4326488" y="3225193"/>
                </a:lnTo>
                <a:lnTo>
                  <a:pt x="4326601" y="3230655"/>
                </a:lnTo>
                <a:lnTo>
                  <a:pt x="4327281" y="3225800"/>
                </a:lnTo>
                <a:lnTo>
                  <a:pt x="4328517" y="3225800"/>
                </a:lnTo>
                <a:lnTo>
                  <a:pt x="4324539" y="3214732"/>
                </a:lnTo>
                <a:close/>
              </a:path>
              <a:path w="5437505" h="3251200">
                <a:moveTo>
                  <a:pt x="1359246" y="3213100"/>
                </a:moveTo>
                <a:lnTo>
                  <a:pt x="1354293" y="3213100"/>
                </a:lnTo>
                <a:lnTo>
                  <a:pt x="1345938" y="3225800"/>
                </a:lnTo>
                <a:lnTo>
                  <a:pt x="1360848" y="3225800"/>
                </a:lnTo>
                <a:lnTo>
                  <a:pt x="1361890" y="3230643"/>
                </a:lnTo>
                <a:lnTo>
                  <a:pt x="1362904" y="3223276"/>
                </a:lnTo>
                <a:lnTo>
                  <a:pt x="1359246" y="3213100"/>
                </a:lnTo>
                <a:close/>
              </a:path>
              <a:path w="5437505" h="3251200">
                <a:moveTo>
                  <a:pt x="724555" y="3214793"/>
                </a:moveTo>
                <a:lnTo>
                  <a:pt x="726493" y="3225193"/>
                </a:lnTo>
                <a:lnTo>
                  <a:pt x="726606" y="3230581"/>
                </a:lnTo>
                <a:lnTo>
                  <a:pt x="727276" y="3225800"/>
                </a:lnTo>
                <a:lnTo>
                  <a:pt x="728511" y="3225800"/>
                </a:lnTo>
                <a:lnTo>
                  <a:pt x="724555" y="3214793"/>
                </a:lnTo>
                <a:close/>
              </a:path>
              <a:path w="5437505" h="3251200">
                <a:moveTo>
                  <a:pt x="2630423" y="3214732"/>
                </a:moveTo>
                <a:lnTo>
                  <a:pt x="2632372" y="3225193"/>
                </a:lnTo>
                <a:lnTo>
                  <a:pt x="2632485" y="3230581"/>
                </a:lnTo>
                <a:lnTo>
                  <a:pt x="2633155" y="3225800"/>
                </a:lnTo>
                <a:lnTo>
                  <a:pt x="2634401" y="3225800"/>
                </a:lnTo>
                <a:lnTo>
                  <a:pt x="2630423" y="3214732"/>
                </a:lnTo>
                <a:close/>
              </a:path>
              <a:path w="5437505" h="3251200">
                <a:moveTo>
                  <a:pt x="5171603" y="3214740"/>
                </a:moveTo>
                <a:lnTo>
                  <a:pt x="5173551" y="3225193"/>
                </a:lnTo>
                <a:lnTo>
                  <a:pt x="5173664" y="3230581"/>
                </a:lnTo>
                <a:lnTo>
                  <a:pt x="5174334" y="3225800"/>
                </a:lnTo>
                <a:lnTo>
                  <a:pt x="5175570" y="3225800"/>
                </a:lnTo>
                <a:lnTo>
                  <a:pt x="5171603" y="3214740"/>
                </a:lnTo>
                <a:close/>
              </a:path>
              <a:path w="5437505" h="3251200">
                <a:moveTo>
                  <a:pt x="91139" y="3213100"/>
                </a:moveTo>
                <a:lnTo>
                  <a:pt x="72887" y="3213100"/>
                </a:lnTo>
                <a:lnTo>
                  <a:pt x="77442" y="3225800"/>
                </a:lnTo>
                <a:lnTo>
                  <a:pt x="84290" y="3225800"/>
                </a:lnTo>
                <a:lnTo>
                  <a:pt x="91139" y="3213100"/>
                </a:lnTo>
                <a:close/>
              </a:path>
              <a:path w="5437505" h="3251200">
                <a:moveTo>
                  <a:pt x="128875" y="3213100"/>
                </a:moveTo>
                <a:lnTo>
                  <a:pt x="95578" y="3213100"/>
                </a:lnTo>
                <a:lnTo>
                  <a:pt x="92730" y="3225800"/>
                </a:lnTo>
                <a:lnTo>
                  <a:pt x="130446" y="3225800"/>
                </a:lnTo>
                <a:lnTo>
                  <a:pt x="128875" y="3213100"/>
                </a:lnTo>
                <a:close/>
              </a:path>
              <a:path w="5437505" h="3251200">
                <a:moveTo>
                  <a:pt x="156267" y="3213100"/>
                </a:moveTo>
                <a:lnTo>
                  <a:pt x="132990" y="3213100"/>
                </a:lnTo>
                <a:lnTo>
                  <a:pt x="134802" y="3225800"/>
                </a:lnTo>
                <a:lnTo>
                  <a:pt x="155785" y="3225800"/>
                </a:lnTo>
                <a:lnTo>
                  <a:pt x="156267" y="3213100"/>
                </a:lnTo>
                <a:close/>
              </a:path>
              <a:path w="5437505" h="3251200">
                <a:moveTo>
                  <a:pt x="174664" y="3213100"/>
                </a:moveTo>
                <a:lnTo>
                  <a:pt x="162686" y="3213100"/>
                </a:lnTo>
                <a:lnTo>
                  <a:pt x="164958" y="3225800"/>
                </a:lnTo>
                <a:lnTo>
                  <a:pt x="176905" y="3225800"/>
                </a:lnTo>
                <a:lnTo>
                  <a:pt x="174664" y="3213100"/>
                </a:lnTo>
                <a:close/>
              </a:path>
              <a:path w="5437505" h="3251200">
                <a:moveTo>
                  <a:pt x="208443" y="3213100"/>
                </a:moveTo>
                <a:lnTo>
                  <a:pt x="184549" y="3213100"/>
                </a:lnTo>
                <a:lnTo>
                  <a:pt x="186947" y="3225800"/>
                </a:lnTo>
                <a:lnTo>
                  <a:pt x="205920" y="3225800"/>
                </a:lnTo>
                <a:lnTo>
                  <a:pt x="208443" y="3213100"/>
                </a:lnTo>
                <a:close/>
              </a:path>
              <a:path w="5437505" h="3251200">
                <a:moveTo>
                  <a:pt x="228799" y="3213100"/>
                </a:moveTo>
                <a:lnTo>
                  <a:pt x="220171" y="3213100"/>
                </a:lnTo>
                <a:lnTo>
                  <a:pt x="213113" y="3225800"/>
                </a:lnTo>
                <a:lnTo>
                  <a:pt x="229992" y="3225800"/>
                </a:lnTo>
                <a:lnTo>
                  <a:pt x="228799" y="3213100"/>
                </a:lnTo>
                <a:close/>
              </a:path>
              <a:path w="5437505" h="3251200">
                <a:moveTo>
                  <a:pt x="261730" y="3213100"/>
                </a:moveTo>
                <a:lnTo>
                  <a:pt x="244212" y="3213100"/>
                </a:lnTo>
                <a:lnTo>
                  <a:pt x="240013" y="3225800"/>
                </a:lnTo>
                <a:lnTo>
                  <a:pt x="261499" y="3225800"/>
                </a:lnTo>
                <a:lnTo>
                  <a:pt x="261730" y="3213100"/>
                </a:lnTo>
                <a:close/>
              </a:path>
              <a:path w="5437505" h="3251200">
                <a:moveTo>
                  <a:pt x="282891" y="3213100"/>
                </a:moveTo>
                <a:lnTo>
                  <a:pt x="271174" y="3213100"/>
                </a:lnTo>
                <a:lnTo>
                  <a:pt x="269457" y="3225800"/>
                </a:lnTo>
                <a:lnTo>
                  <a:pt x="277740" y="3225800"/>
                </a:lnTo>
                <a:lnTo>
                  <a:pt x="282891" y="3213100"/>
                </a:lnTo>
                <a:close/>
              </a:path>
              <a:path w="5437505" h="3251200">
                <a:moveTo>
                  <a:pt x="300702" y="3213100"/>
                </a:moveTo>
                <a:lnTo>
                  <a:pt x="297257" y="3213100"/>
                </a:lnTo>
                <a:lnTo>
                  <a:pt x="291404" y="3225800"/>
                </a:lnTo>
                <a:lnTo>
                  <a:pt x="303037" y="3225800"/>
                </a:lnTo>
                <a:lnTo>
                  <a:pt x="302956" y="3225193"/>
                </a:lnTo>
                <a:lnTo>
                  <a:pt x="300702" y="3213100"/>
                </a:lnTo>
                <a:close/>
              </a:path>
              <a:path w="5437505" h="3251200">
                <a:moveTo>
                  <a:pt x="326042" y="3213100"/>
                </a:moveTo>
                <a:lnTo>
                  <a:pt x="310095" y="3213100"/>
                </a:lnTo>
                <a:lnTo>
                  <a:pt x="310702" y="3225800"/>
                </a:lnTo>
                <a:lnTo>
                  <a:pt x="332450" y="3225800"/>
                </a:lnTo>
                <a:lnTo>
                  <a:pt x="326042" y="3213100"/>
                </a:lnTo>
                <a:close/>
              </a:path>
              <a:path w="5437505" h="3251200">
                <a:moveTo>
                  <a:pt x="361297" y="3213100"/>
                </a:moveTo>
                <a:lnTo>
                  <a:pt x="343664" y="3213100"/>
                </a:lnTo>
                <a:lnTo>
                  <a:pt x="341916" y="3225800"/>
                </a:lnTo>
                <a:lnTo>
                  <a:pt x="367779" y="3225800"/>
                </a:lnTo>
                <a:lnTo>
                  <a:pt x="361297" y="3213100"/>
                </a:lnTo>
                <a:close/>
              </a:path>
              <a:path w="5437505" h="3251200">
                <a:moveTo>
                  <a:pt x="387778" y="3213100"/>
                </a:moveTo>
                <a:lnTo>
                  <a:pt x="384271" y="3213100"/>
                </a:lnTo>
                <a:lnTo>
                  <a:pt x="378166" y="3225800"/>
                </a:lnTo>
                <a:lnTo>
                  <a:pt x="390752" y="3225800"/>
                </a:lnTo>
                <a:lnTo>
                  <a:pt x="387778" y="3213100"/>
                </a:lnTo>
                <a:close/>
              </a:path>
              <a:path w="5437505" h="3251200">
                <a:moveTo>
                  <a:pt x="431431" y="3213100"/>
                </a:moveTo>
                <a:lnTo>
                  <a:pt x="414866" y="3213100"/>
                </a:lnTo>
                <a:lnTo>
                  <a:pt x="398846" y="3225800"/>
                </a:lnTo>
                <a:lnTo>
                  <a:pt x="434855" y="3225800"/>
                </a:lnTo>
                <a:lnTo>
                  <a:pt x="431431" y="3213100"/>
                </a:lnTo>
                <a:close/>
              </a:path>
              <a:path w="5437505" h="3251200">
                <a:moveTo>
                  <a:pt x="451881" y="3213100"/>
                </a:moveTo>
                <a:lnTo>
                  <a:pt x="448373" y="3213100"/>
                </a:lnTo>
                <a:lnTo>
                  <a:pt x="441881" y="3225800"/>
                </a:lnTo>
                <a:lnTo>
                  <a:pt x="454247" y="3225800"/>
                </a:lnTo>
                <a:lnTo>
                  <a:pt x="451881" y="3213100"/>
                </a:lnTo>
                <a:close/>
              </a:path>
              <a:path w="5437505" h="3251200">
                <a:moveTo>
                  <a:pt x="488131" y="3213100"/>
                </a:moveTo>
                <a:lnTo>
                  <a:pt x="480728" y="3213100"/>
                </a:lnTo>
                <a:lnTo>
                  <a:pt x="479503" y="3225800"/>
                </a:lnTo>
                <a:lnTo>
                  <a:pt x="485461" y="3225800"/>
                </a:lnTo>
                <a:lnTo>
                  <a:pt x="488131" y="3213100"/>
                </a:lnTo>
                <a:close/>
              </a:path>
              <a:path w="5437505" h="3251200">
                <a:moveTo>
                  <a:pt x="511858" y="3213100"/>
                </a:moveTo>
                <a:lnTo>
                  <a:pt x="497356" y="3213100"/>
                </a:lnTo>
                <a:lnTo>
                  <a:pt x="499576" y="3225800"/>
                </a:lnTo>
                <a:lnTo>
                  <a:pt x="516287" y="3225800"/>
                </a:lnTo>
                <a:lnTo>
                  <a:pt x="516592" y="3225193"/>
                </a:lnTo>
                <a:lnTo>
                  <a:pt x="511858" y="3213100"/>
                </a:lnTo>
                <a:close/>
              </a:path>
              <a:path w="5437505" h="3251200">
                <a:moveTo>
                  <a:pt x="633687" y="3213100"/>
                </a:moveTo>
                <a:lnTo>
                  <a:pt x="616441" y="3213100"/>
                </a:lnTo>
                <a:lnTo>
                  <a:pt x="613426" y="3225800"/>
                </a:lnTo>
                <a:lnTo>
                  <a:pt x="637320" y="3225800"/>
                </a:lnTo>
                <a:lnTo>
                  <a:pt x="633687" y="3213100"/>
                </a:lnTo>
                <a:close/>
              </a:path>
              <a:path w="5437505" h="3251200">
                <a:moveTo>
                  <a:pt x="665320" y="3213100"/>
                </a:moveTo>
                <a:lnTo>
                  <a:pt x="655194" y="3213100"/>
                </a:lnTo>
                <a:lnTo>
                  <a:pt x="641812" y="3225800"/>
                </a:lnTo>
                <a:lnTo>
                  <a:pt x="665320" y="3225800"/>
                </a:lnTo>
                <a:lnTo>
                  <a:pt x="665320" y="3213100"/>
                </a:lnTo>
                <a:close/>
              </a:path>
              <a:path w="5437505" h="3251200">
                <a:moveTo>
                  <a:pt x="686827" y="3213100"/>
                </a:moveTo>
                <a:lnTo>
                  <a:pt x="680796" y="3213100"/>
                </a:lnTo>
                <a:lnTo>
                  <a:pt x="676618" y="3225800"/>
                </a:lnTo>
                <a:lnTo>
                  <a:pt x="691539" y="3225800"/>
                </a:lnTo>
                <a:lnTo>
                  <a:pt x="686827" y="3213100"/>
                </a:lnTo>
                <a:close/>
              </a:path>
              <a:path w="5437505" h="3251200">
                <a:moveTo>
                  <a:pt x="731328" y="3213100"/>
                </a:moveTo>
                <a:lnTo>
                  <a:pt x="724239" y="3213100"/>
                </a:lnTo>
                <a:lnTo>
                  <a:pt x="724555" y="3214793"/>
                </a:lnTo>
                <a:lnTo>
                  <a:pt x="728511" y="3225800"/>
                </a:lnTo>
                <a:lnTo>
                  <a:pt x="734228" y="3225800"/>
                </a:lnTo>
                <a:lnTo>
                  <a:pt x="731328" y="3213100"/>
                </a:lnTo>
                <a:close/>
              </a:path>
              <a:path w="5437505" h="3251200">
                <a:moveTo>
                  <a:pt x="749568" y="3213100"/>
                </a:moveTo>
                <a:lnTo>
                  <a:pt x="733621" y="3213100"/>
                </a:lnTo>
                <a:lnTo>
                  <a:pt x="734228" y="3225800"/>
                </a:lnTo>
                <a:lnTo>
                  <a:pt x="755976" y="3225800"/>
                </a:lnTo>
                <a:lnTo>
                  <a:pt x="749568" y="3213100"/>
                </a:lnTo>
                <a:close/>
              </a:path>
              <a:path w="5437505" h="3251200">
                <a:moveTo>
                  <a:pt x="784824" y="3213100"/>
                </a:moveTo>
                <a:lnTo>
                  <a:pt x="767201" y="3213100"/>
                </a:lnTo>
                <a:lnTo>
                  <a:pt x="765442" y="3225800"/>
                </a:lnTo>
                <a:lnTo>
                  <a:pt x="791316" y="3225800"/>
                </a:lnTo>
                <a:lnTo>
                  <a:pt x="784824" y="3213100"/>
                </a:lnTo>
                <a:close/>
              </a:path>
              <a:path w="5437505" h="3251200">
                <a:moveTo>
                  <a:pt x="811305" y="3213100"/>
                </a:moveTo>
                <a:lnTo>
                  <a:pt x="807797" y="3213100"/>
                </a:lnTo>
                <a:lnTo>
                  <a:pt x="801692" y="3225800"/>
                </a:lnTo>
                <a:lnTo>
                  <a:pt x="814278" y="3225800"/>
                </a:lnTo>
                <a:lnTo>
                  <a:pt x="811305" y="3213100"/>
                </a:lnTo>
                <a:close/>
              </a:path>
              <a:path w="5437505" h="3251200">
                <a:moveTo>
                  <a:pt x="854958" y="3213100"/>
                </a:moveTo>
                <a:lnTo>
                  <a:pt x="838393" y="3213100"/>
                </a:lnTo>
                <a:lnTo>
                  <a:pt x="822372" y="3225800"/>
                </a:lnTo>
                <a:lnTo>
                  <a:pt x="858392" y="3225800"/>
                </a:lnTo>
                <a:lnTo>
                  <a:pt x="854958" y="3213100"/>
                </a:lnTo>
                <a:close/>
              </a:path>
              <a:path w="5437505" h="3251200">
                <a:moveTo>
                  <a:pt x="875407" y="3213100"/>
                </a:moveTo>
                <a:lnTo>
                  <a:pt x="871900" y="3213100"/>
                </a:lnTo>
                <a:lnTo>
                  <a:pt x="865408" y="3225800"/>
                </a:lnTo>
                <a:lnTo>
                  <a:pt x="877774" y="3225800"/>
                </a:lnTo>
                <a:lnTo>
                  <a:pt x="875407" y="3213100"/>
                </a:lnTo>
                <a:close/>
              </a:path>
              <a:path w="5437505" h="3251200">
                <a:moveTo>
                  <a:pt x="911658" y="3213100"/>
                </a:moveTo>
                <a:lnTo>
                  <a:pt x="904255" y="3213100"/>
                </a:lnTo>
                <a:lnTo>
                  <a:pt x="903030" y="3225800"/>
                </a:lnTo>
                <a:lnTo>
                  <a:pt x="908988" y="3225800"/>
                </a:lnTo>
                <a:lnTo>
                  <a:pt x="911658" y="3213100"/>
                </a:lnTo>
                <a:close/>
              </a:path>
              <a:path w="5437505" h="3251200">
                <a:moveTo>
                  <a:pt x="935385" y="3213100"/>
                </a:moveTo>
                <a:lnTo>
                  <a:pt x="920893" y="3213100"/>
                </a:lnTo>
                <a:lnTo>
                  <a:pt x="923102" y="3225800"/>
                </a:lnTo>
                <a:lnTo>
                  <a:pt x="939028" y="3225800"/>
                </a:lnTo>
                <a:lnTo>
                  <a:pt x="939369" y="3223276"/>
                </a:lnTo>
                <a:lnTo>
                  <a:pt x="935385" y="3213100"/>
                </a:lnTo>
                <a:close/>
              </a:path>
              <a:path w="5437505" h="3251200">
                <a:moveTo>
                  <a:pt x="974169" y="3213100"/>
                </a:moveTo>
                <a:lnTo>
                  <a:pt x="960190" y="3213100"/>
                </a:lnTo>
                <a:lnTo>
                  <a:pt x="962923" y="3225800"/>
                </a:lnTo>
                <a:lnTo>
                  <a:pt x="973237" y="3225800"/>
                </a:lnTo>
                <a:lnTo>
                  <a:pt x="974169" y="3213100"/>
                </a:lnTo>
                <a:close/>
              </a:path>
              <a:path w="5437505" h="3251200">
                <a:moveTo>
                  <a:pt x="1010869" y="3213100"/>
                </a:moveTo>
                <a:lnTo>
                  <a:pt x="1000953" y="3213100"/>
                </a:lnTo>
                <a:lnTo>
                  <a:pt x="979404" y="3225800"/>
                </a:lnTo>
                <a:lnTo>
                  <a:pt x="1013990" y="3225800"/>
                </a:lnTo>
                <a:lnTo>
                  <a:pt x="1010869" y="3213100"/>
                </a:lnTo>
                <a:close/>
              </a:path>
              <a:path w="5437505" h="3251200">
                <a:moveTo>
                  <a:pt x="1068344" y="3213100"/>
                </a:moveTo>
                <a:lnTo>
                  <a:pt x="1046324" y="3213100"/>
                </a:lnTo>
                <a:lnTo>
                  <a:pt x="1048742" y="3225800"/>
                </a:lnTo>
                <a:lnTo>
                  <a:pt x="1066229" y="3225800"/>
                </a:lnTo>
                <a:lnTo>
                  <a:pt x="1068344" y="3213100"/>
                </a:lnTo>
                <a:close/>
              </a:path>
              <a:path w="5437505" h="3251200">
                <a:moveTo>
                  <a:pt x="1085129" y="3213100"/>
                </a:moveTo>
                <a:lnTo>
                  <a:pt x="1078260" y="3213100"/>
                </a:lnTo>
                <a:lnTo>
                  <a:pt x="1072396" y="3225800"/>
                </a:lnTo>
                <a:lnTo>
                  <a:pt x="1086061" y="3225800"/>
                </a:lnTo>
                <a:lnTo>
                  <a:pt x="1085129" y="3213100"/>
                </a:lnTo>
                <a:close/>
              </a:path>
              <a:path w="5437505" h="3251200">
                <a:moveTo>
                  <a:pt x="1108940" y="3213100"/>
                </a:moveTo>
                <a:lnTo>
                  <a:pt x="1099809" y="3213100"/>
                </a:lnTo>
                <a:lnTo>
                  <a:pt x="1093642" y="3225800"/>
                </a:lnTo>
                <a:lnTo>
                  <a:pt x="1108782" y="3225800"/>
                </a:lnTo>
                <a:lnTo>
                  <a:pt x="1108940" y="3213100"/>
                </a:lnTo>
                <a:close/>
              </a:path>
              <a:path w="5437505" h="3251200">
                <a:moveTo>
                  <a:pt x="1129944" y="3213100"/>
                </a:moveTo>
                <a:lnTo>
                  <a:pt x="1118238" y="3213100"/>
                </a:lnTo>
                <a:lnTo>
                  <a:pt x="1116520" y="3225800"/>
                </a:lnTo>
                <a:lnTo>
                  <a:pt x="1124792" y="3225800"/>
                </a:lnTo>
                <a:lnTo>
                  <a:pt x="1129944" y="3213100"/>
                </a:lnTo>
                <a:close/>
              </a:path>
              <a:path w="5437505" h="3251200">
                <a:moveTo>
                  <a:pt x="1151504" y="3213100"/>
                </a:moveTo>
                <a:lnTo>
                  <a:pt x="1144310" y="3213100"/>
                </a:lnTo>
                <a:lnTo>
                  <a:pt x="1138457" y="3225800"/>
                </a:lnTo>
                <a:lnTo>
                  <a:pt x="1150090" y="3225800"/>
                </a:lnTo>
                <a:lnTo>
                  <a:pt x="1151504" y="3213100"/>
                </a:lnTo>
                <a:close/>
              </a:path>
              <a:path w="5437505" h="3251200">
                <a:moveTo>
                  <a:pt x="1268987" y="3213100"/>
                </a:moveTo>
                <a:lnTo>
                  <a:pt x="1251741" y="3213100"/>
                </a:lnTo>
                <a:lnTo>
                  <a:pt x="1248726" y="3225800"/>
                </a:lnTo>
                <a:lnTo>
                  <a:pt x="1272620" y="3225800"/>
                </a:lnTo>
                <a:lnTo>
                  <a:pt x="1268987" y="3213100"/>
                </a:lnTo>
                <a:close/>
              </a:path>
              <a:path w="5437505" h="3251200">
                <a:moveTo>
                  <a:pt x="1300620" y="3213100"/>
                </a:moveTo>
                <a:lnTo>
                  <a:pt x="1290484" y="3213100"/>
                </a:lnTo>
                <a:lnTo>
                  <a:pt x="1277102" y="3225800"/>
                </a:lnTo>
                <a:lnTo>
                  <a:pt x="1300620" y="3225800"/>
                </a:lnTo>
                <a:lnTo>
                  <a:pt x="1300620" y="3213100"/>
                </a:lnTo>
                <a:close/>
              </a:path>
              <a:path w="5437505" h="3251200">
                <a:moveTo>
                  <a:pt x="1322116" y="3213100"/>
                </a:moveTo>
                <a:lnTo>
                  <a:pt x="1316085" y="3213100"/>
                </a:lnTo>
                <a:lnTo>
                  <a:pt x="1311907" y="3225800"/>
                </a:lnTo>
                <a:lnTo>
                  <a:pt x="1326839" y="3225800"/>
                </a:lnTo>
                <a:lnTo>
                  <a:pt x="1322116" y="3213100"/>
                </a:lnTo>
                <a:close/>
              </a:path>
              <a:path w="5437505" h="3251200">
                <a:moveTo>
                  <a:pt x="1371853" y="3213100"/>
                </a:moveTo>
                <a:lnTo>
                  <a:pt x="1364283" y="3213100"/>
                </a:lnTo>
                <a:lnTo>
                  <a:pt x="1362906" y="3223281"/>
                </a:lnTo>
                <a:lnTo>
                  <a:pt x="1363811" y="3225800"/>
                </a:lnTo>
                <a:lnTo>
                  <a:pt x="1370764" y="3225800"/>
                </a:lnTo>
                <a:lnTo>
                  <a:pt x="1371853" y="3213100"/>
                </a:lnTo>
                <a:close/>
              </a:path>
              <a:path w="5437505" h="3251200">
                <a:moveTo>
                  <a:pt x="1397695" y="3213100"/>
                </a:moveTo>
                <a:lnTo>
                  <a:pt x="1383717" y="3213100"/>
                </a:lnTo>
                <a:lnTo>
                  <a:pt x="1386449" y="3225800"/>
                </a:lnTo>
                <a:lnTo>
                  <a:pt x="1396763" y="3225800"/>
                </a:lnTo>
                <a:lnTo>
                  <a:pt x="1397695" y="3213100"/>
                </a:lnTo>
                <a:close/>
              </a:path>
              <a:path w="5437505" h="3251200">
                <a:moveTo>
                  <a:pt x="1434396" y="3213100"/>
                </a:moveTo>
                <a:lnTo>
                  <a:pt x="1424480" y="3213100"/>
                </a:lnTo>
                <a:lnTo>
                  <a:pt x="1402931" y="3225800"/>
                </a:lnTo>
                <a:lnTo>
                  <a:pt x="1437526" y="3225800"/>
                </a:lnTo>
                <a:lnTo>
                  <a:pt x="1434396" y="3213100"/>
                </a:lnTo>
                <a:close/>
              </a:path>
              <a:path w="5437505" h="3251200">
                <a:moveTo>
                  <a:pt x="1491870" y="3213100"/>
                </a:moveTo>
                <a:lnTo>
                  <a:pt x="1469850" y="3213100"/>
                </a:lnTo>
                <a:lnTo>
                  <a:pt x="1472269" y="3225800"/>
                </a:lnTo>
                <a:lnTo>
                  <a:pt x="1489755" y="3225800"/>
                </a:lnTo>
                <a:lnTo>
                  <a:pt x="1491870" y="3213100"/>
                </a:lnTo>
                <a:close/>
              </a:path>
              <a:path w="5437505" h="3251200">
                <a:moveTo>
                  <a:pt x="1508655" y="3213100"/>
                </a:moveTo>
                <a:lnTo>
                  <a:pt x="1501786" y="3213100"/>
                </a:lnTo>
                <a:lnTo>
                  <a:pt x="1495933" y="3225800"/>
                </a:lnTo>
                <a:lnTo>
                  <a:pt x="1509598" y="3225800"/>
                </a:lnTo>
                <a:lnTo>
                  <a:pt x="1508655" y="3213100"/>
                </a:lnTo>
                <a:close/>
              </a:path>
              <a:path w="5437505" h="3251200">
                <a:moveTo>
                  <a:pt x="1532476" y="3213100"/>
                </a:moveTo>
                <a:lnTo>
                  <a:pt x="1523335" y="3213100"/>
                </a:lnTo>
                <a:lnTo>
                  <a:pt x="1517168" y="3225800"/>
                </a:lnTo>
                <a:lnTo>
                  <a:pt x="1532319" y="3225800"/>
                </a:lnTo>
                <a:lnTo>
                  <a:pt x="1532476" y="3213100"/>
                </a:lnTo>
                <a:close/>
              </a:path>
              <a:path w="5437505" h="3251200">
                <a:moveTo>
                  <a:pt x="1553481" y="3213100"/>
                </a:moveTo>
                <a:lnTo>
                  <a:pt x="1541764" y="3213100"/>
                </a:lnTo>
                <a:lnTo>
                  <a:pt x="1540047" y="3225800"/>
                </a:lnTo>
                <a:lnTo>
                  <a:pt x="1548319" y="3225800"/>
                </a:lnTo>
                <a:lnTo>
                  <a:pt x="1553481" y="3213100"/>
                </a:lnTo>
                <a:close/>
              </a:path>
              <a:path w="5437505" h="3251200">
                <a:moveTo>
                  <a:pt x="1575030" y="3213100"/>
                </a:moveTo>
                <a:lnTo>
                  <a:pt x="1567847" y="3213100"/>
                </a:lnTo>
                <a:lnTo>
                  <a:pt x="1561983" y="3225800"/>
                </a:lnTo>
                <a:lnTo>
                  <a:pt x="1573627" y="3225800"/>
                </a:lnTo>
                <a:lnTo>
                  <a:pt x="1575030" y="3213100"/>
                </a:lnTo>
                <a:close/>
              </a:path>
              <a:path w="5437505" h="3251200">
                <a:moveTo>
                  <a:pt x="1692513" y="3213100"/>
                </a:moveTo>
                <a:lnTo>
                  <a:pt x="1675268" y="3213100"/>
                </a:lnTo>
                <a:lnTo>
                  <a:pt x="1672252" y="3225800"/>
                </a:lnTo>
                <a:lnTo>
                  <a:pt x="1696147" y="3225800"/>
                </a:lnTo>
                <a:lnTo>
                  <a:pt x="1692513" y="3213100"/>
                </a:lnTo>
                <a:close/>
              </a:path>
              <a:path w="5437505" h="3251200">
                <a:moveTo>
                  <a:pt x="1724146" y="3213100"/>
                </a:moveTo>
                <a:lnTo>
                  <a:pt x="1714021" y="3213100"/>
                </a:lnTo>
                <a:lnTo>
                  <a:pt x="1700639" y="3225800"/>
                </a:lnTo>
                <a:lnTo>
                  <a:pt x="1724146" y="3225800"/>
                </a:lnTo>
                <a:lnTo>
                  <a:pt x="1724146" y="3213100"/>
                </a:lnTo>
                <a:close/>
              </a:path>
              <a:path w="5437505" h="3251200">
                <a:moveTo>
                  <a:pt x="1745653" y="3213100"/>
                </a:moveTo>
                <a:lnTo>
                  <a:pt x="1739611" y="3213100"/>
                </a:lnTo>
                <a:lnTo>
                  <a:pt x="1735444" y="3225800"/>
                </a:lnTo>
                <a:lnTo>
                  <a:pt x="1750365" y="3225800"/>
                </a:lnTo>
                <a:lnTo>
                  <a:pt x="1745653" y="3213100"/>
                </a:lnTo>
                <a:close/>
              </a:path>
              <a:path w="5437505" h="3251200">
                <a:moveTo>
                  <a:pt x="1790154" y="3213100"/>
                </a:moveTo>
                <a:lnTo>
                  <a:pt x="1783055" y="3213100"/>
                </a:lnTo>
                <a:lnTo>
                  <a:pt x="1783381" y="3214793"/>
                </a:lnTo>
                <a:lnTo>
                  <a:pt x="1787338" y="3225800"/>
                </a:lnTo>
                <a:lnTo>
                  <a:pt x="1793055" y="3225800"/>
                </a:lnTo>
                <a:lnTo>
                  <a:pt x="1790154" y="3213100"/>
                </a:lnTo>
                <a:close/>
              </a:path>
              <a:path w="5437505" h="3251200">
                <a:moveTo>
                  <a:pt x="1808395" y="3213100"/>
                </a:moveTo>
                <a:lnTo>
                  <a:pt x="1792448" y="3213100"/>
                </a:lnTo>
                <a:lnTo>
                  <a:pt x="1793055" y="3225800"/>
                </a:lnTo>
                <a:lnTo>
                  <a:pt x="1814803" y="3225800"/>
                </a:lnTo>
                <a:lnTo>
                  <a:pt x="1808395" y="3213100"/>
                </a:lnTo>
                <a:close/>
              </a:path>
              <a:path w="5437505" h="3251200">
                <a:moveTo>
                  <a:pt x="1843650" y="3213100"/>
                </a:moveTo>
                <a:lnTo>
                  <a:pt x="1826028" y="3213100"/>
                </a:lnTo>
                <a:lnTo>
                  <a:pt x="1824269" y="3225800"/>
                </a:lnTo>
                <a:lnTo>
                  <a:pt x="1850142" y="3225800"/>
                </a:lnTo>
                <a:lnTo>
                  <a:pt x="1843650" y="3213100"/>
                </a:lnTo>
                <a:close/>
              </a:path>
              <a:path w="5437505" h="3251200">
                <a:moveTo>
                  <a:pt x="1870131" y="3213100"/>
                </a:moveTo>
                <a:lnTo>
                  <a:pt x="1866623" y="3213100"/>
                </a:lnTo>
                <a:lnTo>
                  <a:pt x="1860519" y="3225800"/>
                </a:lnTo>
                <a:lnTo>
                  <a:pt x="1873105" y="3225800"/>
                </a:lnTo>
                <a:lnTo>
                  <a:pt x="1870131" y="3213100"/>
                </a:lnTo>
                <a:close/>
              </a:path>
              <a:path w="5437505" h="3251200">
                <a:moveTo>
                  <a:pt x="1913784" y="3213100"/>
                </a:moveTo>
                <a:lnTo>
                  <a:pt x="1897219" y="3213100"/>
                </a:lnTo>
                <a:lnTo>
                  <a:pt x="1881199" y="3225800"/>
                </a:lnTo>
                <a:lnTo>
                  <a:pt x="1917219" y="3225800"/>
                </a:lnTo>
                <a:lnTo>
                  <a:pt x="1913784" y="3213100"/>
                </a:lnTo>
                <a:close/>
              </a:path>
              <a:path w="5437505" h="3251200">
                <a:moveTo>
                  <a:pt x="1934234" y="3213100"/>
                </a:moveTo>
                <a:lnTo>
                  <a:pt x="1930726" y="3213100"/>
                </a:lnTo>
                <a:lnTo>
                  <a:pt x="1924234" y="3225800"/>
                </a:lnTo>
                <a:lnTo>
                  <a:pt x="1936600" y="3225800"/>
                </a:lnTo>
                <a:lnTo>
                  <a:pt x="1934234" y="3213100"/>
                </a:lnTo>
                <a:close/>
              </a:path>
              <a:path w="5437505" h="3251200">
                <a:moveTo>
                  <a:pt x="1970484" y="3213100"/>
                </a:moveTo>
                <a:lnTo>
                  <a:pt x="1963081" y="3213100"/>
                </a:lnTo>
                <a:lnTo>
                  <a:pt x="1961856" y="3225800"/>
                </a:lnTo>
                <a:lnTo>
                  <a:pt x="1967814" y="3225800"/>
                </a:lnTo>
                <a:lnTo>
                  <a:pt x="1970484" y="3213100"/>
                </a:lnTo>
                <a:close/>
              </a:path>
              <a:path w="5437505" h="3251200">
                <a:moveTo>
                  <a:pt x="1994211" y="3213100"/>
                </a:moveTo>
                <a:lnTo>
                  <a:pt x="1979719" y="3213100"/>
                </a:lnTo>
                <a:lnTo>
                  <a:pt x="1981929" y="3225800"/>
                </a:lnTo>
                <a:lnTo>
                  <a:pt x="1997855" y="3225800"/>
                </a:lnTo>
                <a:lnTo>
                  <a:pt x="1998195" y="3223276"/>
                </a:lnTo>
                <a:lnTo>
                  <a:pt x="1994211" y="3213100"/>
                </a:lnTo>
                <a:close/>
              </a:path>
              <a:path w="5437505" h="3251200">
                <a:moveTo>
                  <a:pt x="2032995" y="3213100"/>
                </a:moveTo>
                <a:lnTo>
                  <a:pt x="2019017" y="3213100"/>
                </a:lnTo>
                <a:lnTo>
                  <a:pt x="2021749" y="3225800"/>
                </a:lnTo>
                <a:lnTo>
                  <a:pt x="2032053" y="3225800"/>
                </a:lnTo>
                <a:lnTo>
                  <a:pt x="2032995" y="3213100"/>
                </a:lnTo>
                <a:close/>
              </a:path>
              <a:path w="5437505" h="3251200">
                <a:moveTo>
                  <a:pt x="2069696" y="3213100"/>
                </a:moveTo>
                <a:lnTo>
                  <a:pt x="2059780" y="3213100"/>
                </a:lnTo>
                <a:lnTo>
                  <a:pt x="2038220" y="3225800"/>
                </a:lnTo>
                <a:lnTo>
                  <a:pt x="2072816" y="3225800"/>
                </a:lnTo>
                <a:lnTo>
                  <a:pt x="2069696" y="3213100"/>
                </a:lnTo>
                <a:close/>
              </a:path>
              <a:path w="5437505" h="3251200">
                <a:moveTo>
                  <a:pt x="2127160" y="3213100"/>
                </a:moveTo>
                <a:lnTo>
                  <a:pt x="2105140" y="3213100"/>
                </a:lnTo>
                <a:lnTo>
                  <a:pt x="2107569" y="3225800"/>
                </a:lnTo>
                <a:lnTo>
                  <a:pt x="2125055" y="3225800"/>
                </a:lnTo>
                <a:lnTo>
                  <a:pt x="2127160" y="3213100"/>
                </a:lnTo>
                <a:close/>
              </a:path>
              <a:path w="5437505" h="3251200">
                <a:moveTo>
                  <a:pt x="2143955" y="3213100"/>
                </a:moveTo>
                <a:lnTo>
                  <a:pt x="2137076" y="3213100"/>
                </a:lnTo>
                <a:lnTo>
                  <a:pt x="2131223" y="3225800"/>
                </a:lnTo>
                <a:lnTo>
                  <a:pt x="2144887" y="3225800"/>
                </a:lnTo>
                <a:lnTo>
                  <a:pt x="2143955" y="3213100"/>
                </a:lnTo>
                <a:close/>
              </a:path>
              <a:path w="5437505" h="3251200">
                <a:moveTo>
                  <a:pt x="2167766" y="3213100"/>
                </a:moveTo>
                <a:lnTo>
                  <a:pt x="2155505" y="3213100"/>
                </a:lnTo>
                <a:lnTo>
                  <a:pt x="2152458" y="3225800"/>
                </a:lnTo>
                <a:lnTo>
                  <a:pt x="2167609" y="3225800"/>
                </a:lnTo>
                <a:lnTo>
                  <a:pt x="2167766" y="3213100"/>
                </a:lnTo>
                <a:close/>
              </a:path>
              <a:path w="5437505" h="3251200">
                <a:moveTo>
                  <a:pt x="2188771" y="3213100"/>
                </a:moveTo>
                <a:lnTo>
                  <a:pt x="2177064" y="3213100"/>
                </a:lnTo>
                <a:lnTo>
                  <a:pt x="2175336" y="3225800"/>
                </a:lnTo>
                <a:lnTo>
                  <a:pt x="2183619" y="3225800"/>
                </a:lnTo>
                <a:lnTo>
                  <a:pt x="2188771" y="3213100"/>
                </a:lnTo>
                <a:close/>
              </a:path>
              <a:path w="5437505" h="3251200">
                <a:moveTo>
                  <a:pt x="2206592" y="3213100"/>
                </a:moveTo>
                <a:lnTo>
                  <a:pt x="2203137" y="3213100"/>
                </a:lnTo>
                <a:lnTo>
                  <a:pt x="2197283" y="3225800"/>
                </a:lnTo>
                <a:lnTo>
                  <a:pt x="2208917" y="3225800"/>
                </a:lnTo>
                <a:lnTo>
                  <a:pt x="2208845" y="3225193"/>
                </a:lnTo>
                <a:lnTo>
                  <a:pt x="2206592" y="3213100"/>
                </a:lnTo>
                <a:close/>
              </a:path>
              <a:path w="5437505" h="3251200">
                <a:moveTo>
                  <a:pt x="2231921" y="3213100"/>
                </a:moveTo>
                <a:lnTo>
                  <a:pt x="2215974" y="3213100"/>
                </a:lnTo>
                <a:lnTo>
                  <a:pt x="2216581" y="3225800"/>
                </a:lnTo>
                <a:lnTo>
                  <a:pt x="2238340" y="3225800"/>
                </a:lnTo>
                <a:lnTo>
                  <a:pt x="2231921" y="3213100"/>
                </a:lnTo>
                <a:close/>
              </a:path>
              <a:path w="5437505" h="3251200">
                <a:moveTo>
                  <a:pt x="2267177" y="3213100"/>
                </a:moveTo>
                <a:lnTo>
                  <a:pt x="2249554" y="3213100"/>
                </a:lnTo>
                <a:lnTo>
                  <a:pt x="2247795" y="3225800"/>
                </a:lnTo>
                <a:lnTo>
                  <a:pt x="2273668" y="3225800"/>
                </a:lnTo>
                <a:lnTo>
                  <a:pt x="2267177" y="3213100"/>
                </a:lnTo>
                <a:close/>
              </a:path>
              <a:path w="5437505" h="3251200">
                <a:moveTo>
                  <a:pt x="2293657" y="3213100"/>
                </a:moveTo>
                <a:lnTo>
                  <a:pt x="2290150" y="3213100"/>
                </a:lnTo>
                <a:lnTo>
                  <a:pt x="2284045" y="3225800"/>
                </a:lnTo>
                <a:lnTo>
                  <a:pt x="2296642" y="3225800"/>
                </a:lnTo>
                <a:lnTo>
                  <a:pt x="2293657" y="3213100"/>
                </a:lnTo>
                <a:close/>
              </a:path>
              <a:path w="5437505" h="3251200">
                <a:moveTo>
                  <a:pt x="2337311" y="3213100"/>
                </a:moveTo>
                <a:lnTo>
                  <a:pt x="2320756" y="3213100"/>
                </a:lnTo>
                <a:lnTo>
                  <a:pt x="2304725" y="3225800"/>
                </a:lnTo>
                <a:lnTo>
                  <a:pt x="2340745" y="3225800"/>
                </a:lnTo>
                <a:lnTo>
                  <a:pt x="2337311" y="3213100"/>
                </a:lnTo>
                <a:close/>
              </a:path>
              <a:path w="5437505" h="3251200">
                <a:moveTo>
                  <a:pt x="2357760" y="3213100"/>
                </a:moveTo>
                <a:lnTo>
                  <a:pt x="2354252" y="3213100"/>
                </a:lnTo>
                <a:lnTo>
                  <a:pt x="2347760" y="3225800"/>
                </a:lnTo>
                <a:lnTo>
                  <a:pt x="2360127" y="3225800"/>
                </a:lnTo>
                <a:lnTo>
                  <a:pt x="2357760" y="3213100"/>
                </a:lnTo>
                <a:close/>
              </a:path>
              <a:path w="5437505" h="3251200">
                <a:moveTo>
                  <a:pt x="2394010" y="3213100"/>
                </a:moveTo>
                <a:lnTo>
                  <a:pt x="2386607" y="3213100"/>
                </a:lnTo>
                <a:lnTo>
                  <a:pt x="2385382" y="3225800"/>
                </a:lnTo>
                <a:lnTo>
                  <a:pt x="2391340" y="3225800"/>
                </a:lnTo>
                <a:lnTo>
                  <a:pt x="2394010" y="3213100"/>
                </a:lnTo>
                <a:close/>
              </a:path>
              <a:path w="5437505" h="3251200">
                <a:moveTo>
                  <a:pt x="2417748" y="3213100"/>
                </a:moveTo>
                <a:lnTo>
                  <a:pt x="2403246" y="3213100"/>
                </a:lnTo>
                <a:lnTo>
                  <a:pt x="2405455" y="3225800"/>
                </a:lnTo>
                <a:lnTo>
                  <a:pt x="2422167" y="3225800"/>
                </a:lnTo>
                <a:lnTo>
                  <a:pt x="2422481" y="3225193"/>
                </a:lnTo>
                <a:lnTo>
                  <a:pt x="2417748" y="3213100"/>
                </a:lnTo>
                <a:close/>
              </a:path>
              <a:path w="5437505" h="3251200">
                <a:moveTo>
                  <a:pt x="2539577" y="3213100"/>
                </a:moveTo>
                <a:lnTo>
                  <a:pt x="2522331" y="3213100"/>
                </a:lnTo>
                <a:lnTo>
                  <a:pt x="2519305" y="3225800"/>
                </a:lnTo>
                <a:lnTo>
                  <a:pt x="2543210" y="3225800"/>
                </a:lnTo>
                <a:lnTo>
                  <a:pt x="2539577" y="3213100"/>
                </a:lnTo>
                <a:close/>
              </a:path>
              <a:path w="5437505" h="3251200">
                <a:moveTo>
                  <a:pt x="2571209" y="3213100"/>
                </a:moveTo>
                <a:lnTo>
                  <a:pt x="2561073" y="3213100"/>
                </a:lnTo>
                <a:lnTo>
                  <a:pt x="2547692" y="3225800"/>
                </a:lnTo>
                <a:lnTo>
                  <a:pt x="2571209" y="3225800"/>
                </a:lnTo>
                <a:lnTo>
                  <a:pt x="2571209" y="3213100"/>
                </a:lnTo>
                <a:close/>
              </a:path>
              <a:path w="5437505" h="3251200">
                <a:moveTo>
                  <a:pt x="2592706" y="3213100"/>
                </a:moveTo>
                <a:lnTo>
                  <a:pt x="2586675" y="3213100"/>
                </a:lnTo>
                <a:lnTo>
                  <a:pt x="2582497" y="3225800"/>
                </a:lnTo>
                <a:lnTo>
                  <a:pt x="2597428" y="3225800"/>
                </a:lnTo>
                <a:lnTo>
                  <a:pt x="2592706" y="3213100"/>
                </a:lnTo>
                <a:close/>
              </a:path>
              <a:path w="5437505" h="3251200">
                <a:moveTo>
                  <a:pt x="2637218" y="3213100"/>
                </a:moveTo>
                <a:lnTo>
                  <a:pt x="2630118" y="3213100"/>
                </a:lnTo>
                <a:lnTo>
                  <a:pt x="2630444" y="3214793"/>
                </a:lnTo>
                <a:lnTo>
                  <a:pt x="2634401" y="3225800"/>
                </a:lnTo>
                <a:lnTo>
                  <a:pt x="2640118" y="3225800"/>
                </a:lnTo>
                <a:lnTo>
                  <a:pt x="2637218" y="3213100"/>
                </a:lnTo>
                <a:close/>
              </a:path>
              <a:path w="5437505" h="3251200">
                <a:moveTo>
                  <a:pt x="2655458" y="3213100"/>
                </a:moveTo>
                <a:lnTo>
                  <a:pt x="2639500" y="3213100"/>
                </a:lnTo>
                <a:lnTo>
                  <a:pt x="2640118" y="3225800"/>
                </a:lnTo>
                <a:lnTo>
                  <a:pt x="2661866" y="3225800"/>
                </a:lnTo>
                <a:lnTo>
                  <a:pt x="2655458" y="3213100"/>
                </a:lnTo>
                <a:close/>
              </a:path>
              <a:path w="5437505" h="3251200">
                <a:moveTo>
                  <a:pt x="2690713" y="3213100"/>
                </a:moveTo>
                <a:lnTo>
                  <a:pt x="2673080" y="3213100"/>
                </a:lnTo>
                <a:lnTo>
                  <a:pt x="2671332" y="3225800"/>
                </a:lnTo>
                <a:lnTo>
                  <a:pt x="2697195" y="3225800"/>
                </a:lnTo>
                <a:lnTo>
                  <a:pt x="2690713" y="3213100"/>
                </a:lnTo>
                <a:close/>
              </a:path>
              <a:path w="5437505" h="3251200">
                <a:moveTo>
                  <a:pt x="2717194" y="3213100"/>
                </a:moveTo>
                <a:lnTo>
                  <a:pt x="2713676" y="3213100"/>
                </a:lnTo>
                <a:lnTo>
                  <a:pt x="2707572" y="3225800"/>
                </a:lnTo>
                <a:lnTo>
                  <a:pt x="2720168" y="3225800"/>
                </a:lnTo>
                <a:lnTo>
                  <a:pt x="2717194" y="3213100"/>
                </a:lnTo>
                <a:close/>
              </a:path>
              <a:path w="5437505" h="3251200">
                <a:moveTo>
                  <a:pt x="2760837" y="3213100"/>
                </a:moveTo>
                <a:lnTo>
                  <a:pt x="2744282" y="3213100"/>
                </a:lnTo>
                <a:lnTo>
                  <a:pt x="2728252" y="3225800"/>
                </a:lnTo>
                <a:lnTo>
                  <a:pt x="2764271" y="3225800"/>
                </a:lnTo>
                <a:lnTo>
                  <a:pt x="2760837" y="3213100"/>
                </a:lnTo>
                <a:close/>
              </a:path>
              <a:path w="5437505" h="3251200">
                <a:moveTo>
                  <a:pt x="2781297" y="3213100"/>
                </a:moveTo>
                <a:lnTo>
                  <a:pt x="2777779" y="3213100"/>
                </a:lnTo>
                <a:lnTo>
                  <a:pt x="2771297" y="3225800"/>
                </a:lnTo>
                <a:lnTo>
                  <a:pt x="2783653" y="3225800"/>
                </a:lnTo>
                <a:lnTo>
                  <a:pt x="2781297" y="3213100"/>
                </a:lnTo>
                <a:close/>
              </a:path>
              <a:path w="5437505" h="3251200">
                <a:moveTo>
                  <a:pt x="2817537" y="3213100"/>
                </a:moveTo>
                <a:lnTo>
                  <a:pt x="2810134" y="3213100"/>
                </a:lnTo>
                <a:lnTo>
                  <a:pt x="2808919" y="3225800"/>
                </a:lnTo>
                <a:lnTo>
                  <a:pt x="2814867" y="3225800"/>
                </a:lnTo>
                <a:lnTo>
                  <a:pt x="2817537" y="3213100"/>
                </a:lnTo>
                <a:close/>
              </a:path>
              <a:path w="5437505" h="3251200">
                <a:moveTo>
                  <a:pt x="2841274" y="3213100"/>
                </a:moveTo>
                <a:lnTo>
                  <a:pt x="2826772" y="3213100"/>
                </a:lnTo>
                <a:lnTo>
                  <a:pt x="2828992" y="3225800"/>
                </a:lnTo>
                <a:lnTo>
                  <a:pt x="2844918" y="3225800"/>
                </a:lnTo>
                <a:lnTo>
                  <a:pt x="2845257" y="3223276"/>
                </a:lnTo>
                <a:lnTo>
                  <a:pt x="2841274" y="3213100"/>
                </a:lnTo>
                <a:close/>
              </a:path>
              <a:path w="5437505" h="3251200">
                <a:moveTo>
                  <a:pt x="2880048" y="3213100"/>
                </a:moveTo>
                <a:lnTo>
                  <a:pt x="2866080" y="3213100"/>
                </a:lnTo>
                <a:lnTo>
                  <a:pt x="2868813" y="3225800"/>
                </a:lnTo>
                <a:lnTo>
                  <a:pt x="2879116" y="3225800"/>
                </a:lnTo>
                <a:lnTo>
                  <a:pt x="2880048" y="3213100"/>
                </a:lnTo>
                <a:close/>
              </a:path>
              <a:path w="5437505" h="3251200">
                <a:moveTo>
                  <a:pt x="2916748" y="3213100"/>
                </a:moveTo>
                <a:lnTo>
                  <a:pt x="2906832" y="3213100"/>
                </a:lnTo>
                <a:lnTo>
                  <a:pt x="2885283" y="3225800"/>
                </a:lnTo>
                <a:lnTo>
                  <a:pt x="2919879" y="3225800"/>
                </a:lnTo>
                <a:lnTo>
                  <a:pt x="2916748" y="3213100"/>
                </a:lnTo>
                <a:close/>
              </a:path>
              <a:path w="5437505" h="3251200">
                <a:moveTo>
                  <a:pt x="2974223" y="3213100"/>
                </a:moveTo>
                <a:lnTo>
                  <a:pt x="2952203" y="3213100"/>
                </a:lnTo>
                <a:lnTo>
                  <a:pt x="2954622" y="3225800"/>
                </a:lnTo>
                <a:lnTo>
                  <a:pt x="2972118" y="3225800"/>
                </a:lnTo>
                <a:lnTo>
                  <a:pt x="2974223" y="3213100"/>
                </a:lnTo>
                <a:close/>
              </a:path>
              <a:path w="5437505" h="3251200">
                <a:moveTo>
                  <a:pt x="2991008" y="3213100"/>
                </a:moveTo>
                <a:lnTo>
                  <a:pt x="2984139" y="3213100"/>
                </a:lnTo>
                <a:lnTo>
                  <a:pt x="2978286" y="3225800"/>
                </a:lnTo>
                <a:lnTo>
                  <a:pt x="2991950" y="3225800"/>
                </a:lnTo>
                <a:lnTo>
                  <a:pt x="2991008" y="3213100"/>
                </a:lnTo>
                <a:close/>
              </a:path>
              <a:path w="5437505" h="3251200">
                <a:moveTo>
                  <a:pt x="3014829" y="3213100"/>
                </a:moveTo>
                <a:lnTo>
                  <a:pt x="3002568" y="3213100"/>
                </a:lnTo>
                <a:lnTo>
                  <a:pt x="2999521" y="3225800"/>
                </a:lnTo>
                <a:lnTo>
                  <a:pt x="3014672" y="3225800"/>
                </a:lnTo>
                <a:lnTo>
                  <a:pt x="3014829" y="3213100"/>
                </a:lnTo>
                <a:close/>
              </a:path>
              <a:path w="5437505" h="3251200">
                <a:moveTo>
                  <a:pt x="3035834" y="3213100"/>
                </a:moveTo>
                <a:lnTo>
                  <a:pt x="3024117" y="3213100"/>
                </a:lnTo>
                <a:lnTo>
                  <a:pt x="3022400" y="3225800"/>
                </a:lnTo>
                <a:lnTo>
                  <a:pt x="3030682" y="3225800"/>
                </a:lnTo>
                <a:lnTo>
                  <a:pt x="3035834" y="3213100"/>
                </a:lnTo>
                <a:close/>
              </a:path>
              <a:path w="5437505" h="3251200">
                <a:moveTo>
                  <a:pt x="3057383" y="3213100"/>
                </a:moveTo>
                <a:lnTo>
                  <a:pt x="3050200" y="3213100"/>
                </a:lnTo>
                <a:lnTo>
                  <a:pt x="3044347" y="3225800"/>
                </a:lnTo>
                <a:lnTo>
                  <a:pt x="3055980" y="3225800"/>
                </a:lnTo>
                <a:lnTo>
                  <a:pt x="3057383" y="3213100"/>
                </a:lnTo>
                <a:close/>
              </a:path>
              <a:path w="5437505" h="3251200">
                <a:moveTo>
                  <a:pt x="3174866" y="3213100"/>
                </a:moveTo>
                <a:lnTo>
                  <a:pt x="3157621" y="3213100"/>
                </a:lnTo>
                <a:lnTo>
                  <a:pt x="3154605" y="3225800"/>
                </a:lnTo>
                <a:lnTo>
                  <a:pt x="3178500" y="3225800"/>
                </a:lnTo>
                <a:lnTo>
                  <a:pt x="3174866" y="3213100"/>
                </a:lnTo>
                <a:close/>
              </a:path>
              <a:path w="5437505" h="3251200">
                <a:moveTo>
                  <a:pt x="3206499" y="3213100"/>
                </a:moveTo>
                <a:lnTo>
                  <a:pt x="3196373" y="3213100"/>
                </a:lnTo>
                <a:lnTo>
                  <a:pt x="3182992" y="3225800"/>
                </a:lnTo>
                <a:lnTo>
                  <a:pt x="3206499" y="3225800"/>
                </a:lnTo>
                <a:lnTo>
                  <a:pt x="3206499" y="3213100"/>
                </a:lnTo>
                <a:close/>
              </a:path>
              <a:path w="5437505" h="3251200">
                <a:moveTo>
                  <a:pt x="3228006" y="3213100"/>
                </a:moveTo>
                <a:lnTo>
                  <a:pt x="3221975" y="3213100"/>
                </a:lnTo>
                <a:lnTo>
                  <a:pt x="3217797" y="3225800"/>
                </a:lnTo>
                <a:lnTo>
                  <a:pt x="3232718" y="3225800"/>
                </a:lnTo>
                <a:lnTo>
                  <a:pt x="3228006" y="3213100"/>
                </a:lnTo>
                <a:close/>
              </a:path>
              <a:path w="5437505" h="3251200">
                <a:moveTo>
                  <a:pt x="3272507" y="3213100"/>
                </a:moveTo>
                <a:lnTo>
                  <a:pt x="3265408" y="3213100"/>
                </a:lnTo>
                <a:lnTo>
                  <a:pt x="3265734" y="3214793"/>
                </a:lnTo>
                <a:lnTo>
                  <a:pt x="3269691" y="3225800"/>
                </a:lnTo>
                <a:lnTo>
                  <a:pt x="3275408" y="3225800"/>
                </a:lnTo>
                <a:lnTo>
                  <a:pt x="3272507" y="3213100"/>
                </a:lnTo>
                <a:close/>
              </a:path>
              <a:path w="5437505" h="3251200">
                <a:moveTo>
                  <a:pt x="3290747" y="3213100"/>
                </a:moveTo>
                <a:lnTo>
                  <a:pt x="3274800" y="3213100"/>
                </a:lnTo>
                <a:lnTo>
                  <a:pt x="3275408" y="3225800"/>
                </a:lnTo>
                <a:lnTo>
                  <a:pt x="3297156" y="3225800"/>
                </a:lnTo>
                <a:lnTo>
                  <a:pt x="3290747" y="3213100"/>
                </a:lnTo>
                <a:close/>
              </a:path>
              <a:path w="5437505" h="3251200">
                <a:moveTo>
                  <a:pt x="3326003" y="3213100"/>
                </a:moveTo>
                <a:lnTo>
                  <a:pt x="3308380" y="3213100"/>
                </a:lnTo>
                <a:lnTo>
                  <a:pt x="3306621" y="3225800"/>
                </a:lnTo>
                <a:lnTo>
                  <a:pt x="3332495" y="3225800"/>
                </a:lnTo>
                <a:lnTo>
                  <a:pt x="3326003" y="3213100"/>
                </a:lnTo>
                <a:close/>
              </a:path>
              <a:path w="5437505" h="3251200">
                <a:moveTo>
                  <a:pt x="3352484" y="3213100"/>
                </a:moveTo>
                <a:lnTo>
                  <a:pt x="3348976" y="3213100"/>
                </a:lnTo>
                <a:lnTo>
                  <a:pt x="3342872" y="3225800"/>
                </a:lnTo>
                <a:lnTo>
                  <a:pt x="3355458" y="3225800"/>
                </a:lnTo>
                <a:lnTo>
                  <a:pt x="3352484" y="3213100"/>
                </a:lnTo>
                <a:close/>
              </a:path>
              <a:path w="5437505" h="3251200">
                <a:moveTo>
                  <a:pt x="3396137" y="3213100"/>
                </a:moveTo>
                <a:lnTo>
                  <a:pt x="3379572" y="3213100"/>
                </a:lnTo>
                <a:lnTo>
                  <a:pt x="3363552" y="3225800"/>
                </a:lnTo>
                <a:lnTo>
                  <a:pt x="3399571" y="3225800"/>
                </a:lnTo>
                <a:lnTo>
                  <a:pt x="3396137" y="3213100"/>
                </a:lnTo>
                <a:close/>
              </a:path>
              <a:path w="5437505" h="3251200">
                <a:moveTo>
                  <a:pt x="3416587" y="3213100"/>
                </a:moveTo>
                <a:lnTo>
                  <a:pt x="3413079" y="3213100"/>
                </a:lnTo>
                <a:lnTo>
                  <a:pt x="3406587" y="3225800"/>
                </a:lnTo>
                <a:lnTo>
                  <a:pt x="3418953" y="3225800"/>
                </a:lnTo>
                <a:lnTo>
                  <a:pt x="3416587" y="3213100"/>
                </a:lnTo>
                <a:close/>
              </a:path>
              <a:path w="5437505" h="3251200">
                <a:moveTo>
                  <a:pt x="3452837" y="3213100"/>
                </a:moveTo>
                <a:lnTo>
                  <a:pt x="3445434" y="3213100"/>
                </a:lnTo>
                <a:lnTo>
                  <a:pt x="3444209" y="3225800"/>
                </a:lnTo>
                <a:lnTo>
                  <a:pt x="3450167" y="3225800"/>
                </a:lnTo>
                <a:lnTo>
                  <a:pt x="3452837" y="3213100"/>
                </a:lnTo>
                <a:close/>
              </a:path>
              <a:path w="5437505" h="3251200">
                <a:moveTo>
                  <a:pt x="3476564" y="3213100"/>
                </a:moveTo>
                <a:lnTo>
                  <a:pt x="3462072" y="3213100"/>
                </a:lnTo>
                <a:lnTo>
                  <a:pt x="3464281" y="3225800"/>
                </a:lnTo>
                <a:lnTo>
                  <a:pt x="3480208" y="3225800"/>
                </a:lnTo>
                <a:lnTo>
                  <a:pt x="3480548" y="3223276"/>
                </a:lnTo>
                <a:lnTo>
                  <a:pt x="3476564" y="3213100"/>
                </a:lnTo>
                <a:close/>
              </a:path>
              <a:path w="5437505" h="3251200">
                <a:moveTo>
                  <a:pt x="3515348" y="3213100"/>
                </a:moveTo>
                <a:lnTo>
                  <a:pt x="3501369" y="3213100"/>
                </a:lnTo>
                <a:lnTo>
                  <a:pt x="3504102" y="3225800"/>
                </a:lnTo>
                <a:lnTo>
                  <a:pt x="3514406" y="3225800"/>
                </a:lnTo>
                <a:lnTo>
                  <a:pt x="3515348" y="3213100"/>
                </a:lnTo>
                <a:close/>
              </a:path>
              <a:path w="5437505" h="3251200">
                <a:moveTo>
                  <a:pt x="3552048" y="3213100"/>
                </a:moveTo>
                <a:lnTo>
                  <a:pt x="3542132" y="3213100"/>
                </a:lnTo>
                <a:lnTo>
                  <a:pt x="3520583" y="3225800"/>
                </a:lnTo>
                <a:lnTo>
                  <a:pt x="3555169" y="3225800"/>
                </a:lnTo>
                <a:lnTo>
                  <a:pt x="3552048" y="3213100"/>
                </a:lnTo>
                <a:close/>
              </a:path>
              <a:path w="5437505" h="3251200">
                <a:moveTo>
                  <a:pt x="3609513" y="3213100"/>
                </a:moveTo>
                <a:lnTo>
                  <a:pt x="3587492" y="3213100"/>
                </a:lnTo>
                <a:lnTo>
                  <a:pt x="3589922" y="3225800"/>
                </a:lnTo>
                <a:lnTo>
                  <a:pt x="3607408" y="3225800"/>
                </a:lnTo>
                <a:lnTo>
                  <a:pt x="3609513" y="3213100"/>
                </a:lnTo>
                <a:close/>
              </a:path>
              <a:path w="5437505" h="3251200">
                <a:moveTo>
                  <a:pt x="3626308" y="3213100"/>
                </a:moveTo>
                <a:lnTo>
                  <a:pt x="3619429" y="3213100"/>
                </a:lnTo>
                <a:lnTo>
                  <a:pt x="3613575" y="3225800"/>
                </a:lnTo>
                <a:lnTo>
                  <a:pt x="3627240" y="3225800"/>
                </a:lnTo>
                <a:lnTo>
                  <a:pt x="3626308" y="3213100"/>
                </a:lnTo>
                <a:close/>
              </a:path>
              <a:path w="5437505" h="3251200">
                <a:moveTo>
                  <a:pt x="3650119" y="3213100"/>
                </a:moveTo>
                <a:lnTo>
                  <a:pt x="3637857" y="3213100"/>
                </a:lnTo>
                <a:lnTo>
                  <a:pt x="3634821" y="3225800"/>
                </a:lnTo>
                <a:lnTo>
                  <a:pt x="3649962" y="3225800"/>
                </a:lnTo>
                <a:lnTo>
                  <a:pt x="3650119" y="3213100"/>
                </a:lnTo>
                <a:close/>
              </a:path>
              <a:path w="5437505" h="3251200">
                <a:moveTo>
                  <a:pt x="3671123" y="3213100"/>
                </a:moveTo>
                <a:lnTo>
                  <a:pt x="3659417" y="3213100"/>
                </a:lnTo>
                <a:lnTo>
                  <a:pt x="3657700" y="3225800"/>
                </a:lnTo>
                <a:lnTo>
                  <a:pt x="3665972" y="3225800"/>
                </a:lnTo>
                <a:lnTo>
                  <a:pt x="3671123" y="3213100"/>
                </a:lnTo>
                <a:close/>
              </a:path>
              <a:path w="5437505" h="3251200">
                <a:moveTo>
                  <a:pt x="3692672" y="3213100"/>
                </a:moveTo>
                <a:lnTo>
                  <a:pt x="3685489" y="3213100"/>
                </a:lnTo>
                <a:lnTo>
                  <a:pt x="3679636" y="3225800"/>
                </a:lnTo>
                <a:lnTo>
                  <a:pt x="3691269" y="3225800"/>
                </a:lnTo>
                <a:lnTo>
                  <a:pt x="3692672" y="3213100"/>
                </a:lnTo>
                <a:close/>
              </a:path>
              <a:path w="5437505" h="3251200">
                <a:moveTo>
                  <a:pt x="3810166" y="3213100"/>
                </a:moveTo>
                <a:lnTo>
                  <a:pt x="3792910" y="3213100"/>
                </a:lnTo>
                <a:lnTo>
                  <a:pt x="3789895" y="3225800"/>
                </a:lnTo>
                <a:lnTo>
                  <a:pt x="3813800" y="3225800"/>
                </a:lnTo>
                <a:lnTo>
                  <a:pt x="3810166" y="3213100"/>
                </a:lnTo>
                <a:close/>
              </a:path>
              <a:path w="5437505" h="3251200">
                <a:moveTo>
                  <a:pt x="3841799" y="3213100"/>
                </a:moveTo>
                <a:lnTo>
                  <a:pt x="3831663" y="3213100"/>
                </a:lnTo>
                <a:lnTo>
                  <a:pt x="3818281" y="3225800"/>
                </a:lnTo>
                <a:lnTo>
                  <a:pt x="3841799" y="3225800"/>
                </a:lnTo>
                <a:lnTo>
                  <a:pt x="3841799" y="3213100"/>
                </a:lnTo>
                <a:close/>
              </a:path>
              <a:path w="5437505" h="3251200">
                <a:moveTo>
                  <a:pt x="3863295" y="3213100"/>
                </a:moveTo>
                <a:lnTo>
                  <a:pt x="3857264" y="3213100"/>
                </a:lnTo>
                <a:lnTo>
                  <a:pt x="3853086" y="3225800"/>
                </a:lnTo>
                <a:lnTo>
                  <a:pt x="3868018" y="3225800"/>
                </a:lnTo>
                <a:lnTo>
                  <a:pt x="3863295" y="3213100"/>
                </a:lnTo>
                <a:close/>
              </a:path>
              <a:path w="5437505" h="3251200">
                <a:moveTo>
                  <a:pt x="3900425" y="3213100"/>
                </a:moveTo>
                <a:lnTo>
                  <a:pt x="3895473" y="3213100"/>
                </a:lnTo>
                <a:lnTo>
                  <a:pt x="3887117" y="3225800"/>
                </a:lnTo>
                <a:lnTo>
                  <a:pt x="3903734" y="3225800"/>
                </a:lnTo>
                <a:lnTo>
                  <a:pt x="3904075" y="3223276"/>
                </a:lnTo>
                <a:lnTo>
                  <a:pt x="3900425" y="3213100"/>
                </a:lnTo>
                <a:close/>
              </a:path>
              <a:path w="5437505" h="3251200">
                <a:moveTo>
                  <a:pt x="3904075" y="3223276"/>
                </a:moveTo>
                <a:lnTo>
                  <a:pt x="3903734" y="3225800"/>
                </a:lnTo>
                <a:lnTo>
                  <a:pt x="3904980" y="3225800"/>
                </a:lnTo>
                <a:lnTo>
                  <a:pt x="3904075" y="3223276"/>
                </a:lnTo>
                <a:close/>
              </a:path>
              <a:path w="5437505" h="3251200">
                <a:moveTo>
                  <a:pt x="3913032" y="3213100"/>
                </a:moveTo>
                <a:lnTo>
                  <a:pt x="3905451" y="3213100"/>
                </a:lnTo>
                <a:lnTo>
                  <a:pt x="3904077" y="3223281"/>
                </a:lnTo>
                <a:lnTo>
                  <a:pt x="3904980" y="3225800"/>
                </a:lnTo>
                <a:lnTo>
                  <a:pt x="3911933" y="3225800"/>
                </a:lnTo>
                <a:lnTo>
                  <a:pt x="3913032" y="3213100"/>
                </a:lnTo>
                <a:close/>
              </a:path>
              <a:path w="5437505" h="3251200">
                <a:moveTo>
                  <a:pt x="3938874" y="3213100"/>
                </a:moveTo>
                <a:lnTo>
                  <a:pt x="3924896" y="3213100"/>
                </a:lnTo>
                <a:lnTo>
                  <a:pt x="3927629" y="3225800"/>
                </a:lnTo>
                <a:lnTo>
                  <a:pt x="3937942" y="3225800"/>
                </a:lnTo>
                <a:lnTo>
                  <a:pt x="3938874" y="3213100"/>
                </a:lnTo>
                <a:close/>
              </a:path>
              <a:path w="5437505" h="3251200">
                <a:moveTo>
                  <a:pt x="3975575" y="3213100"/>
                </a:moveTo>
                <a:lnTo>
                  <a:pt x="3965659" y="3213100"/>
                </a:lnTo>
                <a:lnTo>
                  <a:pt x="3944110" y="3225800"/>
                </a:lnTo>
                <a:lnTo>
                  <a:pt x="3978695" y="3225800"/>
                </a:lnTo>
                <a:lnTo>
                  <a:pt x="3975575" y="3213100"/>
                </a:lnTo>
                <a:close/>
              </a:path>
              <a:path w="5437505" h="3251200">
                <a:moveTo>
                  <a:pt x="4033049" y="3213100"/>
                </a:moveTo>
                <a:lnTo>
                  <a:pt x="4011029" y="3213100"/>
                </a:lnTo>
                <a:lnTo>
                  <a:pt x="4013448" y="3225800"/>
                </a:lnTo>
                <a:lnTo>
                  <a:pt x="4030934" y="3225800"/>
                </a:lnTo>
                <a:lnTo>
                  <a:pt x="4033049" y="3213100"/>
                </a:lnTo>
                <a:close/>
              </a:path>
              <a:path w="5437505" h="3251200">
                <a:moveTo>
                  <a:pt x="4049834" y="3213100"/>
                </a:moveTo>
                <a:lnTo>
                  <a:pt x="4042965" y="3213100"/>
                </a:lnTo>
                <a:lnTo>
                  <a:pt x="4037102" y="3225800"/>
                </a:lnTo>
                <a:lnTo>
                  <a:pt x="4050777" y="3225800"/>
                </a:lnTo>
                <a:lnTo>
                  <a:pt x="4049834" y="3213100"/>
                </a:lnTo>
                <a:close/>
              </a:path>
              <a:path w="5437505" h="3251200">
                <a:moveTo>
                  <a:pt x="4073645" y="3213100"/>
                </a:moveTo>
                <a:lnTo>
                  <a:pt x="4061394" y="3213100"/>
                </a:lnTo>
                <a:lnTo>
                  <a:pt x="4058347" y="3225800"/>
                </a:lnTo>
                <a:lnTo>
                  <a:pt x="4073499" y="3225800"/>
                </a:lnTo>
                <a:lnTo>
                  <a:pt x="4073645" y="3213100"/>
                </a:lnTo>
                <a:close/>
              </a:path>
              <a:path w="5437505" h="3251200">
                <a:moveTo>
                  <a:pt x="4094650" y="3213100"/>
                </a:moveTo>
                <a:lnTo>
                  <a:pt x="4082943" y="3213100"/>
                </a:lnTo>
                <a:lnTo>
                  <a:pt x="4081226" y="3225800"/>
                </a:lnTo>
                <a:lnTo>
                  <a:pt x="4089498" y="3225800"/>
                </a:lnTo>
                <a:lnTo>
                  <a:pt x="4094650" y="3213100"/>
                </a:lnTo>
                <a:close/>
              </a:path>
              <a:path w="5437505" h="3251200">
                <a:moveTo>
                  <a:pt x="4116209" y="3213100"/>
                </a:moveTo>
                <a:lnTo>
                  <a:pt x="4109026" y="3213100"/>
                </a:lnTo>
                <a:lnTo>
                  <a:pt x="4103163" y="3225800"/>
                </a:lnTo>
                <a:lnTo>
                  <a:pt x="4114796" y="3225800"/>
                </a:lnTo>
                <a:lnTo>
                  <a:pt x="4116209" y="3213100"/>
                </a:lnTo>
                <a:close/>
              </a:path>
              <a:path w="5437505" h="3251200">
                <a:moveTo>
                  <a:pt x="4233693" y="3213100"/>
                </a:moveTo>
                <a:lnTo>
                  <a:pt x="4216447" y="3213100"/>
                </a:lnTo>
                <a:lnTo>
                  <a:pt x="4213431" y="3225800"/>
                </a:lnTo>
                <a:lnTo>
                  <a:pt x="4237326" y="3225800"/>
                </a:lnTo>
                <a:lnTo>
                  <a:pt x="4233693" y="3213100"/>
                </a:lnTo>
                <a:close/>
              </a:path>
              <a:path w="5437505" h="3251200">
                <a:moveTo>
                  <a:pt x="4265325" y="3213100"/>
                </a:moveTo>
                <a:lnTo>
                  <a:pt x="4255189" y="3213100"/>
                </a:lnTo>
                <a:lnTo>
                  <a:pt x="4241818" y="3225800"/>
                </a:lnTo>
                <a:lnTo>
                  <a:pt x="4265325" y="3225800"/>
                </a:lnTo>
                <a:lnTo>
                  <a:pt x="4265325" y="3213100"/>
                </a:lnTo>
                <a:close/>
              </a:path>
              <a:path w="5437505" h="3251200">
                <a:moveTo>
                  <a:pt x="4286822" y="3213100"/>
                </a:moveTo>
                <a:lnTo>
                  <a:pt x="4280791" y="3213100"/>
                </a:lnTo>
                <a:lnTo>
                  <a:pt x="4276613" y="3225800"/>
                </a:lnTo>
                <a:lnTo>
                  <a:pt x="4291544" y="3225800"/>
                </a:lnTo>
                <a:lnTo>
                  <a:pt x="4286822" y="3213100"/>
                </a:lnTo>
                <a:close/>
              </a:path>
              <a:path w="5437505" h="3251200">
                <a:moveTo>
                  <a:pt x="4331334" y="3213100"/>
                </a:moveTo>
                <a:lnTo>
                  <a:pt x="4324234" y="3213100"/>
                </a:lnTo>
                <a:lnTo>
                  <a:pt x="4324560" y="3214793"/>
                </a:lnTo>
                <a:lnTo>
                  <a:pt x="4328517" y="3225800"/>
                </a:lnTo>
                <a:lnTo>
                  <a:pt x="4334234" y="3225800"/>
                </a:lnTo>
                <a:lnTo>
                  <a:pt x="4331334" y="3213100"/>
                </a:lnTo>
                <a:close/>
              </a:path>
              <a:path w="5437505" h="3251200">
                <a:moveTo>
                  <a:pt x="4349574" y="3213100"/>
                </a:moveTo>
                <a:lnTo>
                  <a:pt x="4333627" y="3213100"/>
                </a:lnTo>
                <a:lnTo>
                  <a:pt x="4334234" y="3225800"/>
                </a:lnTo>
                <a:lnTo>
                  <a:pt x="4355982" y="3225800"/>
                </a:lnTo>
                <a:lnTo>
                  <a:pt x="4349574" y="3213100"/>
                </a:lnTo>
                <a:close/>
              </a:path>
              <a:path w="5437505" h="3251200">
                <a:moveTo>
                  <a:pt x="4384829" y="3213100"/>
                </a:moveTo>
                <a:lnTo>
                  <a:pt x="4367196" y="3213100"/>
                </a:lnTo>
                <a:lnTo>
                  <a:pt x="4365448" y="3225800"/>
                </a:lnTo>
                <a:lnTo>
                  <a:pt x="4391311" y="3225800"/>
                </a:lnTo>
                <a:lnTo>
                  <a:pt x="4384829" y="3213100"/>
                </a:lnTo>
                <a:close/>
              </a:path>
              <a:path w="5437505" h="3251200">
                <a:moveTo>
                  <a:pt x="4411310" y="3213100"/>
                </a:moveTo>
                <a:lnTo>
                  <a:pt x="4407802" y="3213100"/>
                </a:lnTo>
                <a:lnTo>
                  <a:pt x="4401698" y="3225800"/>
                </a:lnTo>
                <a:lnTo>
                  <a:pt x="4414284" y="3225800"/>
                </a:lnTo>
                <a:lnTo>
                  <a:pt x="4411310" y="3213100"/>
                </a:lnTo>
                <a:close/>
              </a:path>
              <a:path w="5437505" h="3251200">
                <a:moveTo>
                  <a:pt x="4454963" y="3213100"/>
                </a:moveTo>
                <a:lnTo>
                  <a:pt x="4438398" y="3213100"/>
                </a:lnTo>
                <a:lnTo>
                  <a:pt x="4422378" y="3225800"/>
                </a:lnTo>
                <a:lnTo>
                  <a:pt x="4458398" y="3225800"/>
                </a:lnTo>
                <a:lnTo>
                  <a:pt x="4454963" y="3213100"/>
                </a:lnTo>
                <a:close/>
              </a:path>
              <a:path w="5437505" h="3251200">
                <a:moveTo>
                  <a:pt x="4475413" y="3213100"/>
                </a:moveTo>
                <a:lnTo>
                  <a:pt x="4471905" y="3213100"/>
                </a:lnTo>
                <a:lnTo>
                  <a:pt x="4465413" y="3225800"/>
                </a:lnTo>
                <a:lnTo>
                  <a:pt x="4477779" y="3225800"/>
                </a:lnTo>
                <a:lnTo>
                  <a:pt x="4475413" y="3213100"/>
                </a:lnTo>
                <a:close/>
              </a:path>
              <a:path w="5437505" h="3251200">
                <a:moveTo>
                  <a:pt x="4511663" y="3213100"/>
                </a:moveTo>
                <a:lnTo>
                  <a:pt x="4504260" y="3213100"/>
                </a:lnTo>
                <a:lnTo>
                  <a:pt x="4503035" y="3225800"/>
                </a:lnTo>
                <a:lnTo>
                  <a:pt x="4508983" y="3225800"/>
                </a:lnTo>
                <a:lnTo>
                  <a:pt x="4511663" y="3213100"/>
                </a:lnTo>
                <a:close/>
              </a:path>
              <a:path w="5437505" h="3251200">
                <a:moveTo>
                  <a:pt x="4657219" y="3213100"/>
                </a:moveTo>
                <a:lnTo>
                  <a:pt x="4639973" y="3213100"/>
                </a:lnTo>
                <a:lnTo>
                  <a:pt x="4636958" y="3225800"/>
                </a:lnTo>
                <a:lnTo>
                  <a:pt x="4660852" y="3225800"/>
                </a:lnTo>
                <a:lnTo>
                  <a:pt x="4657219" y="3213100"/>
                </a:lnTo>
                <a:close/>
              </a:path>
              <a:path w="5437505" h="3251200">
                <a:moveTo>
                  <a:pt x="4688851" y="3213100"/>
                </a:moveTo>
                <a:lnTo>
                  <a:pt x="4678726" y="3213100"/>
                </a:lnTo>
                <a:lnTo>
                  <a:pt x="4665344" y="3225800"/>
                </a:lnTo>
                <a:lnTo>
                  <a:pt x="4688851" y="3225800"/>
                </a:lnTo>
                <a:lnTo>
                  <a:pt x="4688851" y="3213100"/>
                </a:lnTo>
                <a:close/>
              </a:path>
              <a:path w="5437505" h="3251200">
                <a:moveTo>
                  <a:pt x="4710359" y="3213100"/>
                </a:moveTo>
                <a:lnTo>
                  <a:pt x="4704327" y="3213100"/>
                </a:lnTo>
                <a:lnTo>
                  <a:pt x="4700150" y="3225800"/>
                </a:lnTo>
                <a:lnTo>
                  <a:pt x="4715071" y="3225800"/>
                </a:lnTo>
                <a:lnTo>
                  <a:pt x="4710359" y="3213100"/>
                </a:lnTo>
                <a:close/>
              </a:path>
              <a:path w="5437505" h="3251200">
                <a:moveTo>
                  <a:pt x="4747478" y="3213100"/>
                </a:moveTo>
                <a:lnTo>
                  <a:pt x="4742536" y="3213100"/>
                </a:lnTo>
                <a:lnTo>
                  <a:pt x="4734180" y="3225800"/>
                </a:lnTo>
                <a:lnTo>
                  <a:pt x="4750797" y="3225800"/>
                </a:lnTo>
                <a:lnTo>
                  <a:pt x="4751136" y="3223276"/>
                </a:lnTo>
                <a:lnTo>
                  <a:pt x="4747478" y="3213100"/>
                </a:lnTo>
                <a:close/>
              </a:path>
              <a:path w="5437505" h="3251200">
                <a:moveTo>
                  <a:pt x="4751138" y="3223281"/>
                </a:moveTo>
                <a:lnTo>
                  <a:pt x="4750797" y="3225800"/>
                </a:lnTo>
                <a:lnTo>
                  <a:pt x="4752043" y="3225800"/>
                </a:lnTo>
                <a:lnTo>
                  <a:pt x="4751138" y="3223281"/>
                </a:lnTo>
                <a:close/>
              </a:path>
              <a:path w="5437505" h="3251200">
                <a:moveTo>
                  <a:pt x="4760085" y="3213100"/>
                </a:moveTo>
                <a:lnTo>
                  <a:pt x="4752514" y="3213100"/>
                </a:lnTo>
                <a:lnTo>
                  <a:pt x="4751138" y="3223281"/>
                </a:lnTo>
                <a:lnTo>
                  <a:pt x="4752043" y="3225800"/>
                </a:lnTo>
                <a:lnTo>
                  <a:pt x="4758996" y="3225800"/>
                </a:lnTo>
                <a:lnTo>
                  <a:pt x="4760085" y="3213100"/>
                </a:lnTo>
                <a:close/>
              </a:path>
              <a:path w="5437505" h="3251200">
                <a:moveTo>
                  <a:pt x="4785938" y="3213100"/>
                </a:moveTo>
                <a:lnTo>
                  <a:pt x="4771959" y="3213100"/>
                </a:lnTo>
                <a:lnTo>
                  <a:pt x="4774692" y="3225800"/>
                </a:lnTo>
                <a:lnTo>
                  <a:pt x="4784995" y="3225800"/>
                </a:lnTo>
                <a:lnTo>
                  <a:pt x="4785938" y="3213100"/>
                </a:lnTo>
                <a:close/>
              </a:path>
              <a:path w="5437505" h="3251200">
                <a:moveTo>
                  <a:pt x="4822638" y="3213100"/>
                </a:moveTo>
                <a:lnTo>
                  <a:pt x="4812722" y="3213100"/>
                </a:lnTo>
                <a:lnTo>
                  <a:pt x="4791163" y="3225800"/>
                </a:lnTo>
                <a:lnTo>
                  <a:pt x="4825758" y="3225800"/>
                </a:lnTo>
                <a:lnTo>
                  <a:pt x="4822638" y="3213100"/>
                </a:lnTo>
                <a:close/>
              </a:path>
              <a:path w="5437505" h="3251200">
                <a:moveTo>
                  <a:pt x="4880102" y="3213100"/>
                </a:moveTo>
                <a:lnTo>
                  <a:pt x="4858082" y="3213100"/>
                </a:lnTo>
                <a:lnTo>
                  <a:pt x="4860511" y="3225800"/>
                </a:lnTo>
                <a:lnTo>
                  <a:pt x="4877998" y="3225800"/>
                </a:lnTo>
                <a:lnTo>
                  <a:pt x="4880102" y="3213100"/>
                </a:lnTo>
                <a:close/>
              </a:path>
              <a:path w="5437505" h="3251200">
                <a:moveTo>
                  <a:pt x="4896898" y="3213100"/>
                </a:moveTo>
                <a:lnTo>
                  <a:pt x="4890018" y="3213100"/>
                </a:lnTo>
                <a:lnTo>
                  <a:pt x="4884165" y="3225800"/>
                </a:lnTo>
                <a:lnTo>
                  <a:pt x="4897829" y="3225800"/>
                </a:lnTo>
                <a:lnTo>
                  <a:pt x="4896898" y="3213100"/>
                </a:lnTo>
                <a:close/>
              </a:path>
              <a:path w="5437505" h="3251200">
                <a:moveTo>
                  <a:pt x="4920708" y="3213100"/>
                </a:moveTo>
                <a:lnTo>
                  <a:pt x="4908447" y="3213100"/>
                </a:lnTo>
                <a:lnTo>
                  <a:pt x="4905400" y="3225800"/>
                </a:lnTo>
                <a:lnTo>
                  <a:pt x="4920551" y="3225800"/>
                </a:lnTo>
                <a:lnTo>
                  <a:pt x="4920708" y="3213100"/>
                </a:lnTo>
                <a:close/>
              </a:path>
              <a:path w="5437505" h="3251200">
                <a:moveTo>
                  <a:pt x="4941713" y="3213100"/>
                </a:moveTo>
                <a:lnTo>
                  <a:pt x="4930006" y="3213100"/>
                </a:lnTo>
                <a:lnTo>
                  <a:pt x="4928279" y="3225800"/>
                </a:lnTo>
                <a:lnTo>
                  <a:pt x="4936561" y="3225800"/>
                </a:lnTo>
                <a:lnTo>
                  <a:pt x="4941713" y="3213100"/>
                </a:lnTo>
                <a:close/>
              </a:path>
              <a:path w="5437505" h="3251200">
                <a:moveTo>
                  <a:pt x="4963262" y="3213100"/>
                </a:moveTo>
                <a:lnTo>
                  <a:pt x="4956079" y="3213100"/>
                </a:lnTo>
                <a:lnTo>
                  <a:pt x="4950226" y="3225800"/>
                </a:lnTo>
                <a:lnTo>
                  <a:pt x="4961859" y="3225800"/>
                </a:lnTo>
                <a:lnTo>
                  <a:pt x="4963262" y="3213100"/>
                </a:lnTo>
                <a:close/>
              </a:path>
              <a:path w="5437505" h="3251200">
                <a:moveTo>
                  <a:pt x="5080756" y="3213100"/>
                </a:moveTo>
                <a:lnTo>
                  <a:pt x="5063500" y="3213100"/>
                </a:lnTo>
                <a:lnTo>
                  <a:pt x="5060484" y="3225800"/>
                </a:lnTo>
                <a:lnTo>
                  <a:pt x="5084389" y="3225800"/>
                </a:lnTo>
                <a:lnTo>
                  <a:pt x="5080756" y="3213100"/>
                </a:lnTo>
                <a:close/>
              </a:path>
              <a:path w="5437505" h="3251200">
                <a:moveTo>
                  <a:pt x="5112388" y="3213100"/>
                </a:moveTo>
                <a:lnTo>
                  <a:pt x="5102253" y="3213100"/>
                </a:lnTo>
                <a:lnTo>
                  <a:pt x="5088871" y="3225800"/>
                </a:lnTo>
                <a:lnTo>
                  <a:pt x="5112388" y="3225800"/>
                </a:lnTo>
                <a:lnTo>
                  <a:pt x="5112388" y="3213100"/>
                </a:lnTo>
                <a:close/>
              </a:path>
              <a:path w="5437505" h="3251200">
                <a:moveTo>
                  <a:pt x="5133885" y="3213100"/>
                </a:moveTo>
                <a:lnTo>
                  <a:pt x="5127854" y="3213100"/>
                </a:lnTo>
                <a:lnTo>
                  <a:pt x="5123676" y="3225800"/>
                </a:lnTo>
                <a:lnTo>
                  <a:pt x="5138607" y="3225800"/>
                </a:lnTo>
                <a:lnTo>
                  <a:pt x="5133885" y="3213100"/>
                </a:lnTo>
                <a:close/>
              </a:path>
              <a:path w="5437505" h="3251200">
                <a:moveTo>
                  <a:pt x="5178397" y="3213100"/>
                </a:moveTo>
                <a:lnTo>
                  <a:pt x="5171298" y="3213100"/>
                </a:lnTo>
                <a:lnTo>
                  <a:pt x="5171622" y="3214793"/>
                </a:lnTo>
                <a:lnTo>
                  <a:pt x="5175570" y="3225800"/>
                </a:lnTo>
                <a:lnTo>
                  <a:pt x="5184062" y="3225800"/>
                </a:lnTo>
                <a:lnTo>
                  <a:pt x="5178397" y="3213100"/>
                </a:lnTo>
                <a:close/>
              </a:path>
              <a:path w="5437505" h="3251200">
                <a:moveTo>
                  <a:pt x="5205077" y="3213100"/>
                </a:moveTo>
                <a:lnTo>
                  <a:pt x="5183182" y="3213100"/>
                </a:lnTo>
                <a:lnTo>
                  <a:pt x="5184062" y="3225800"/>
                </a:lnTo>
                <a:lnTo>
                  <a:pt x="5209611" y="3225800"/>
                </a:lnTo>
                <a:lnTo>
                  <a:pt x="5205077" y="3213100"/>
                </a:lnTo>
                <a:close/>
              </a:path>
              <a:path w="5437505" h="3251200">
                <a:moveTo>
                  <a:pt x="5246290" y="3213100"/>
                </a:moveTo>
                <a:lnTo>
                  <a:pt x="5226825" y="3213100"/>
                </a:lnTo>
                <a:lnTo>
                  <a:pt x="5225013" y="3225800"/>
                </a:lnTo>
                <a:lnTo>
                  <a:pt x="5253148" y="3225800"/>
                </a:lnTo>
                <a:lnTo>
                  <a:pt x="5246290" y="3213100"/>
                </a:lnTo>
                <a:close/>
              </a:path>
              <a:path w="5437505" h="3251200">
                <a:moveTo>
                  <a:pt x="5271054" y="3213100"/>
                </a:moveTo>
                <a:lnTo>
                  <a:pt x="5262782" y="3213100"/>
                </a:lnTo>
                <a:lnTo>
                  <a:pt x="5258949" y="3225800"/>
                </a:lnTo>
                <a:lnTo>
                  <a:pt x="5274111" y="3225800"/>
                </a:lnTo>
                <a:lnTo>
                  <a:pt x="5271054" y="3213100"/>
                </a:lnTo>
                <a:close/>
              </a:path>
              <a:path w="5437505" h="3251200">
                <a:moveTo>
                  <a:pt x="5301754" y="3213100"/>
                </a:moveTo>
                <a:lnTo>
                  <a:pt x="5280080" y="3213100"/>
                </a:lnTo>
                <a:lnTo>
                  <a:pt x="5283598" y="3225800"/>
                </a:lnTo>
                <a:lnTo>
                  <a:pt x="5306854" y="3225800"/>
                </a:lnTo>
                <a:lnTo>
                  <a:pt x="5301754" y="3213100"/>
                </a:lnTo>
                <a:close/>
              </a:path>
              <a:path w="5437505" h="3251200">
                <a:moveTo>
                  <a:pt x="5353250" y="3213100"/>
                </a:moveTo>
                <a:lnTo>
                  <a:pt x="5308592" y="3213100"/>
                </a:lnTo>
                <a:lnTo>
                  <a:pt x="5306854" y="3225800"/>
                </a:lnTo>
                <a:lnTo>
                  <a:pt x="5354444" y="3225800"/>
                </a:lnTo>
                <a:lnTo>
                  <a:pt x="5353250" y="3213100"/>
                </a:lnTo>
                <a:close/>
              </a:path>
              <a:path w="5437505" h="3251200">
                <a:moveTo>
                  <a:pt x="5367553" y="3213100"/>
                </a:moveTo>
                <a:lnTo>
                  <a:pt x="5358789" y="3213100"/>
                </a:lnTo>
                <a:lnTo>
                  <a:pt x="5361983" y="3225800"/>
                </a:lnTo>
                <a:lnTo>
                  <a:pt x="5367553" y="3213100"/>
                </a:lnTo>
                <a:close/>
              </a:path>
              <a:path w="5437505" h="3251200">
                <a:moveTo>
                  <a:pt x="304440" y="3213100"/>
                </a:moveTo>
                <a:lnTo>
                  <a:pt x="300702" y="3213100"/>
                </a:lnTo>
                <a:lnTo>
                  <a:pt x="303049" y="3225694"/>
                </a:lnTo>
                <a:lnTo>
                  <a:pt x="304440" y="3213100"/>
                </a:lnTo>
                <a:close/>
              </a:path>
              <a:path w="5437505" h="3251200">
                <a:moveTo>
                  <a:pt x="2210320" y="3213100"/>
                </a:moveTo>
                <a:lnTo>
                  <a:pt x="2206592" y="3213100"/>
                </a:lnTo>
                <a:lnTo>
                  <a:pt x="2208932" y="3225658"/>
                </a:lnTo>
                <a:lnTo>
                  <a:pt x="2210320" y="3213100"/>
                </a:lnTo>
                <a:close/>
              </a:path>
              <a:path w="5437505" h="3251200">
                <a:moveTo>
                  <a:pt x="101578" y="3200400"/>
                </a:moveTo>
                <a:lnTo>
                  <a:pt x="67244" y="3200400"/>
                </a:lnTo>
                <a:lnTo>
                  <a:pt x="59485" y="3213100"/>
                </a:lnTo>
                <a:lnTo>
                  <a:pt x="96960" y="3213100"/>
                </a:lnTo>
                <a:lnTo>
                  <a:pt x="101578" y="3200400"/>
                </a:lnTo>
                <a:close/>
              </a:path>
              <a:path w="5437505" h="3251200">
                <a:moveTo>
                  <a:pt x="104102" y="3200400"/>
                </a:moveTo>
                <a:lnTo>
                  <a:pt x="101578" y="3200400"/>
                </a:lnTo>
                <a:lnTo>
                  <a:pt x="96960" y="3213100"/>
                </a:lnTo>
                <a:lnTo>
                  <a:pt x="98966" y="3213100"/>
                </a:lnTo>
                <a:lnTo>
                  <a:pt x="104102" y="3200400"/>
                </a:lnTo>
                <a:close/>
              </a:path>
              <a:path w="5437505" h="3251200">
                <a:moveTo>
                  <a:pt x="109787" y="3200400"/>
                </a:moveTo>
                <a:lnTo>
                  <a:pt x="104102" y="3200400"/>
                </a:lnTo>
                <a:lnTo>
                  <a:pt x="98966" y="3213100"/>
                </a:lnTo>
                <a:lnTo>
                  <a:pt x="105850" y="3213100"/>
                </a:lnTo>
                <a:lnTo>
                  <a:pt x="109787" y="3200400"/>
                </a:lnTo>
                <a:close/>
              </a:path>
              <a:path w="5437505" h="3251200">
                <a:moveTo>
                  <a:pt x="125818" y="3200400"/>
                </a:moveTo>
                <a:lnTo>
                  <a:pt x="121912" y="3200400"/>
                </a:lnTo>
                <a:lnTo>
                  <a:pt x="123116" y="3213100"/>
                </a:lnTo>
                <a:lnTo>
                  <a:pt x="129681" y="3213100"/>
                </a:lnTo>
                <a:lnTo>
                  <a:pt x="125818" y="3200400"/>
                </a:lnTo>
                <a:close/>
              </a:path>
              <a:path w="5437505" h="3251200">
                <a:moveTo>
                  <a:pt x="5314120" y="3200400"/>
                </a:moveTo>
                <a:lnTo>
                  <a:pt x="5311220" y="3213100"/>
                </a:lnTo>
                <a:lnTo>
                  <a:pt x="5317419" y="3213100"/>
                </a:lnTo>
                <a:lnTo>
                  <a:pt x="5314120" y="3200400"/>
                </a:lnTo>
                <a:close/>
              </a:path>
              <a:path w="5437505" h="3251200">
                <a:moveTo>
                  <a:pt x="5377515" y="3187700"/>
                </a:moveTo>
                <a:lnTo>
                  <a:pt x="5351700" y="3187700"/>
                </a:lnTo>
                <a:lnTo>
                  <a:pt x="5349826" y="3200400"/>
                </a:lnTo>
                <a:lnTo>
                  <a:pt x="5336989" y="3200400"/>
                </a:lnTo>
                <a:lnTo>
                  <a:pt x="5337491" y="3213100"/>
                </a:lnTo>
                <a:lnTo>
                  <a:pt x="5381406" y="3213100"/>
                </a:lnTo>
                <a:lnTo>
                  <a:pt x="5380590" y="3200400"/>
                </a:lnTo>
                <a:lnTo>
                  <a:pt x="5377515" y="3187700"/>
                </a:lnTo>
                <a:close/>
              </a:path>
              <a:path w="5437505" h="3251200">
                <a:moveTo>
                  <a:pt x="65872" y="3162300"/>
                </a:moveTo>
                <a:lnTo>
                  <a:pt x="39412" y="3162300"/>
                </a:lnTo>
                <a:lnTo>
                  <a:pt x="41716" y="3175000"/>
                </a:lnTo>
                <a:lnTo>
                  <a:pt x="38155" y="3175000"/>
                </a:lnTo>
                <a:lnTo>
                  <a:pt x="47611" y="3187700"/>
                </a:lnTo>
                <a:lnTo>
                  <a:pt x="53192" y="3200400"/>
                </a:lnTo>
                <a:lnTo>
                  <a:pt x="102876" y="3200400"/>
                </a:lnTo>
                <a:lnTo>
                  <a:pt x="95410" y="3187700"/>
                </a:lnTo>
                <a:lnTo>
                  <a:pt x="68050" y="3187700"/>
                </a:lnTo>
                <a:lnTo>
                  <a:pt x="62186" y="3175000"/>
                </a:lnTo>
                <a:lnTo>
                  <a:pt x="65872" y="3162300"/>
                </a:lnTo>
                <a:close/>
              </a:path>
              <a:path w="5437505" h="3251200">
                <a:moveTo>
                  <a:pt x="5340863" y="3187700"/>
                </a:moveTo>
                <a:lnTo>
                  <a:pt x="5335942" y="3187700"/>
                </a:lnTo>
                <a:lnTo>
                  <a:pt x="5338633" y="3200400"/>
                </a:lnTo>
                <a:lnTo>
                  <a:pt x="5341669" y="3200400"/>
                </a:lnTo>
                <a:lnTo>
                  <a:pt x="5340863" y="3187700"/>
                </a:lnTo>
                <a:close/>
              </a:path>
              <a:path w="5437505" h="3251200">
                <a:moveTo>
                  <a:pt x="5346695" y="3187700"/>
                </a:moveTo>
                <a:lnTo>
                  <a:pt x="5341669" y="3200400"/>
                </a:lnTo>
                <a:lnTo>
                  <a:pt x="5349826" y="3200400"/>
                </a:lnTo>
                <a:lnTo>
                  <a:pt x="5346695" y="3187700"/>
                </a:lnTo>
                <a:close/>
              </a:path>
              <a:path w="5437505" h="3251200">
                <a:moveTo>
                  <a:pt x="74845" y="3175000"/>
                </a:moveTo>
                <a:lnTo>
                  <a:pt x="73023" y="3175000"/>
                </a:lnTo>
                <a:lnTo>
                  <a:pt x="68050" y="3187700"/>
                </a:lnTo>
                <a:lnTo>
                  <a:pt x="76720" y="3187700"/>
                </a:lnTo>
                <a:lnTo>
                  <a:pt x="74845" y="3175000"/>
                </a:lnTo>
                <a:close/>
              </a:path>
              <a:path w="5437505" h="3251200">
                <a:moveTo>
                  <a:pt x="84646" y="3175000"/>
                </a:moveTo>
                <a:lnTo>
                  <a:pt x="82123" y="3175000"/>
                </a:lnTo>
                <a:lnTo>
                  <a:pt x="76720" y="3187700"/>
                </a:lnTo>
                <a:lnTo>
                  <a:pt x="87159" y="3187700"/>
                </a:lnTo>
                <a:lnTo>
                  <a:pt x="84646" y="3175000"/>
                </a:lnTo>
                <a:close/>
              </a:path>
              <a:path w="5437505" h="3251200">
                <a:moveTo>
                  <a:pt x="5361920" y="3175000"/>
                </a:moveTo>
                <a:lnTo>
                  <a:pt x="5356999" y="3175000"/>
                </a:lnTo>
                <a:lnTo>
                  <a:pt x="5350245" y="3187700"/>
                </a:lnTo>
                <a:lnTo>
                  <a:pt x="5371036" y="3187700"/>
                </a:lnTo>
                <a:lnTo>
                  <a:pt x="5366501" y="3180121"/>
                </a:lnTo>
                <a:lnTo>
                  <a:pt x="5361920" y="3175000"/>
                </a:lnTo>
                <a:close/>
              </a:path>
              <a:path w="5437505" h="3251200">
                <a:moveTo>
                  <a:pt x="5383364" y="3175000"/>
                </a:moveTo>
                <a:lnTo>
                  <a:pt x="5363437" y="3175000"/>
                </a:lnTo>
                <a:lnTo>
                  <a:pt x="5366501" y="3180121"/>
                </a:lnTo>
                <a:lnTo>
                  <a:pt x="5373281" y="3187700"/>
                </a:lnTo>
                <a:lnTo>
                  <a:pt x="5384506" y="3187700"/>
                </a:lnTo>
                <a:lnTo>
                  <a:pt x="5383364" y="3175000"/>
                </a:lnTo>
                <a:close/>
              </a:path>
              <a:path w="5437505" h="3251200">
                <a:moveTo>
                  <a:pt x="5363437" y="3175000"/>
                </a:moveTo>
                <a:lnTo>
                  <a:pt x="5361920" y="3175000"/>
                </a:lnTo>
                <a:lnTo>
                  <a:pt x="5366501" y="3180121"/>
                </a:lnTo>
                <a:lnTo>
                  <a:pt x="5363437" y="3175000"/>
                </a:lnTo>
                <a:close/>
              </a:path>
              <a:path w="5437505" h="3251200">
                <a:moveTo>
                  <a:pt x="36480" y="3162300"/>
                </a:moveTo>
                <a:lnTo>
                  <a:pt x="29386" y="3162300"/>
                </a:lnTo>
                <a:lnTo>
                  <a:pt x="33823" y="3175000"/>
                </a:lnTo>
                <a:lnTo>
                  <a:pt x="36843" y="3175000"/>
                </a:lnTo>
                <a:lnTo>
                  <a:pt x="36480" y="3162300"/>
                </a:lnTo>
                <a:close/>
              </a:path>
              <a:path w="5437505" h="3251200">
                <a:moveTo>
                  <a:pt x="5362726" y="3162300"/>
                </a:moveTo>
                <a:lnTo>
                  <a:pt x="5361585" y="3175000"/>
                </a:lnTo>
                <a:lnTo>
                  <a:pt x="5364998" y="3175000"/>
                </a:lnTo>
                <a:lnTo>
                  <a:pt x="5362726" y="3162300"/>
                </a:lnTo>
                <a:close/>
              </a:path>
              <a:path w="5437505" h="3251200">
                <a:moveTo>
                  <a:pt x="5408013" y="3162300"/>
                </a:moveTo>
                <a:lnTo>
                  <a:pt x="5374925" y="3162300"/>
                </a:lnTo>
                <a:lnTo>
                  <a:pt x="5373469" y="3175000"/>
                </a:lnTo>
                <a:lnTo>
                  <a:pt x="5399898" y="3175000"/>
                </a:lnTo>
                <a:lnTo>
                  <a:pt x="5408013" y="3162300"/>
                </a:lnTo>
                <a:close/>
              </a:path>
              <a:path w="5437505" h="3251200">
                <a:moveTo>
                  <a:pt x="35369" y="3149600"/>
                </a:moveTo>
                <a:lnTo>
                  <a:pt x="21580" y="3149600"/>
                </a:lnTo>
                <a:lnTo>
                  <a:pt x="25496" y="3162300"/>
                </a:lnTo>
                <a:lnTo>
                  <a:pt x="34947" y="3162300"/>
                </a:lnTo>
                <a:lnTo>
                  <a:pt x="35369" y="3149600"/>
                </a:lnTo>
                <a:close/>
              </a:path>
              <a:path w="5437505" h="3251200">
                <a:moveTo>
                  <a:pt x="49726" y="3149600"/>
                </a:moveTo>
                <a:lnTo>
                  <a:pt x="37406" y="3149600"/>
                </a:lnTo>
                <a:lnTo>
                  <a:pt x="40721" y="3162300"/>
                </a:lnTo>
                <a:lnTo>
                  <a:pt x="52281" y="3162300"/>
                </a:lnTo>
                <a:lnTo>
                  <a:pt x="49726" y="3149600"/>
                </a:lnTo>
                <a:close/>
              </a:path>
              <a:path w="5437505" h="3251200">
                <a:moveTo>
                  <a:pt x="58835" y="3149600"/>
                </a:moveTo>
                <a:lnTo>
                  <a:pt x="53977" y="3149600"/>
                </a:lnTo>
                <a:lnTo>
                  <a:pt x="52281" y="3162300"/>
                </a:lnTo>
                <a:lnTo>
                  <a:pt x="63600" y="3162300"/>
                </a:lnTo>
                <a:lnTo>
                  <a:pt x="58835" y="3149600"/>
                </a:lnTo>
                <a:close/>
              </a:path>
              <a:path w="5437505" h="3251200">
                <a:moveTo>
                  <a:pt x="5392579" y="3149600"/>
                </a:moveTo>
                <a:lnTo>
                  <a:pt x="5376056" y="3149600"/>
                </a:lnTo>
                <a:lnTo>
                  <a:pt x="5373585" y="3162300"/>
                </a:lnTo>
                <a:lnTo>
                  <a:pt x="5393898" y="3162300"/>
                </a:lnTo>
                <a:lnTo>
                  <a:pt x="5392579" y="3149600"/>
                </a:lnTo>
                <a:close/>
              </a:path>
              <a:path w="5437505" h="3251200">
                <a:moveTo>
                  <a:pt x="54584" y="3136900"/>
                </a:moveTo>
                <a:lnTo>
                  <a:pt x="19297" y="3136900"/>
                </a:lnTo>
                <a:lnTo>
                  <a:pt x="21067" y="3149600"/>
                </a:lnTo>
                <a:lnTo>
                  <a:pt x="54972" y="3149600"/>
                </a:lnTo>
                <a:lnTo>
                  <a:pt x="54584" y="3136900"/>
                </a:lnTo>
                <a:close/>
              </a:path>
              <a:path w="5437505" h="3251200">
                <a:moveTo>
                  <a:pt x="5423960" y="3124200"/>
                </a:moveTo>
                <a:lnTo>
                  <a:pt x="5386977" y="3124200"/>
                </a:lnTo>
                <a:lnTo>
                  <a:pt x="5383982" y="3149600"/>
                </a:lnTo>
                <a:lnTo>
                  <a:pt x="5416400" y="3149600"/>
                </a:lnTo>
                <a:lnTo>
                  <a:pt x="5413636" y="3136900"/>
                </a:lnTo>
                <a:lnTo>
                  <a:pt x="5417793" y="3136900"/>
                </a:lnTo>
                <a:lnTo>
                  <a:pt x="5423960" y="3124200"/>
                </a:lnTo>
                <a:close/>
              </a:path>
              <a:path w="5437505" h="3251200">
                <a:moveTo>
                  <a:pt x="21936" y="3124200"/>
                </a:moveTo>
                <a:lnTo>
                  <a:pt x="13413" y="3124200"/>
                </a:lnTo>
                <a:lnTo>
                  <a:pt x="15926" y="3136900"/>
                </a:lnTo>
                <a:lnTo>
                  <a:pt x="21936" y="3124200"/>
                </a:lnTo>
                <a:close/>
              </a:path>
              <a:path w="5437505" h="3251200">
                <a:moveTo>
                  <a:pt x="50972" y="3124200"/>
                </a:moveTo>
                <a:lnTo>
                  <a:pt x="21936" y="3124200"/>
                </a:lnTo>
                <a:lnTo>
                  <a:pt x="25685" y="3136900"/>
                </a:lnTo>
                <a:lnTo>
                  <a:pt x="52637" y="3136900"/>
                </a:lnTo>
                <a:lnTo>
                  <a:pt x="50972" y="3124200"/>
                </a:lnTo>
                <a:close/>
              </a:path>
              <a:path w="5437505" h="3251200">
                <a:moveTo>
                  <a:pt x="19381" y="3111500"/>
                </a:moveTo>
                <a:lnTo>
                  <a:pt x="14554" y="3111500"/>
                </a:lnTo>
                <a:lnTo>
                  <a:pt x="15507" y="3124200"/>
                </a:lnTo>
                <a:lnTo>
                  <a:pt x="19381" y="3111500"/>
                </a:lnTo>
                <a:close/>
              </a:path>
              <a:path w="5437505" h="3251200">
                <a:moveTo>
                  <a:pt x="44564" y="3111500"/>
                </a:moveTo>
                <a:lnTo>
                  <a:pt x="19381" y="3111500"/>
                </a:lnTo>
                <a:lnTo>
                  <a:pt x="17549" y="3124200"/>
                </a:lnTo>
                <a:lnTo>
                  <a:pt x="39517" y="3124200"/>
                </a:lnTo>
                <a:lnTo>
                  <a:pt x="44564" y="3111500"/>
                </a:lnTo>
                <a:close/>
              </a:path>
              <a:path w="5437505" h="3251200">
                <a:moveTo>
                  <a:pt x="5396003" y="3111500"/>
                </a:moveTo>
                <a:lnTo>
                  <a:pt x="5395846" y="3111500"/>
                </a:lnTo>
                <a:lnTo>
                  <a:pt x="5393615" y="3124200"/>
                </a:lnTo>
                <a:lnTo>
                  <a:pt x="5396003" y="3111500"/>
                </a:lnTo>
                <a:close/>
              </a:path>
              <a:path w="5437505" h="3251200">
                <a:moveTo>
                  <a:pt x="5416138" y="3111500"/>
                </a:moveTo>
                <a:lnTo>
                  <a:pt x="5396003" y="3111500"/>
                </a:lnTo>
                <a:lnTo>
                  <a:pt x="5398380" y="3124200"/>
                </a:lnTo>
                <a:lnTo>
                  <a:pt x="5415751" y="3124200"/>
                </a:lnTo>
                <a:lnTo>
                  <a:pt x="5416138" y="3111500"/>
                </a:lnTo>
                <a:close/>
              </a:path>
              <a:path w="5437505" h="3251200">
                <a:moveTo>
                  <a:pt x="5426337" y="3111500"/>
                </a:moveTo>
                <a:lnTo>
                  <a:pt x="5416620" y="3111500"/>
                </a:lnTo>
                <a:lnTo>
                  <a:pt x="5425614" y="3124200"/>
                </a:lnTo>
                <a:lnTo>
                  <a:pt x="5426337" y="3111500"/>
                </a:lnTo>
                <a:close/>
              </a:path>
              <a:path w="5437505" h="3251200">
                <a:moveTo>
                  <a:pt x="38668" y="3098800"/>
                </a:moveTo>
                <a:lnTo>
                  <a:pt x="12366" y="3098800"/>
                </a:lnTo>
                <a:lnTo>
                  <a:pt x="10795" y="3111500"/>
                </a:lnTo>
                <a:lnTo>
                  <a:pt x="40124" y="3111500"/>
                </a:lnTo>
                <a:lnTo>
                  <a:pt x="38668" y="3098800"/>
                </a:lnTo>
                <a:close/>
              </a:path>
              <a:path w="5437505" h="3251200">
                <a:moveTo>
                  <a:pt x="5419562" y="3098800"/>
                </a:moveTo>
                <a:lnTo>
                  <a:pt x="5403008" y="3098800"/>
                </a:lnTo>
                <a:lnTo>
                  <a:pt x="5402191" y="3111500"/>
                </a:lnTo>
                <a:lnTo>
                  <a:pt x="5418211" y="3111500"/>
                </a:lnTo>
                <a:lnTo>
                  <a:pt x="5419562" y="3098800"/>
                </a:lnTo>
                <a:close/>
              </a:path>
              <a:path w="5437505" h="3251200">
                <a:moveTo>
                  <a:pt x="42543" y="3086100"/>
                </a:moveTo>
                <a:lnTo>
                  <a:pt x="14606" y="3086100"/>
                </a:lnTo>
                <a:lnTo>
                  <a:pt x="15036" y="3098800"/>
                </a:lnTo>
                <a:lnTo>
                  <a:pt x="42501" y="3098800"/>
                </a:lnTo>
                <a:lnTo>
                  <a:pt x="42543" y="3086100"/>
                </a:lnTo>
                <a:close/>
              </a:path>
              <a:path w="5437505" h="3251200">
                <a:moveTo>
                  <a:pt x="5427740" y="3086100"/>
                </a:moveTo>
                <a:lnTo>
                  <a:pt x="5395521" y="3086100"/>
                </a:lnTo>
                <a:lnTo>
                  <a:pt x="5395155" y="3098800"/>
                </a:lnTo>
                <a:lnTo>
                  <a:pt x="5426494" y="3098800"/>
                </a:lnTo>
                <a:lnTo>
                  <a:pt x="5427740" y="3086100"/>
                </a:lnTo>
                <a:close/>
              </a:path>
              <a:path w="5437505" h="3251200">
                <a:moveTo>
                  <a:pt x="28344" y="3073400"/>
                </a:moveTo>
                <a:lnTo>
                  <a:pt x="6125" y="3073400"/>
                </a:lnTo>
                <a:lnTo>
                  <a:pt x="7402" y="3086100"/>
                </a:lnTo>
                <a:lnTo>
                  <a:pt x="28826" y="3086100"/>
                </a:lnTo>
                <a:lnTo>
                  <a:pt x="28344" y="3073400"/>
                </a:lnTo>
                <a:close/>
              </a:path>
              <a:path w="5437505" h="3251200">
                <a:moveTo>
                  <a:pt x="5418735" y="3073400"/>
                </a:moveTo>
                <a:lnTo>
                  <a:pt x="5403919" y="3073400"/>
                </a:lnTo>
                <a:lnTo>
                  <a:pt x="5408002" y="3086100"/>
                </a:lnTo>
                <a:lnTo>
                  <a:pt x="5423981" y="3086100"/>
                </a:lnTo>
                <a:lnTo>
                  <a:pt x="5419339" y="3074369"/>
                </a:lnTo>
                <a:lnTo>
                  <a:pt x="5418735" y="3073400"/>
                </a:lnTo>
                <a:close/>
              </a:path>
              <a:path w="5437505" h="3251200">
                <a:moveTo>
                  <a:pt x="5419339" y="3074369"/>
                </a:moveTo>
                <a:lnTo>
                  <a:pt x="5423981" y="3086100"/>
                </a:lnTo>
                <a:lnTo>
                  <a:pt x="5426641" y="3086100"/>
                </a:lnTo>
                <a:lnTo>
                  <a:pt x="5419339" y="3074369"/>
                </a:lnTo>
                <a:close/>
              </a:path>
              <a:path w="5437505" h="3251200">
                <a:moveTo>
                  <a:pt x="5429499" y="3073400"/>
                </a:moveTo>
                <a:lnTo>
                  <a:pt x="5418955" y="3073400"/>
                </a:lnTo>
                <a:lnTo>
                  <a:pt x="5419339" y="3074369"/>
                </a:lnTo>
                <a:lnTo>
                  <a:pt x="5426641" y="3086100"/>
                </a:lnTo>
                <a:lnTo>
                  <a:pt x="5429991" y="3086100"/>
                </a:lnTo>
                <a:lnTo>
                  <a:pt x="5429499" y="3073400"/>
                </a:lnTo>
                <a:close/>
              </a:path>
              <a:path w="5437505" h="3251200">
                <a:moveTo>
                  <a:pt x="40386" y="3060700"/>
                </a:moveTo>
                <a:lnTo>
                  <a:pt x="7528" y="3060700"/>
                </a:lnTo>
                <a:lnTo>
                  <a:pt x="4711" y="3073400"/>
                </a:lnTo>
                <a:lnTo>
                  <a:pt x="33810" y="3073400"/>
                </a:lnTo>
                <a:lnTo>
                  <a:pt x="40386" y="3060700"/>
                </a:lnTo>
                <a:close/>
              </a:path>
              <a:path w="5437505" h="3251200">
                <a:moveTo>
                  <a:pt x="5431080" y="3060700"/>
                </a:moveTo>
                <a:lnTo>
                  <a:pt x="5396495" y="3060700"/>
                </a:lnTo>
                <a:lnTo>
                  <a:pt x="5396966" y="3073400"/>
                </a:lnTo>
                <a:lnTo>
                  <a:pt x="5429740" y="3073400"/>
                </a:lnTo>
                <a:lnTo>
                  <a:pt x="5431080" y="3060700"/>
                </a:lnTo>
                <a:close/>
              </a:path>
              <a:path w="5437505" h="3251200">
                <a:moveTo>
                  <a:pt x="42522" y="3048000"/>
                </a:moveTo>
                <a:lnTo>
                  <a:pt x="12900" y="3048000"/>
                </a:lnTo>
                <a:lnTo>
                  <a:pt x="14010" y="3060700"/>
                </a:lnTo>
                <a:lnTo>
                  <a:pt x="40208" y="3060700"/>
                </a:lnTo>
                <a:lnTo>
                  <a:pt x="42522" y="3048000"/>
                </a:lnTo>
                <a:close/>
              </a:path>
              <a:path w="5437505" h="3251200">
                <a:moveTo>
                  <a:pt x="5429405" y="3035300"/>
                </a:moveTo>
                <a:lnTo>
                  <a:pt x="5405856" y="3035300"/>
                </a:lnTo>
                <a:lnTo>
                  <a:pt x="5409343" y="3048000"/>
                </a:lnTo>
                <a:lnTo>
                  <a:pt x="5398704" y="3048000"/>
                </a:lnTo>
                <a:lnTo>
                  <a:pt x="5400024" y="3060700"/>
                </a:lnTo>
                <a:lnTo>
                  <a:pt x="5431133" y="3060700"/>
                </a:lnTo>
                <a:lnTo>
                  <a:pt x="5430326" y="3048000"/>
                </a:lnTo>
                <a:lnTo>
                  <a:pt x="5429405" y="3035300"/>
                </a:lnTo>
                <a:close/>
              </a:path>
              <a:path w="5437505" h="3251200">
                <a:moveTo>
                  <a:pt x="12397" y="3035300"/>
                </a:moveTo>
                <a:lnTo>
                  <a:pt x="7633" y="3035300"/>
                </a:lnTo>
                <a:lnTo>
                  <a:pt x="9245" y="3048000"/>
                </a:lnTo>
                <a:lnTo>
                  <a:pt x="15172" y="3048000"/>
                </a:lnTo>
                <a:lnTo>
                  <a:pt x="12397" y="3035300"/>
                </a:lnTo>
                <a:close/>
              </a:path>
              <a:path w="5437505" h="3251200">
                <a:moveTo>
                  <a:pt x="22564" y="3035300"/>
                </a:moveTo>
                <a:lnTo>
                  <a:pt x="12397" y="3035300"/>
                </a:lnTo>
                <a:lnTo>
                  <a:pt x="15172" y="3048000"/>
                </a:lnTo>
                <a:lnTo>
                  <a:pt x="22564" y="3035300"/>
                </a:lnTo>
                <a:close/>
              </a:path>
              <a:path w="5437505" h="3251200">
                <a:moveTo>
                  <a:pt x="39904" y="3035300"/>
                </a:moveTo>
                <a:lnTo>
                  <a:pt x="22564" y="3035300"/>
                </a:lnTo>
                <a:lnTo>
                  <a:pt x="15172" y="3048000"/>
                </a:lnTo>
                <a:lnTo>
                  <a:pt x="40930" y="3048000"/>
                </a:lnTo>
                <a:lnTo>
                  <a:pt x="39904" y="3035300"/>
                </a:lnTo>
                <a:close/>
              </a:path>
              <a:path w="5437505" h="3251200">
                <a:moveTo>
                  <a:pt x="5402264" y="3035300"/>
                </a:moveTo>
                <a:lnTo>
                  <a:pt x="5398620" y="3035300"/>
                </a:lnTo>
                <a:lnTo>
                  <a:pt x="5397385" y="3048000"/>
                </a:lnTo>
                <a:lnTo>
                  <a:pt x="5409343" y="3048000"/>
                </a:lnTo>
                <a:lnTo>
                  <a:pt x="5402264" y="3035300"/>
                </a:lnTo>
                <a:close/>
              </a:path>
              <a:path w="5437505" h="3251200">
                <a:moveTo>
                  <a:pt x="35915" y="3009900"/>
                </a:moveTo>
                <a:lnTo>
                  <a:pt x="4876" y="3009900"/>
                </a:lnTo>
                <a:lnTo>
                  <a:pt x="6625" y="3022600"/>
                </a:lnTo>
                <a:lnTo>
                  <a:pt x="9635" y="3035300"/>
                </a:lnTo>
                <a:lnTo>
                  <a:pt x="39297" y="3035300"/>
                </a:lnTo>
                <a:lnTo>
                  <a:pt x="37569" y="3022600"/>
                </a:lnTo>
                <a:lnTo>
                  <a:pt x="35915" y="3009900"/>
                </a:lnTo>
                <a:close/>
              </a:path>
              <a:path w="5437505" h="3251200">
                <a:moveTo>
                  <a:pt x="5426033" y="3022600"/>
                </a:moveTo>
                <a:lnTo>
                  <a:pt x="5397092" y="3022600"/>
                </a:lnTo>
                <a:lnTo>
                  <a:pt x="5402359" y="3035300"/>
                </a:lnTo>
                <a:lnTo>
                  <a:pt x="5423520" y="3035300"/>
                </a:lnTo>
                <a:lnTo>
                  <a:pt x="5426033" y="3022600"/>
                </a:lnTo>
                <a:close/>
              </a:path>
              <a:path w="5437505" h="3251200">
                <a:moveTo>
                  <a:pt x="5397678" y="3009900"/>
                </a:moveTo>
                <a:lnTo>
                  <a:pt x="5397427" y="3022600"/>
                </a:lnTo>
                <a:lnTo>
                  <a:pt x="5404023" y="3022600"/>
                </a:lnTo>
                <a:lnTo>
                  <a:pt x="5397678" y="3009900"/>
                </a:lnTo>
                <a:close/>
              </a:path>
              <a:path w="5437505" h="3251200">
                <a:moveTo>
                  <a:pt x="5427929" y="2984500"/>
                </a:moveTo>
                <a:lnTo>
                  <a:pt x="5397992" y="2984500"/>
                </a:lnTo>
                <a:lnTo>
                  <a:pt x="5398223" y="2997200"/>
                </a:lnTo>
                <a:lnTo>
                  <a:pt x="5399929" y="2997200"/>
                </a:lnTo>
                <a:lnTo>
                  <a:pt x="5401552" y="3009900"/>
                </a:lnTo>
                <a:lnTo>
                  <a:pt x="5405657" y="3009900"/>
                </a:lnTo>
                <a:lnTo>
                  <a:pt x="5404023" y="3022600"/>
                </a:lnTo>
                <a:lnTo>
                  <a:pt x="5431562" y="3022600"/>
                </a:lnTo>
                <a:lnTo>
                  <a:pt x="5432601" y="3009900"/>
                </a:lnTo>
                <a:lnTo>
                  <a:pt x="5430890" y="2997200"/>
                </a:lnTo>
                <a:lnTo>
                  <a:pt x="5427929" y="2984500"/>
                </a:lnTo>
                <a:close/>
              </a:path>
              <a:path w="5437505" h="3251200">
                <a:moveTo>
                  <a:pt x="33423" y="2997200"/>
                </a:moveTo>
                <a:lnTo>
                  <a:pt x="9769" y="2997200"/>
                </a:lnTo>
                <a:lnTo>
                  <a:pt x="5895" y="3009900"/>
                </a:lnTo>
                <a:lnTo>
                  <a:pt x="31800" y="3009900"/>
                </a:lnTo>
                <a:lnTo>
                  <a:pt x="33423" y="2997200"/>
                </a:lnTo>
                <a:close/>
              </a:path>
              <a:path w="5437505" h="3251200">
                <a:moveTo>
                  <a:pt x="40019" y="2997200"/>
                </a:moveTo>
                <a:lnTo>
                  <a:pt x="33423" y="2997200"/>
                </a:lnTo>
                <a:lnTo>
                  <a:pt x="39789" y="3009900"/>
                </a:lnTo>
                <a:lnTo>
                  <a:pt x="40019" y="2997200"/>
                </a:lnTo>
                <a:close/>
              </a:path>
              <a:path w="5437505" h="3251200">
                <a:moveTo>
                  <a:pt x="29004" y="2959100"/>
                </a:moveTo>
                <a:lnTo>
                  <a:pt x="5664" y="2959100"/>
                </a:lnTo>
                <a:lnTo>
                  <a:pt x="5895" y="2971800"/>
                </a:lnTo>
                <a:lnTo>
                  <a:pt x="6984" y="2984500"/>
                </a:lnTo>
                <a:lnTo>
                  <a:pt x="7989" y="2997200"/>
                </a:lnTo>
                <a:lnTo>
                  <a:pt x="16365" y="2984500"/>
                </a:lnTo>
                <a:lnTo>
                  <a:pt x="38700" y="2984500"/>
                </a:lnTo>
                <a:lnTo>
                  <a:pt x="39789" y="2971800"/>
                </a:lnTo>
                <a:lnTo>
                  <a:pt x="29779" y="2971800"/>
                </a:lnTo>
                <a:lnTo>
                  <a:pt x="29004" y="2959100"/>
                </a:lnTo>
                <a:close/>
              </a:path>
              <a:path w="5437505" h="3251200">
                <a:moveTo>
                  <a:pt x="31485" y="2984500"/>
                </a:moveTo>
                <a:lnTo>
                  <a:pt x="16365" y="2984500"/>
                </a:lnTo>
                <a:lnTo>
                  <a:pt x="13884" y="2997200"/>
                </a:lnTo>
                <a:lnTo>
                  <a:pt x="35056" y="2997200"/>
                </a:lnTo>
                <a:lnTo>
                  <a:pt x="31485" y="2984500"/>
                </a:lnTo>
                <a:close/>
              </a:path>
              <a:path w="5437505" h="3251200">
                <a:moveTo>
                  <a:pt x="5435059" y="2959100"/>
                </a:moveTo>
                <a:lnTo>
                  <a:pt x="5402568" y="2959100"/>
                </a:lnTo>
                <a:lnTo>
                  <a:pt x="5413185" y="2971800"/>
                </a:lnTo>
                <a:lnTo>
                  <a:pt x="5400620" y="2971800"/>
                </a:lnTo>
                <a:lnTo>
                  <a:pt x="5396746" y="2984500"/>
                </a:lnTo>
                <a:lnTo>
                  <a:pt x="5429709" y="2984500"/>
                </a:lnTo>
                <a:lnTo>
                  <a:pt x="5435059" y="2971800"/>
                </a:lnTo>
                <a:lnTo>
                  <a:pt x="5435059" y="2959100"/>
                </a:lnTo>
                <a:close/>
              </a:path>
              <a:path w="5437505" h="3251200">
                <a:moveTo>
                  <a:pt x="12104" y="2946400"/>
                </a:moveTo>
                <a:lnTo>
                  <a:pt x="6669" y="2946400"/>
                </a:lnTo>
                <a:lnTo>
                  <a:pt x="7518" y="2959100"/>
                </a:lnTo>
                <a:lnTo>
                  <a:pt x="17454" y="2959100"/>
                </a:lnTo>
                <a:lnTo>
                  <a:pt x="12104" y="2946400"/>
                </a:lnTo>
                <a:close/>
              </a:path>
              <a:path w="5437505" h="3251200">
                <a:moveTo>
                  <a:pt x="36375" y="2946400"/>
                </a:moveTo>
                <a:lnTo>
                  <a:pt x="17454" y="2946400"/>
                </a:lnTo>
                <a:lnTo>
                  <a:pt x="17454" y="2959100"/>
                </a:lnTo>
                <a:lnTo>
                  <a:pt x="39171" y="2959100"/>
                </a:lnTo>
                <a:lnTo>
                  <a:pt x="36375" y="2946400"/>
                </a:lnTo>
                <a:close/>
              </a:path>
              <a:path w="5437505" h="3251200">
                <a:moveTo>
                  <a:pt x="5435530" y="2946400"/>
                </a:moveTo>
                <a:lnTo>
                  <a:pt x="5396285" y="2946400"/>
                </a:lnTo>
                <a:lnTo>
                  <a:pt x="5397678" y="2959100"/>
                </a:lnTo>
                <a:lnTo>
                  <a:pt x="5423426" y="2959100"/>
                </a:lnTo>
                <a:lnTo>
                  <a:pt x="5435530" y="2946400"/>
                </a:lnTo>
                <a:close/>
              </a:path>
              <a:path w="5437505" h="3251200">
                <a:moveTo>
                  <a:pt x="39475" y="2921000"/>
                </a:moveTo>
                <a:lnTo>
                  <a:pt x="15507" y="2921000"/>
                </a:lnTo>
                <a:lnTo>
                  <a:pt x="14973" y="2933700"/>
                </a:lnTo>
                <a:lnTo>
                  <a:pt x="7518" y="2933700"/>
                </a:lnTo>
                <a:lnTo>
                  <a:pt x="8303" y="2946400"/>
                </a:lnTo>
                <a:lnTo>
                  <a:pt x="40333" y="2946400"/>
                </a:lnTo>
                <a:lnTo>
                  <a:pt x="39862" y="2933700"/>
                </a:lnTo>
                <a:lnTo>
                  <a:pt x="39475" y="2921000"/>
                </a:lnTo>
                <a:close/>
              </a:path>
              <a:path w="5437505" h="3251200">
                <a:moveTo>
                  <a:pt x="5420012" y="2933700"/>
                </a:moveTo>
                <a:lnTo>
                  <a:pt x="5401552" y="2933700"/>
                </a:lnTo>
                <a:lnTo>
                  <a:pt x="5398223" y="2946400"/>
                </a:lnTo>
                <a:lnTo>
                  <a:pt x="5424829" y="2946400"/>
                </a:lnTo>
                <a:lnTo>
                  <a:pt x="5420012" y="2933700"/>
                </a:lnTo>
                <a:close/>
              </a:path>
              <a:path w="5437505" h="3251200">
                <a:moveTo>
                  <a:pt x="5435991" y="2933700"/>
                </a:moveTo>
                <a:lnTo>
                  <a:pt x="5430180" y="2933700"/>
                </a:lnTo>
                <a:lnTo>
                  <a:pt x="5424829" y="2946400"/>
                </a:lnTo>
                <a:lnTo>
                  <a:pt x="5436462" y="2946400"/>
                </a:lnTo>
                <a:lnTo>
                  <a:pt x="5435991" y="2933700"/>
                </a:lnTo>
                <a:close/>
              </a:path>
              <a:path w="5437505" h="3251200">
                <a:moveTo>
                  <a:pt x="5425834" y="2921000"/>
                </a:moveTo>
                <a:lnTo>
                  <a:pt x="5404034" y="2921000"/>
                </a:lnTo>
                <a:lnTo>
                  <a:pt x="5407374" y="2933700"/>
                </a:lnTo>
                <a:lnTo>
                  <a:pt x="5423353" y="2933700"/>
                </a:lnTo>
                <a:lnTo>
                  <a:pt x="5425834" y="2921000"/>
                </a:lnTo>
                <a:close/>
              </a:path>
              <a:path w="5437505" h="3251200">
                <a:moveTo>
                  <a:pt x="38784" y="2882900"/>
                </a:moveTo>
                <a:lnTo>
                  <a:pt x="7258" y="2882900"/>
                </a:lnTo>
                <a:lnTo>
                  <a:pt x="7042" y="2895600"/>
                </a:lnTo>
                <a:lnTo>
                  <a:pt x="7518" y="2908300"/>
                </a:lnTo>
                <a:lnTo>
                  <a:pt x="5968" y="2908300"/>
                </a:lnTo>
                <a:lnTo>
                  <a:pt x="6827" y="2921000"/>
                </a:lnTo>
                <a:lnTo>
                  <a:pt x="30951" y="2921000"/>
                </a:lnTo>
                <a:lnTo>
                  <a:pt x="37077" y="2908300"/>
                </a:lnTo>
                <a:lnTo>
                  <a:pt x="37381" y="2895600"/>
                </a:lnTo>
                <a:lnTo>
                  <a:pt x="36302" y="2895600"/>
                </a:lnTo>
                <a:lnTo>
                  <a:pt x="38784" y="2882900"/>
                </a:lnTo>
                <a:close/>
              </a:path>
              <a:path w="5437505" h="3251200">
                <a:moveTo>
                  <a:pt x="5434515" y="2908300"/>
                </a:moveTo>
                <a:lnTo>
                  <a:pt x="5404966" y="2908300"/>
                </a:lnTo>
                <a:lnTo>
                  <a:pt x="5400160" y="2921000"/>
                </a:lnTo>
                <a:lnTo>
                  <a:pt x="5435991" y="2921000"/>
                </a:lnTo>
                <a:lnTo>
                  <a:pt x="5434515" y="2908300"/>
                </a:lnTo>
                <a:close/>
              </a:path>
              <a:path w="5437505" h="3251200">
                <a:moveTo>
                  <a:pt x="5425834" y="2895600"/>
                </a:moveTo>
                <a:lnTo>
                  <a:pt x="5410788" y="2895600"/>
                </a:lnTo>
                <a:lnTo>
                  <a:pt x="5408379" y="2908300"/>
                </a:lnTo>
                <a:lnTo>
                  <a:pt x="5425290" y="2908300"/>
                </a:lnTo>
                <a:lnTo>
                  <a:pt x="5425834" y="2895600"/>
                </a:lnTo>
                <a:close/>
              </a:path>
              <a:path w="5437505" h="3251200">
                <a:moveTo>
                  <a:pt x="5432578" y="2870200"/>
                </a:moveTo>
                <a:lnTo>
                  <a:pt x="5396285" y="2870200"/>
                </a:lnTo>
                <a:lnTo>
                  <a:pt x="5394809" y="2882900"/>
                </a:lnTo>
                <a:lnTo>
                  <a:pt x="5408379" y="2882900"/>
                </a:lnTo>
                <a:lnTo>
                  <a:pt x="5404966" y="2895600"/>
                </a:lnTo>
                <a:lnTo>
                  <a:pt x="5437467" y="2895600"/>
                </a:lnTo>
                <a:lnTo>
                  <a:pt x="5432578" y="2870200"/>
                </a:lnTo>
                <a:close/>
              </a:path>
              <a:path w="5437505" h="3251200">
                <a:moveTo>
                  <a:pt x="35601" y="2857500"/>
                </a:moveTo>
                <a:lnTo>
                  <a:pt x="8921" y="2857500"/>
                </a:lnTo>
                <a:lnTo>
                  <a:pt x="4502" y="2870200"/>
                </a:lnTo>
                <a:lnTo>
                  <a:pt x="9151" y="2870200"/>
                </a:lnTo>
                <a:lnTo>
                  <a:pt x="8012" y="2882900"/>
                </a:lnTo>
                <a:lnTo>
                  <a:pt x="40721" y="2882900"/>
                </a:lnTo>
                <a:lnTo>
                  <a:pt x="35601" y="2857500"/>
                </a:lnTo>
                <a:close/>
              </a:path>
              <a:path w="5437505" h="3251200">
                <a:moveTo>
                  <a:pt x="5430180" y="2832100"/>
                </a:moveTo>
                <a:lnTo>
                  <a:pt x="5398223" y="2832100"/>
                </a:lnTo>
                <a:lnTo>
                  <a:pt x="5397678" y="2844800"/>
                </a:lnTo>
                <a:lnTo>
                  <a:pt x="5399542" y="2857500"/>
                </a:lnTo>
                <a:lnTo>
                  <a:pt x="5405981" y="2870200"/>
                </a:lnTo>
                <a:lnTo>
                  <a:pt x="5415594" y="2870200"/>
                </a:lnTo>
                <a:lnTo>
                  <a:pt x="5414201" y="2857500"/>
                </a:lnTo>
                <a:lnTo>
                  <a:pt x="5425363" y="2857500"/>
                </a:lnTo>
                <a:lnTo>
                  <a:pt x="5430180" y="2844800"/>
                </a:lnTo>
                <a:lnTo>
                  <a:pt x="5430180" y="2832100"/>
                </a:lnTo>
                <a:close/>
              </a:path>
              <a:path w="5437505" h="3251200">
                <a:moveTo>
                  <a:pt x="34512" y="2832100"/>
                </a:moveTo>
                <a:lnTo>
                  <a:pt x="5664" y="2832100"/>
                </a:lnTo>
                <a:lnTo>
                  <a:pt x="6052" y="2857500"/>
                </a:lnTo>
                <a:lnTo>
                  <a:pt x="10470" y="2857500"/>
                </a:lnTo>
                <a:lnTo>
                  <a:pt x="18533" y="2844800"/>
                </a:lnTo>
                <a:lnTo>
                  <a:pt x="36993" y="2844800"/>
                </a:lnTo>
                <a:lnTo>
                  <a:pt x="34512" y="2832100"/>
                </a:lnTo>
                <a:close/>
              </a:path>
              <a:path w="5437505" h="3251200">
                <a:moveTo>
                  <a:pt x="32889" y="2844800"/>
                </a:moveTo>
                <a:lnTo>
                  <a:pt x="21329" y="2844800"/>
                </a:lnTo>
                <a:lnTo>
                  <a:pt x="24041" y="2857500"/>
                </a:lnTo>
                <a:lnTo>
                  <a:pt x="28700" y="2857500"/>
                </a:lnTo>
                <a:lnTo>
                  <a:pt x="32889" y="2844800"/>
                </a:lnTo>
                <a:close/>
              </a:path>
              <a:path w="5437505" h="3251200">
                <a:moveTo>
                  <a:pt x="40019" y="2832100"/>
                </a:moveTo>
                <a:lnTo>
                  <a:pt x="36993" y="2844800"/>
                </a:lnTo>
                <a:lnTo>
                  <a:pt x="39716" y="2844800"/>
                </a:lnTo>
                <a:lnTo>
                  <a:pt x="40019" y="2832100"/>
                </a:lnTo>
                <a:close/>
              </a:path>
              <a:path w="5437505" h="3251200">
                <a:moveTo>
                  <a:pt x="29548" y="2819400"/>
                </a:moveTo>
                <a:lnTo>
                  <a:pt x="8837" y="2819400"/>
                </a:lnTo>
                <a:lnTo>
                  <a:pt x="17685" y="2832100"/>
                </a:lnTo>
                <a:lnTo>
                  <a:pt x="27842" y="2832100"/>
                </a:lnTo>
                <a:lnTo>
                  <a:pt x="29548" y="2819400"/>
                </a:lnTo>
                <a:close/>
              </a:path>
              <a:path w="5437505" h="3251200">
                <a:moveTo>
                  <a:pt x="5433049" y="2819400"/>
                </a:moveTo>
                <a:lnTo>
                  <a:pt x="5403029" y="2819400"/>
                </a:lnTo>
                <a:lnTo>
                  <a:pt x="5409856" y="2832100"/>
                </a:lnTo>
                <a:lnTo>
                  <a:pt x="5431646" y="2832100"/>
                </a:lnTo>
                <a:lnTo>
                  <a:pt x="5433049" y="2819400"/>
                </a:lnTo>
                <a:close/>
              </a:path>
              <a:path w="5437505" h="3251200">
                <a:moveTo>
                  <a:pt x="41904" y="2794000"/>
                </a:moveTo>
                <a:lnTo>
                  <a:pt x="4355" y="2794000"/>
                </a:lnTo>
                <a:lnTo>
                  <a:pt x="753" y="2806700"/>
                </a:lnTo>
                <a:lnTo>
                  <a:pt x="6408" y="2806700"/>
                </a:lnTo>
                <a:lnTo>
                  <a:pt x="14013" y="2819400"/>
                </a:lnTo>
                <a:lnTo>
                  <a:pt x="35558" y="2819400"/>
                </a:lnTo>
                <a:lnTo>
                  <a:pt x="40260" y="2806700"/>
                </a:lnTo>
                <a:lnTo>
                  <a:pt x="41904" y="2794000"/>
                </a:lnTo>
                <a:close/>
              </a:path>
              <a:path w="5437505" h="3251200">
                <a:moveTo>
                  <a:pt x="5427227" y="2806700"/>
                </a:moveTo>
                <a:lnTo>
                  <a:pt x="5400160" y="2806700"/>
                </a:lnTo>
                <a:lnTo>
                  <a:pt x="5397678" y="2819400"/>
                </a:lnTo>
                <a:lnTo>
                  <a:pt x="5426766" y="2819400"/>
                </a:lnTo>
                <a:lnTo>
                  <a:pt x="5427227" y="2806700"/>
                </a:lnTo>
                <a:close/>
              </a:path>
              <a:path w="5437505" h="3251200">
                <a:moveTo>
                  <a:pt x="5433122" y="2794000"/>
                </a:moveTo>
                <a:lnTo>
                  <a:pt x="5401552" y="2794000"/>
                </a:lnTo>
                <a:lnTo>
                  <a:pt x="5408379" y="2806700"/>
                </a:lnTo>
                <a:lnTo>
                  <a:pt x="5430180" y="2806700"/>
                </a:lnTo>
                <a:lnTo>
                  <a:pt x="5433122" y="2794000"/>
                </a:lnTo>
                <a:close/>
              </a:path>
              <a:path w="5437505" h="3251200">
                <a:moveTo>
                  <a:pt x="2314" y="2781300"/>
                </a:moveTo>
                <a:lnTo>
                  <a:pt x="3371" y="2794000"/>
                </a:lnTo>
                <a:lnTo>
                  <a:pt x="11078" y="2794000"/>
                </a:lnTo>
                <a:lnTo>
                  <a:pt x="2314" y="2781300"/>
                </a:lnTo>
                <a:close/>
              </a:path>
              <a:path w="5437505" h="3251200">
                <a:moveTo>
                  <a:pt x="36658" y="2781300"/>
                </a:moveTo>
                <a:lnTo>
                  <a:pt x="16167" y="2781300"/>
                </a:lnTo>
                <a:lnTo>
                  <a:pt x="11078" y="2794000"/>
                </a:lnTo>
                <a:lnTo>
                  <a:pt x="36658" y="2794000"/>
                </a:lnTo>
                <a:lnTo>
                  <a:pt x="36658" y="2781300"/>
                </a:lnTo>
                <a:close/>
              </a:path>
              <a:path w="5437505" h="3251200">
                <a:moveTo>
                  <a:pt x="41077" y="2781300"/>
                </a:moveTo>
                <a:lnTo>
                  <a:pt x="36658" y="2781300"/>
                </a:lnTo>
                <a:lnTo>
                  <a:pt x="41328" y="2794000"/>
                </a:lnTo>
                <a:lnTo>
                  <a:pt x="41077" y="2781300"/>
                </a:lnTo>
                <a:close/>
              </a:path>
              <a:path w="5437505" h="3251200">
                <a:moveTo>
                  <a:pt x="5425834" y="2781300"/>
                </a:moveTo>
                <a:lnTo>
                  <a:pt x="5398683" y="2781300"/>
                </a:lnTo>
                <a:lnTo>
                  <a:pt x="5404966" y="2794000"/>
                </a:lnTo>
                <a:lnTo>
                  <a:pt x="5415133" y="2794000"/>
                </a:lnTo>
                <a:lnTo>
                  <a:pt x="5425834" y="2781300"/>
                </a:lnTo>
                <a:close/>
              </a:path>
              <a:path w="5437505" h="3251200">
                <a:moveTo>
                  <a:pt x="39684" y="2743200"/>
                </a:moveTo>
                <a:lnTo>
                  <a:pt x="14355" y="2743200"/>
                </a:lnTo>
                <a:lnTo>
                  <a:pt x="5099" y="2755900"/>
                </a:lnTo>
                <a:lnTo>
                  <a:pt x="5916" y="2768600"/>
                </a:lnTo>
                <a:lnTo>
                  <a:pt x="2314" y="2781300"/>
                </a:lnTo>
                <a:lnTo>
                  <a:pt x="32061" y="2781300"/>
                </a:lnTo>
                <a:lnTo>
                  <a:pt x="27391" y="2768600"/>
                </a:lnTo>
                <a:lnTo>
                  <a:pt x="35098" y="2755900"/>
                </a:lnTo>
                <a:lnTo>
                  <a:pt x="39684" y="2755900"/>
                </a:lnTo>
                <a:lnTo>
                  <a:pt x="39684" y="2743200"/>
                </a:lnTo>
                <a:close/>
              </a:path>
              <a:path w="5437505" h="3251200">
                <a:moveTo>
                  <a:pt x="5400777" y="2768600"/>
                </a:moveTo>
                <a:lnTo>
                  <a:pt x="5399615" y="2768600"/>
                </a:lnTo>
                <a:lnTo>
                  <a:pt x="5394882" y="2781300"/>
                </a:lnTo>
                <a:lnTo>
                  <a:pt x="5402411" y="2781300"/>
                </a:lnTo>
                <a:lnTo>
                  <a:pt x="5400777" y="2768600"/>
                </a:lnTo>
                <a:close/>
              </a:path>
              <a:path w="5437505" h="3251200">
                <a:moveTo>
                  <a:pt x="5407374" y="2768600"/>
                </a:moveTo>
                <a:lnTo>
                  <a:pt x="5400777" y="2768600"/>
                </a:lnTo>
                <a:lnTo>
                  <a:pt x="5402411" y="2781300"/>
                </a:lnTo>
                <a:lnTo>
                  <a:pt x="5410975" y="2773102"/>
                </a:lnTo>
                <a:lnTo>
                  <a:pt x="5407374" y="2768600"/>
                </a:lnTo>
                <a:close/>
              </a:path>
              <a:path w="5437505" h="3251200">
                <a:moveTo>
                  <a:pt x="5410975" y="2773102"/>
                </a:moveTo>
                <a:lnTo>
                  <a:pt x="5402411" y="2781300"/>
                </a:lnTo>
                <a:lnTo>
                  <a:pt x="5417531" y="2781300"/>
                </a:lnTo>
                <a:lnTo>
                  <a:pt x="5410975" y="2773102"/>
                </a:lnTo>
                <a:close/>
              </a:path>
              <a:path w="5437505" h="3251200">
                <a:moveTo>
                  <a:pt x="5430640" y="2768600"/>
                </a:moveTo>
                <a:lnTo>
                  <a:pt x="5420484" y="2768600"/>
                </a:lnTo>
                <a:lnTo>
                  <a:pt x="5417531" y="2781300"/>
                </a:lnTo>
                <a:lnTo>
                  <a:pt x="5433593" y="2781300"/>
                </a:lnTo>
                <a:lnTo>
                  <a:pt x="5430640" y="2768600"/>
                </a:lnTo>
                <a:close/>
              </a:path>
              <a:path w="5437505" h="3251200">
                <a:moveTo>
                  <a:pt x="5415678" y="2768600"/>
                </a:moveTo>
                <a:lnTo>
                  <a:pt x="5407374" y="2768600"/>
                </a:lnTo>
                <a:lnTo>
                  <a:pt x="5410975" y="2773102"/>
                </a:lnTo>
                <a:lnTo>
                  <a:pt x="5415678" y="2768600"/>
                </a:lnTo>
                <a:close/>
              </a:path>
              <a:path w="5437505" h="3251200">
                <a:moveTo>
                  <a:pt x="5419782" y="2755900"/>
                </a:moveTo>
                <a:lnTo>
                  <a:pt x="5409625" y="2755900"/>
                </a:lnTo>
                <a:lnTo>
                  <a:pt x="5407919" y="2768600"/>
                </a:lnTo>
                <a:lnTo>
                  <a:pt x="5419782" y="2768600"/>
                </a:lnTo>
                <a:lnTo>
                  <a:pt x="5419782" y="2755900"/>
                </a:lnTo>
                <a:close/>
              </a:path>
              <a:path w="5437505" h="3251200">
                <a:moveTo>
                  <a:pt x="5429164" y="2730500"/>
                </a:moveTo>
                <a:lnTo>
                  <a:pt x="5426997" y="2730500"/>
                </a:lnTo>
                <a:lnTo>
                  <a:pt x="5418934" y="2743200"/>
                </a:lnTo>
                <a:lnTo>
                  <a:pt x="5397751" y="2743200"/>
                </a:lnTo>
                <a:lnTo>
                  <a:pt x="5397448" y="2755900"/>
                </a:lnTo>
                <a:lnTo>
                  <a:pt x="5431803" y="2755900"/>
                </a:lnTo>
                <a:lnTo>
                  <a:pt x="5431415" y="2743200"/>
                </a:lnTo>
                <a:lnTo>
                  <a:pt x="5429164" y="2730500"/>
                </a:lnTo>
                <a:close/>
              </a:path>
              <a:path w="5437505" h="3251200">
                <a:moveTo>
                  <a:pt x="13214" y="2730500"/>
                </a:moveTo>
                <a:lnTo>
                  <a:pt x="4355" y="2730500"/>
                </a:lnTo>
                <a:lnTo>
                  <a:pt x="5414" y="2743200"/>
                </a:lnTo>
                <a:lnTo>
                  <a:pt x="10753" y="2743200"/>
                </a:lnTo>
                <a:lnTo>
                  <a:pt x="13214" y="2730500"/>
                </a:lnTo>
                <a:close/>
              </a:path>
              <a:path w="5437505" h="3251200">
                <a:moveTo>
                  <a:pt x="15423" y="2730500"/>
                </a:moveTo>
                <a:lnTo>
                  <a:pt x="14931" y="2743200"/>
                </a:lnTo>
                <a:lnTo>
                  <a:pt x="19769" y="2743200"/>
                </a:lnTo>
                <a:lnTo>
                  <a:pt x="15423" y="2730500"/>
                </a:lnTo>
                <a:close/>
              </a:path>
              <a:path w="5437505" h="3251200">
                <a:moveTo>
                  <a:pt x="27967" y="2730500"/>
                </a:moveTo>
                <a:lnTo>
                  <a:pt x="19276" y="2730500"/>
                </a:lnTo>
                <a:lnTo>
                  <a:pt x="19769" y="2743200"/>
                </a:lnTo>
                <a:lnTo>
                  <a:pt x="28951" y="2743200"/>
                </a:lnTo>
                <a:lnTo>
                  <a:pt x="27967" y="2730500"/>
                </a:lnTo>
                <a:close/>
              </a:path>
              <a:path w="5437505" h="3251200">
                <a:moveTo>
                  <a:pt x="35590" y="2730500"/>
                </a:moveTo>
                <a:lnTo>
                  <a:pt x="30009" y="2743200"/>
                </a:lnTo>
                <a:lnTo>
                  <a:pt x="36658" y="2743200"/>
                </a:lnTo>
                <a:lnTo>
                  <a:pt x="35590" y="2730500"/>
                </a:lnTo>
                <a:close/>
              </a:path>
              <a:path w="5437505" h="3251200">
                <a:moveTo>
                  <a:pt x="5420557" y="2730500"/>
                </a:moveTo>
                <a:lnTo>
                  <a:pt x="5408767" y="2730500"/>
                </a:lnTo>
                <a:lnTo>
                  <a:pt x="5404578" y="2743200"/>
                </a:lnTo>
                <a:lnTo>
                  <a:pt x="5413426" y="2743200"/>
                </a:lnTo>
                <a:lnTo>
                  <a:pt x="5420557" y="2730500"/>
                </a:lnTo>
                <a:close/>
              </a:path>
              <a:path w="5437505" h="3251200">
                <a:moveTo>
                  <a:pt x="41569" y="2717800"/>
                </a:moveTo>
                <a:lnTo>
                  <a:pt x="7476" y="2717800"/>
                </a:lnTo>
                <a:lnTo>
                  <a:pt x="3371" y="2730500"/>
                </a:lnTo>
                <a:lnTo>
                  <a:pt x="39360" y="2730500"/>
                </a:lnTo>
                <a:lnTo>
                  <a:pt x="41569" y="2717800"/>
                </a:lnTo>
                <a:close/>
              </a:path>
              <a:path w="5437505" h="3251200">
                <a:moveTo>
                  <a:pt x="5429454" y="2705100"/>
                </a:moveTo>
                <a:lnTo>
                  <a:pt x="5396202" y="2705100"/>
                </a:lnTo>
                <a:lnTo>
                  <a:pt x="5396746" y="2717800"/>
                </a:lnTo>
                <a:lnTo>
                  <a:pt x="5401866" y="2730500"/>
                </a:lnTo>
                <a:lnTo>
                  <a:pt x="5428546" y="2730500"/>
                </a:lnTo>
                <a:lnTo>
                  <a:pt x="5432965" y="2717800"/>
                </a:lnTo>
                <a:lnTo>
                  <a:pt x="5428316" y="2717800"/>
                </a:lnTo>
                <a:lnTo>
                  <a:pt x="5429454" y="2705100"/>
                </a:lnTo>
                <a:close/>
              </a:path>
              <a:path w="5437505" h="3251200">
                <a:moveTo>
                  <a:pt x="6408" y="2705100"/>
                </a:moveTo>
                <a:lnTo>
                  <a:pt x="6984" y="2717800"/>
                </a:lnTo>
                <a:lnTo>
                  <a:pt x="13622" y="2717800"/>
                </a:lnTo>
                <a:lnTo>
                  <a:pt x="6408" y="2705100"/>
                </a:lnTo>
                <a:close/>
              </a:path>
              <a:path w="5437505" h="3251200">
                <a:moveTo>
                  <a:pt x="37883" y="2692400"/>
                </a:moveTo>
                <a:lnTo>
                  <a:pt x="29527" y="2705100"/>
                </a:lnTo>
                <a:lnTo>
                  <a:pt x="13130" y="2705100"/>
                </a:lnTo>
                <a:lnTo>
                  <a:pt x="13622" y="2717800"/>
                </a:lnTo>
                <a:lnTo>
                  <a:pt x="40260" y="2717800"/>
                </a:lnTo>
                <a:lnTo>
                  <a:pt x="37883" y="2692400"/>
                </a:lnTo>
                <a:close/>
              </a:path>
              <a:path w="5437505" h="3251200">
                <a:moveTo>
                  <a:pt x="29527" y="2692400"/>
                </a:moveTo>
                <a:lnTo>
                  <a:pt x="4931" y="2692400"/>
                </a:lnTo>
                <a:lnTo>
                  <a:pt x="5999" y="2705100"/>
                </a:lnTo>
                <a:lnTo>
                  <a:pt x="29527" y="2705100"/>
                </a:lnTo>
                <a:lnTo>
                  <a:pt x="29527" y="2692400"/>
                </a:lnTo>
                <a:close/>
              </a:path>
              <a:path w="5437505" h="3251200">
                <a:moveTo>
                  <a:pt x="5430420" y="2692400"/>
                </a:moveTo>
                <a:lnTo>
                  <a:pt x="5405437" y="2692400"/>
                </a:lnTo>
                <a:lnTo>
                  <a:pt x="5408767" y="2705100"/>
                </a:lnTo>
                <a:lnTo>
                  <a:pt x="5430207" y="2705100"/>
                </a:lnTo>
                <a:lnTo>
                  <a:pt x="5430420" y="2692400"/>
                </a:lnTo>
                <a:close/>
              </a:path>
              <a:path w="5437505" h="3251200">
                <a:moveTo>
                  <a:pt x="39192" y="2679700"/>
                </a:moveTo>
                <a:lnTo>
                  <a:pt x="13622" y="2679700"/>
                </a:lnTo>
                <a:lnTo>
                  <a:pt x="10502" y="2692400"/>
                </a:lnTo>
                <a:lnTo>
                  <a:pt x="38700" y="2692400"/>
                </a:lnTo>
                <a:lnTo>
                  <a:pt x="39192" y="2679700"/>
                </a:lnTo>
                <a:close/>
              </a:path>
              <a:path w="5437505" h="3251200">
                <a:moveTo>
                  <a:pt x="5428860" y="2679700"/>
                </a:moveTo>
                <a:lnTo>
                  <a:pt x="5400390" y="2679700"/>
                </a:lnTo>
                <a:lnTo>
                  <a:pt x="5400086" y="2692400"/>
                </a:lnTo>
                <a:lnTo>
                  <a:pt x="5429939" y="2692400"/>
                </a:lnTo>
                <a:lnTo>
                  <a:pt x="5428860" y="2679700"/>
                </a:lnTo>
                <a:close/>
              </a:path>
              <a:path w="5437505" h="3251200">
                <a:moveTo>
                  <a:pt x="9528" y="2654300"/>
                </a:moveTo>
                <a:lnTo>
                  <a:pt x="6408" y="2667000"/>
                </a:lnTo>
                <a:lnTo>
                  <a:pt x="8460" y="2679700"/>
                </a:lnTo>
                <a:lnTo>
                  <a:pt x="35998" y="2679700"/>
                </a:lnTo>
                <a:lnTo>
                  <a:pt x="35014" y="2667000"/>
                </a:lnTo>
                <a:lnTo>
                  <a:pt x="11570" y="2667000"/>
                </a:lnTo>
                <a:lnTo>
                  <a:pt x="9528" y="2654300"/>
                </a:lnTo>
                <a:close/>
              </a:path>
              <a:path w="5437505" h="3251200">
                <a:moveTo>
                  <a:pt x="5430640" y="2667000"/>
                </a:moveTo>
                <a:lnTo>
                  <a:pt x="5406830" y="2667000"/>
                </a:lnTo>
                <a:lnTo>
                  <a:pt x="5406516" y="2679700"/>
                </a:lnTo>
                <a:lnTo>
                  <a:pt x="5431499" y="2679700"/>
                </a:lnTo>
                <a:lnTo>
                  <a:pt x="5430640" y="2667000"/>
                </a:lnTo>
                <a:close/>
              </a:path>
              <a:path w="5437505" h="3251200">
                <a:moveTo>
                  <a:pt x="27475" y="2628900"/>
                </a:moveTo>
                <a:lnTo>
                  <a:pt x="4355" y="2628900"/>
                </a:lnTo>
                <a:lnTo>
                  <a:pt x="4931" y="2641600"/>
                </a:lnTo>
                <a:lnTo>
                  <a:pt x="5423" y="2654300"/>
                </a:lnTo>
                <a:lnTo>
                  <a:pt x="12554" y="2654300"/>
                </a:lnTo>
                <a:lnTo>
                  <a:pt x="11570" y="2667000"/>
                </a:lnTo>
                <a:lnTo>
                  <a:pt x="39768" y="2667000"/>
                </a:lnTo>
                <a:lnTo>
                  <a:pt x="40752" y="2654300"/>
                </a:lnTo>
                <a:lnTo>
                  <a:pt x="38700" y="2641600"/>
                </a:lnTo>
                <a:lnTo>
                  <a:pt x="27475" y="2641600"/>
                </a:lnTo>
                <a:lnTo>
                  <a:pt x="27475" y="2628900"/>
                </a:lnTo>
                <a:close/>
              </a:path>
              <a:path w="5437505" h="3251200">
                <a:moveTo>
                  <a:pt x="5402641" y="2641600"/>
                </a:moveTo>
                <a:lnTo>
                  <a:pt x="5397134" y="2641600"/>
                </a:lnTo>
                <a:lnTo>
                  <a:pt x="5397605" y="2654300"/>
                </a:lnTo>
                <a:lnTo>
                  <a:pt x="5397992" y="2667000"/>
                </a:lnTo>
                <a:lnTo>
                  <a:pt x="5422494" y="2667000"/>
                </a:lnTo>
                <a:lnTo>
                  <a:pt x="5423583" y="2654300"/>
                </a:lnTo>
                <a:lnTo>
                  <a:pt x="5408997" y="2654300"/>
                </a:lnTo>
                <a:lnTo>
                  <a:pt x="5402641" y="2641600"/>
                </a:lnTo>
                <a:close/>
              </a:path>
              <a:path w="5437505" h="3251200">
                <a:moveTo>
                  <a:pt x="5428316" y="2641600"/>
                </a:moveTo>
                <a:lnTo>
                  <a:pt x="5409395" y="2641600"/>
                </a:lnTo>
                <a:lnTo>
                  <a:pt x="5408997" y="2654300"/>
                </a:lnTo>
                <a:lnTo>
                  <a:pt x="5429164" y="2654300"/>
                </a:lnTo>
                <a:lnTo>
                  <a:pt x="5428316" y="2641600"/>
                </a:lnTo>
                <a:close/>
              </a:path>
              <a:path w="5437505" h="3251200">
                <a:moveTo>
                  <a:pt x="5429939" y="2628900"/>
                </a:moveTo>
                <a:lnTo>
                  <a:pt x="5397835" y="2628900"/>
                </a:lnTo>
                <a:lnTo>
                  <a:pt x="5398296" y="2641600"/>
                </a:lnTo>
                <a:lnTo>
                  <a:pt x="5430797" y="2641600"/>
                </a:lnTo>
                <a:lnTo>
                  <a:pt x="5429939" y="2628900"/>
                </a:lnTo>
                <a:close/>
              </a:path>
              <a:path w="5437505" h="3251200">
                <a:moveTo>
                  <a:pt x="42312" y="2603500"/>
                </a:moveTo>
                <a:lnTo>
                  <a:pt x="40752" y="2603500"/>
                </a:lnTo>
                <a:lnTo>
                  <a:pt x="37150" y="2616200"/>
                </a:lnTo>
                <a:lnTo>
                  <a:pt x="14606" y="2616200"/>
                </a:lnTo>
                <a:lnTo>
                  <a:pt x="10020" y="2628900"/>
                </a:lnTo>
                <a:lnTo>
                  <a:pt x="39768" y="2628900"/>
                </a:lnTo>
                <a:lnTo>
                  <a:pt x="39768" y="2616200"/>
                </a:lnTo>
                <a:lnTo>
                  <a:pt x="42312" y="2603500"/>
                </a:lnTo>
                <a:close/>
              </a:path>
              <a:path w="5437505" h="3251200">
                <a:moveTo>
                  <a:pt x="5407688" y="2616200"/>
                </a:moveTo>
                <a:lnTo>
                  <a:pt x="5400474" y="2616200"/>
                </a:lnTo>
                <a:lnTo>
                  <a:pt x="5401018" y="2628900"/>
                </a:lnTo>
                <a:lnTo>
                  <a:pt x="5407688" y="2616200"/>
                </a:lnTo>
                <a:close/>
              </a:path>
              <a:path w="5437505" h="3251200">
                <a:moveTo>
                  <a:pt x="5430483" y="2603500"/>
                </a:moveTo>
                <a:lnTo>
                  <a:pt x="5398767" y="2603500"/>
                </a:lnTo>
                <a:lnTo>
                  <a:pt x="5397678" y="2616200"/>
                </a:lnTo>
                <a:lnTo>
                  <a:pt x="5407688" y="2616200"/>
                </a:lnTo>
                <a:lnTo>
                  <a:pt x="5408463" y="2628900"/>
                </a:lnTo>
                <a:lnTo>
                  <a:pt x="5431803" y="2628900"/>
                </a:lnTo>
                <a:lnTo>
                  <a:pt x="5431572" y="2616200"/>
                </a:lnTo>
                <a:lnTo>
                  <a:pt x="5430483" y="2603500"/>
                </a:lnTo>
                <a:close/>
              </a:path>
              <a:path w="5437505" h="3251200">
                <a:moveTo>
                  <a:pt x="39768" y="2603500"/>
                </a:moveTo>
                <a:lnTo>
                  <a:pt x="9036" y="2603500"/>
                </a:lnTo>
                <a:lnTo>
                  <a:pt x="12554" y="2616200"/>
                </a:lnTo>
                <a:lnTo>
                  <a:pt x="37150" y="2616200"/>
                </a:lnTo>
                <a:lnTo>
                  <a:pt x="39768" y="2603500"/>
                </a:lnTo>
                <a:close/>
              </a:path>
              <a:path w="5437505" h="3251200">
                <a:moveTo>
                  <a:pt x="40752" y="2603500"/>
                </a:moveTo>
                <a:lnTo>
                  <a:pt x="39768" y="2603500"/>
                </a:lnTo>
                <a:lnTo>
                  <a:pt x="37150" y="2616200"/>
                </a:lnTo>
                <a:lnTo>
                  <a:pt x="40752" y="2603500"/>
                </a:lnTo>
                <a:close/>
              </a:path>
              <a:path w="5437505" h="3251200">
                <a:moveTo>
                  <a:pt x="39244" y="2590800"/>
                </a:moveTo>
                <a:lnTo>
                  <a:pt x="6575" y="2590800"/>
                </a:lnTo>
                <a:lnTo>
                  <a:pt x="9537" y="2603500"/>
                </a:lnTo>
                <a:lnTo>
                  <a:pt x="39475" y="2603500"/>
                </a:lnTo>
                <a:lnTo>
                  <a:pt x="39244" y="2590800"/>
                </a:lnTo>
                <a:close/>
              </a:path>
              <a:path w="5437505" h="3251200">
                <a:moveTo>
                  <a:pt x="5426065" y="2590800"/>
                </a:moveTo>
                <a:lnTo>
                  <a:pt x="5402411" y="2590800"/>
                </a:lnTo>
                <a:lnTo>
                  <a:pt x="5405981" y="2603500"/>
                </a:lnTo>
                <a:lnTo>
                  <a:pt x="5423583" y="2603500"/>
                </a:lnTo>
                <a:lnTo>
                  <a:pt x="5426065" y="2590800"/>
                </a:lnTo>
                <a:close/>
              </a:path>
              <a:path w="5437505" h="3251200">
                <a:moveTo>
                  <a:pt x="30794" y="2578100"/>
                </a:moveTo>
                <a:lnTo>
                  <a:pt x="5895" y="2578100"/>
                </a:lnTo>
                <a:lnTo>
                  <a:pt x="4862" y="2590800"/>
                </a:lnTo>
                <a:lnTo>
                  <a:pt x="35915" y="2590800"/>
                </a:lnTo>
                <a:lnTo>
                  <a:pt x="30794" y="2578100"/>
                </a:lnTo>
                <a:close/>
              </a:path>
              <a:path w="5437505" h="3251200">
                <a:moveTo>
                  <a:pt x="5397678" y="2578100"/>
                </a:moveTo>
                <a:lnTo>
                  <a:pt x="5397448" y="2590800"/>
                </a:lnTo>
                <a:lnTo>
                  <a:pt x="5404034" y="2590800"/>
                </a:lnTo>
                <a:lnTo>
                  <a:pt x="5397678" y="2578100"/>
                </a:lnTo>
                <a:close/>
              </a:path>
              <a:path w="5437505" h="3251200">
                <a:moveTo>
                  <a:pt x="5432605" y="2578100"/>
                </a:moveTo>
                <a:lnTo>
                  <a:pt x="5406673" y="2578100"/>
                </a:lnTo>
                <a:lnTo>
                  <a:pt x="5405667" y="2590800"/>
                </a:lnTo>
                <a:lnTo>
                  <a:pt x="5431572" y="2590800"/>
                </a:lnTo>
                <a:lnTo>
                  <a:pt x="5432605" y="2578100"/>
                </a:lnTo>
                <a:close/>
              </a:path>
              <a:path w="5437505" h="3251200">
                <a:moveTo>
                  <a:pt x="40333" y="2565400"/>
                </a:moveTo>
                <a:lnTo>
                  <a:pt x="13884" y="2565400"/>
                </a:lnTo>
                <a:lnTo>
                  <a:pt x="11402" y="2578100"/>
                </a:lnTo>
                <a:lnTo>
                  <a:pt x="40019" y="2578100"/>
                </a:lnTo>
                <a:lnTo>
                  <a:pt x="40333" y="2565400"/>
                </a:lnTo>
                <a:close/>
              </a:path>
              <a:path w="5437505" h="3251200">
                <a:moveTo>
                  <a:pt x="5427929" y="2565400"/>
                </a:moveTo>
                <a:lnTo>
                  <a:pt x="5398223" y="2565400"/>
                </a:lnTo>
                <a:lnTo>
                  <a:pt x="5399929" y="2578100"/>
                </a:lnTo>
                <a:lnTo>
                  <a:pt x="5430892" y="2578100"/>
                </a:lnTo>
                <a:lnTo>
                  <a:pt x="5427929" y="2565400"/>
                </a:lnTo>
                <a:close/>
              </a:path>
              <a:path w="5437505" h="3251200">
                <a:moveTo>
                  <a:pt x="36993" y="2540000"/>
                </a:moveTo>
                <a:lnTo>
                  <a:pt x="5895" y="2540000"/>
                </a:lnTo>
                <a:lnTo>
                  <a:pt x="6984" y="2552700"/>
                </a:lnTo>
                <a:lnTo>
                  <a:pt x="7989" y="2565400"/>
                </a:lnTo>
                <a:lnTo>
                  <a:pt x="31485" y="2565400"/>
                </a:lnTo>
                <a:lnTo>
                  <a:pt x="27925" y="2552700"/>
                </a:lnTo>
                <a:lnTo>
                  <a:pt x="38396" y="2552700"/>
                </a:lnTo>
                <a:lnTo>
                  <a:pt x="36993" y="2540000"/>
                </a:lnTo>
                <a:close/>
              </a:path>
              <a:path w="5437505" h="3251200">
                <a:moveTo>
                  <a:pt x="39789" y="2552700"/>
                </a:moveTo>
                <a:lnTo>
                  <a:pt x="27925" y="2552700"/>
                </a:lnTo>
                <a:lnTo>
                  <a:pt x="35056" y="2565400"/>
                </a:lnTo>
                <a:lnTo>
                  <a:pt x="38700" y="2565400"/>
                </a:lnTo>
                <a:lnTo>
                  <a:pt x="39789" y="2552700"/>
                </a:lnTo>
                <a:close/>
              </a:path>
              <a:path w="5437505" h="3251200">
                <a:moveTo>
                  <a:pt x="5422494" y="2552700"/>
                </a:moveTo>
                <a:lnTo>
                  <a:pt x="5396715" y="2552700"/>
                </a:lnTo>
                <a:lnTo>
                  <a:pt x="5397699" y="2565400"/>
                </a:lnTo>
                <a:lnTo>
                  <a:pt x="5415049" y="2565400"/>
                </a:lnTo>
                <a:lnTo>
                  <a:pt x="5422494" y="2552700"/>
                </a:lnTo>
                <a:close/>
              </a:path>
              <a:path w="5437505" h="3251200">
                <a:moveTo>
                  <a:pt x="5422494" y="2552700"/>
                </a:moveTo>
                <a:lnTo>
                  <a:pt x="5415049" y="2565400"/>
                </a:lnTo>
                <a:lnTo>
                  <a:pt x="5425217" y="2565400"/>
                </a:lnTo>
                <a:lnTo>
                  <a:pt x="5422494" y="2552700"/>
                </a:lnTo>
                <a:close/>
              </a:path>
              <a:path w="5437505" h="3251200">
                <a:moveTo>
                  <a:pt x="5428431" y="2552700"/>
                </a:moveTo>
                <a:lnTo>
                  <a:pt x="5422494" y="2552700"/>
                </a:lnTo>
                <a:lnTo>
                  <a:pt x="5425217" y="2565400"/>
                </a:lnTo>
                <a:lnTo>
                  <a:pt x="5429991" y="2565400"/>
                </a:lnTo>
                <a:lnTo>
                  <a:pt x="5428431" y="2552700"/>
                </a:lnTo>
                <a:close/>
              </a:path>
              <a:path w="5437505" h="3251200">
                <a:moveTo>
                  <a:pt x="5427457" y="2540000"/>
                </a:moveTo>
                <a:lnTo>
                  <a:pt x="5397699" y="2540000"/>
                </a:lnTo>
                <a:lnTo>
                  <a:pt x="5395155" y="2552700"/>
                </a:lnTo>
                <a:lnTo>
                  <a:pt x="5422861" y="2552700"/>
                </a:lnTo>
                <a:lnTo>
                  <a:pt x="5427457" y="2540000"/>
                </a:lnTo>
                <a:close/>
              </a:path>
              <a:path w="5437505" h="3251200">
                <a:moveTo>
                  <a:pt x="39171" y="2527300"/>
                </a:moveTo>
                <a:lnTo>
                  <a:pt x="7528" y="2527300"/>
                </a:lnTo>
                <a:lnTo>
                  <a:pt x="11402" y="2540000"/>
                </a:lnTo>
                <a:lnTo>
                  <a:pt x="39632" y="2540000"/>
                </a:lnTo>
                <a:lnTo>
                  <a:pt x="39171" y="2527300"/>
                </a:lnTo>
                <a:close/>
              </a:path>
              <a:path w="5437505" h="3251200">
                <a:moveTo>
                  <a:pt x="5433112" y="2527300"/>
                </a:moveTo>
                <a:lnTo>
                  <a:pt x="5409992" y="2527300"/>
                </a:lnTo>
                <a:lnTo>
                  <a:pt x="5409992" y="2540000"/>
                </a:lnTo>
                <a:lnTo>
                  <a:pt x="5433604" y="2540000"/>
                </a:lnTo>
                <a:lnTo>
                  <a:pt x="5433112" y="2527300"/>
                </a:lnTo>
                <a:close/>
              </a:path>
              <a:path w="5437505" h="3251200">
                <a:moveTo>
                  <a:pt x="28470" y="2514600"/>
                </a:moveTo>
                <a:lnTo>
                  <a:pt x="9151" y="2514600"/>
                </a:lnTo>
                <a:lnTo>
                  <a:pt x="17454" y="2527300"/>
                </a:lnTo>
                <a:lnTo>
                  <a:pt x="28072" y="2527300"/>
                </a:lnTo>
                <a:lnTo>
                  <a:pt x="28470" y="2514600"/>
                </a:lnTo>
                <a:close/>
              </a:path>
              <a:path w="5437505" h="3251200">
                <a:moveTo>
                  <a:pt x="5425897" y="2501900"/>
                </a:moveTo>
                <a:lnTo>
                  <a:pt x="5397699" y="2501900"/>
                </a:lnTo>
                <a:lnTo>
                  <a:pt x="5396715" y="2514600"/>
                </a:lnTo>
                <a:lnTo>
                  <a:pt x="5398767" y="2527300"/>
                </a:lnTo>
                <a:lnTo>
                  <a:pt x="5432536" y="2527300"/>
                </a:lnTo>
                <a:lnTo>
                  <a:pt x="5432044" y="2514600"/>
                </a:lnTo>
                <a:lnTo>
                  <a:pt x="5424913" y="2514600"/>
                </a:lnTo>
                <a:lnTo>
                  <a:pt x="5425897" y="2501900"/>
                </a:lnTo>
                <a:close/>
              </a:path>
              <a:path w="5437505" h="3251200">
                <a:moveTo>
                  <a:pt x="39475" y="2501900"/>
                </a:moveTo>
                <a:lnTo>
                  <a:pt x="8062" y="2501900"/>
                </a:lnTo>
                <a:lnTo>
                  <a:pt x="7528" y="2514600"/>
                </a:lnTo>
                <a:lnTo>
                  <a:pt x="39862" y="2514600"/>
                </a:lnTo>
                <a:lnTo>
                  <a:pt x="39475" y="2501900"/>
                </a:lnTo>
                <a:close/>
              </a:path>
              <a:path w="5437505" h="3251200">
                <a:moveTo>
                  <a:pt x="5968" y="2476500"/>
                </a:moveTo>
                <a:lnTo>
                  <a:pt x="6827" y="2489200"/>
                </a:lnTo>
                <a:lnTo>
                  <a:pt x="7130" y="2501900"/>
                </a:lnTo>
                <a:lnTo>
                  <a:pt x="30637" y="2501900"/>
                </a:lnTo>
                <a:lnTo>
                  <a:pt x="30951" y="2489200"/>
                </a:lnTo>
                <a:lnTo>
                  <a:pt x="15203" y="2489200"/>
                </a:lnTo>
                <a:lnTo>
                  <a:pt x="5968" y="2476500"/>
                </a:lnTo>
                <a:close/>
              </a:path>
              <a:path w="5437505" h="3251200">
                <a:moveTo>
                  <a:pt x="5431059" y="2489200"/>
                </a:moveTo>
                <a:lnTo>
                  <a:pt x="5401469" y="2489200"/>
                </a:lnTo>
                <a:lnTo>
                  <a:pt x="5402453" y="2501900"/>
                </a:lnTo>
                <a:lnTo>
                  <a:pt x="5427939" y="2501900"/>
                </a:lnTo>
                <a:lnTo>
                  <a:pt x="5431059" y="2489200"/>
                </a:lnTo>
                <a:close/>
              </a:path>
              <a:path w="5437505" h="3251200">
                <a:moveTo>
                  <a:pt x="37381" y="2476500"/>
                </a:moveTo>
                <a:lnTo>
                  <a:pt x="15507" y="2476500"/>
                </a:lnTo>
                <a:lnTo>
                  <a:pt x="15203" y="2489200"/>
                </a:lnTo>
                <a:lnTo>
                  <a:pt x="37077" y="2489200"/>
                </a:lnTo>
                <a:lnTo>
                  <a:pt x="37381" y="2476500"/>
                </a:lnTo>
                <a:close/>
              </a:path>
              <a:path w="5437505" h="3251200">
                <a:moveTo>
                  <a:pt x="5426965" y="2476500"/>
                </a:moveTo>
                <a:lnTo>
                  <a:pt x="5397699" y="2476500"/>
                </a:lnTo>
                <a:lnTo>
                  <a:pt x="5400401" y="2489200"/>
                </a:lnTo>
                <a:lnTo>
                  <a:pt x="5423845" y="2489200"/>
                </a:lnTo>
                <a:lnTo>
                  <a:pt x="5426965" y="2476500"/>
                </a:lnTo>
                <a:close/>
              </a:path>
              <a:path w="5437505" h="3251200">
                <a:moveTo>
                  <a:pt x="5427939" y="2476500"/>
                </a:moveTo>
                <a:lnTo>
                  <a:pt x="5423845" y="2489200"/>
                </a:lnTo>
                <a:lnTo>
                  <a:pt x="5428431" y="2489200"/>
                </a:lnTo>
                <a:lnTo>
                  <a:pt x="5427939" y="2476500"/>
                </a:lnTo>
                <a:close/>
              </a:path>
              <a:path w="5437505" h="3251200">
                <a:moveTo>
                  <a:pt x="35601" y="2425700"/>
                </a:moveTo>
                <a:lnTo>
                  <a:pt x="29245" y="2438400"/>
                </a:lnTo>
                <a:lnTo>
                  <a:pt x="4502" y="2438400"/>
                </a:lnTo>
                <a:lnTo>
                  <a:pt x="10931" y="2451100"/>
                </a:lnTo>
                <a:lnTo>
                  <a:pt x="8013" y="2451100"/>
                </a:lnTo>
                <a:lnTo>
                  <a:pt x="7260" y="2463800"/>
                </a:lnTo>
                <a:lnTo>
                  <a:pt x="7047" y="2476500"/>
                </a:lnTo>
                <a:lnTo>
                  <a:pt x="32030" y="2476500"/>
                </a:lnTo>
                <a:lnTo>
                  <a:pt x="28700" y="2463800"/>
                </a:lnTo>
                <a:lnTo>
                  <a:pt x="41265" y="2463800"/>
                </a:lnTo>
                <a:lnTo>
                  <a:pt x="40721" y="2451100"/>
                </a:lnTo>
                <a:lnTo>
                  <a:pt x="35601" y="2425700"/>
                </a:lnTo>
                <a:close/>
              </a:path>
              <a:path w="5437505" h="3251200">
                <a:moveTo>
                  <a:pt x="5432536" y="2463800"/>
                </a:moveTo>
                <a:lnTo>
                  <a:pt x="5407940" y="2463800"/>
                </a:lnTo>
                <a:lnTo>
                  <a:pt x="5404421" y="2476500"/>
                </a:lnTo>
                <a:lnTo>
                  <a:pt x="5433677" y="2476500"/>
                </a:lnTo>
                <a:lnTo>
                  <a:pt x="5432536" y="2463800"/>
                </a:lnTo>
                <a:close/>
              </a:path>
              <a:path w="5437505" h="3251200">
                <a:moveTo>
                  <a:pt x="5423845" y="2451100"/>
                </a:moveTo>
                <a:lnTo>
                  <a:pt x="5397207" y="2451100"/>
                </a:lnTo>
                <a:lnTo>
                  <a:pt x="5399584" y="2463800"/>
                </a:lnTo>
                <a:lnTo>
                  <a:pt x="5424337" y="2463800"/>
                </a:lnTo>
                <a:lnTo>
                  <a:pt x="5423845" y="2451100"/>
                </a:lnTo>
                <a:close/>
              </a:path>
              <a:path w="5437505" h="3251200">
                <a:moveTo>
                  <a:pt x="5430483" y="2451100"/>
                </a:moveTo>
                <a:lnTo>
                  <a:pt x="5423845" y="2451100"/>
                </a:lnTo>
                <a:lnTo>
                  <a:pt x="5431059" y="2463800"/>
                </a:lnTo>
                <a:lnTo>
                  <a:pt x="5430483" y="2451100"/>
                </a:lnTo>
                <a:close/>
              </a:path>
              <a:path w="5437505" h="3251200">
                <a:moveTo>
                  <a:pt x="5434096" y="2438400"/>
                </a:moveTo>
                <a:lnTo>
                  <a:pt x="5398107" y="2438400"/>
                </a:lnTo>
                <a:lnTo>
                  <a:pt x="5395898" y="2451100"/>
                </a:lnTo>
                <a:lnTo>
                  <a:pt x="5429991" y="2451100"/>
                </a:lnTo>
                <a:lnTo>
                  <a:pt x="5434096" y="2438400"/>
                </a:lnTo>
                <a:close/>
              </a:path>
              <a:path w="5437505" h="3251200">
                <a:moveTo>
                  <a:pt x="18533" y="2425700"/>
                </a:moveTo>
                <a:lnTo>
                  <a:pt x="8303" y="2425700"/>
                </a:lnTo>
                <a:lnTo>
                  <a:pt x="10470" y="2438400"/>
                </a:lnTo>
                <a:lnTo>
                  <a:pt x="18533" y="2425700"/>
                </a:lnTo>
                <a:close/>
              </a:path>
              <a:path w="5437505" h="3251200">
                <a:moveTo>
                  <a:pt x="28700" y="2425700"/>
                </a:moveTo>
                <a:lnTo>
                  <a:pt x="24041" y="2425700"/>
                </a:lnTo>
                <a:lnTo>
                  <a:pt x="16910" y="2438400"/>
                </a:lnTo>
                <a:lnTo>
                  <a:pt x="29004" y="2438400"/>
                </a:lnTo>
                <a:lnTo>
                  <a:pt x="28700" y="2425700"/>
                </a:lnTo>
                <a:close/>
              </a:path>
              <a:path w="5437505" h="3251200">
                <a:moveTo>
                  <a:pt x="5418191" y="2425700"/>
                </a:moveTo>
                <a:lnTo>
                  <a:pt x="5409500" y="2425700"/>
                </a:lnTo>
                <a:lnTo>
                  <a:pt x="5399175" y="2438400"/>
                </a:lnTo>
                <a:lnTo>
                  <a:pt x="5419362" y="2438400"/>
                </a:lnTo>
                <a:lnTo>
                  <a:pt x="5418191" y="2425700"/>
                </a:lnTo>
                <a:close/>
              </a:path>
              <a:path w="5437505" h="3251200">
                <a:moveTo>
                  <a:pt x="5432053" y="2425700"/>
                </a:moveTo>
                <a:lnTo>
                  <a:pt x="5424253" y="2425700"/>
                </a:lnTo>
                <a:lnTo>
                  <a:pt x="5421592" y="2438400"/>
                </a:lnTo>
                <a:lnTo>
                  <a:pt x="5433112" y="2438400"/>
                </a:lnTo>
                <a:lnTo>
                  <a:pt x="5432053" y="2425700"/>
                </a:lnTo>
                <a:close/>
              </a:path>
              <a:path w="5437505" h="3251200">
                <a:moveTo>
                  <a:pt x="39716" y="2413000"/>
                </a:moveTo>
                <a:lnTo>
                  <a:pt x="5664" y="2413000"/>
                </a:lnTo>
                <a:lnTo>
                  <a:pt x="6052" y="2425700"/>
                </a:lnTo>
                <a:lnTo>
                  <a:pt x="39475" y="2425700"/>
                </a:lnTo>
                <a:lnTo>
                  <a:pt x="39716" y="2413000"/>
                </a:lnTo>
                <a:close/>
              </a:path>
              <a:path w="5437505" h="3251200">
                <a:moveTo>
                  <a:pt x="5423112" y="2413000"/>
                </a:moveTo>
                <a:lnTo>
                  <a:pt x="5397783" y="2413000"/>
                </a:lnTo>
                <a:lnTo>
                  <a:pt x="5399835" y="2425700"/>
                </a:lnTo>
                <a:lnTo>
                  <a:pt x="5422536" y="2425700"/>
                </a:lnTo>
                <a:lnTo>
                  <a:pt x="5423112" y="2413000"/>
                </a:lnTo>
                <a:close/>
              </a:path>
              <a:path w="5437505" h="3251200">
                <a:moveTo>
                  <a:pt x="27611" y="2400300"/>
                </a:moveTo>
                <a:lnTo>
                  <a:pt x="17685" y="2400300"/>
                </a:lnTo>
                <a:lnTo>
                  <a:pt x="17685" y="2413000"/>
                </a:lnTo>
                <a:lnTo>
                  <a:pt x="30407" y="2413000"/>
                </a:lnTo>
                <a:lnTo>
                  <a:pt x="27611" y="2400300"/>
                </a:lnTo>
                <a:close/>
              </a:path>
              <a:path w="5437505" h="3251200">
                <a:moveTo>
                  <a:pt x="32030" y="2400300"/>
                </a:moveTo>
                <a:lnTo>
                  <a:pt x="30407" y="2413000"/>
                </a:lnTo>
                <a:lnTo>
                  <a:pt x="34512" y="2413000"/>
                </a:lnTo>
                <a:lnTo>
                  <a:pt x="32030" y="2400300"/>
                </a:lnTo>
                <a:close/>
              </a:path>
              <a:path w="5437505" h="3251200">
                <a:moveTo>
                  <a:pt x="5435153" y="2387600"/>
                </a:moveTo>
                <a:lnTo>
                  <a:pt x="5410076" y="2387600"/>
                </a:lnTo>
                <a:lnTo>
                  <a:pt x="5410076" y="2400300"/>
                </a:lnTo>
                <a:lnTo>
                  <a:pt x="5402369" y="2400300"/>
                </a:lnTo>
                <a:lnTo>
                  <a:pt x="5401877" y="2413000"/>
                </a:lnTo>
                <a:lnTo>
                  <a:pt x="5432368" y="2413000"/>
                </a:lnTo>
                <a:lnTo>
                  <a:pt x="5431551" y="2400300"/>
                </a:lnTo>
                <a:lnTo>
                  <a:pt x="5435153" y="2387600"/>
                </a:lnTo>
                <a:close/>
              </a:path>
              <a:path w="5437505" h="3251200">
                <a:moveTo>
                  <a:pt x="38396" y="2387600"/>
                </a:moveTo>
                <a:lnTo>
                  <a:pt x="11633" y="2387600"/>
                </a:lnTo>
                <a:lnTo>
                  <a:pt x="8837" y="2400300"/>
                </a:lnTo>
                <a:lnTo>
                  <a:pt x="43433" y="2400300"/>
                </a:lnTo>
                <a:lnTo>
                  <a:pt x="38396" y="2387600"/>
                </a:lnTo>
                <a:close/>
              </a:path>
              <a:path w="5437505" h="3251200">
                <a:moveTo>
                  <a:pt x="40752" y="2374900"/>
                </a:moveTo>
                <a:lnTo>
                  <a:pt x="4355" y="2374900"/>
                </a:lnTo>
                <a:lnTo>
                  <a:pt x="753" y="2387600"/>
                </a:lnTo>
                <a:lnTo>
                  <a:pt x="40260" y="2387600"/>
                </a:lnTo>
                <a:lnTo>
                  <a:pt x="40752" y="2374900"/>
                </a:lnTo>
                <a:close/>
              </a:path>
              <a:path w="5437505" h="3251200">
                <a:moveTo>
                  <a:pt x="5426389" y="2374900"/>
                </a:moveTo>
                <a:lnTo>
                  <a:pt x="5396139" y="2374900"/>
                </a:lnTo>
                <a:lnTo>
                  <a:pt x="5396390" y="2387600"/>
                </a:lnTo>
                <a:lnTo>
                  <a:pt x="5421300" y="2387600"/>
                </a:lnTo>
                <a:lnTo>
                  <a:pt x="5426389" y="2374900"/>
                </a:lnTo>
                <a:close/>
              </a:path>
              <a:path w="5437505" h="3251200">
                <a:moveTo>
                  <a:pt x="31569" y="2362200"/>
                </a:moveTo>
                <a:lnTo>
                  <a:pt x="2314" y="2362200"/>
                </a:lnTo>
                <a:lnTo>
                  <a:pt x="3371" y="2374900"/>
                </a:lnTo>
                <a:lnTo>
                  <a:pt x="32553" y="2374900"/>
                </a:lnTo>
                <a:lnTo>
                  <a:pt x="31569" y="2362200"/>
                </a:lnTo>
                <a:close/>
              </a:path>
              <a:path w="5437505" h="3251200">
                <a:moveTo>
                  <a:pt x="5403845" y="2362200"/>
                </a:moveTo>
                <a:lnTo>
                  <a:pt x="5397207" y="2362200"/>
                </a:lnTo>
                <a:lnTo>
                  <a:pt x="5395573" y="2374900"/>
                </a:lnTo>
                <a:lnTo>
                  <a:pt x="5403845" y="2362200"/>
                </a:lnTo>
                <a:close/>
              </a:path>
              <a:path w="5437505" h="3251200">
                <a:moveTo>
                  <a:pt x="5433112" y="2362200"/>
                </a:moveTo>
                <a:lnTo>
                  <a:pt x="5403845" y="2362200"/>
                </a:lnTo>
                <a:lnTo>
                  <a:pt x="5404913" y="2374900"/>
                </a:lnTo>
                <a:lnTo>
                  <a:pt x="5434096" y="2374900"/>
                </a:lnTo>
                <a:lnTo>
                  <a:pt x="5433112" y="2362200"/>
                </a:lnTo>
                <a:close/>
              </a:path>
              <a:path w="5437505" h="3251200">
                <a:moveTo>
                  <a:pt x="34114" y="2349500"/>
                </a:moveTo>
                <a:lnTo>
                  <a:pt x="2314" y="2349500"/>
                </a:lnTo>
                <a:lnTo>
                  <a:pt x="10512" y="2362200"/>
                </a:lnTo>
                <a:lnTo>
                  <a:pt x="40752" y="2362200"/>
                </a:lnTo>
                <a:lnTo>
                  <a:pt x="34114" y="2349500"/>
                </a:lnTo>
                <a:close/>
              </a:path>
              <a:path w="5437505" h="3251200">
                <a:moveTo>
                  <a:pt x="5431059" y="2349500"/>
                </a:moveTo>
                <a:lnTo>
                  <a:pt x="5397207" y="2349500"/>
                </a:lnTo>
                <a:lnTo>
                  <a:pt x="5396715" y="2362200"/>
                </a:lnTo>
                <a:lnTo>
                  <a:pt x="5436714" y="2362200"/>
                </a:lnTo>
                <a:lnTo>
                  <a:pt x="5431059" y="2349500"/>
                </a:lnTo>
                <a:close/>
              </a:path>
              <a:path w="5437505" h="3251200">
                <a:moveTo>
                  <a:pt x="36166" y="2324100"/>
                </a:moveTo>
                <a:lnTo>
                  <a:pt x="5099" y="2324100"/>
                </a:lnTo>
                <a:lnTo>
                  <a:pt x="5916" y="2349500"/>
                </a:lnTo>
                <a:lnTo>
                  <a:pt x="27391" y="2349500"/>
                </a:lnTo>
                <a:lnTo>
                  <a:pt x="27391" y="2336800"/>
                </a:lnTo>
                <a:lnTo>
                  <a:pt x="35590" y="2336800"/>
                </a:lnTo>
                <a:lnTo>
                  <a:pt x="36166" y="2324100"/>
                </a:lnTo>
                <a:close/>
              </a:path>
              <a:path w="5437505" h="3251200">
                <a:moveTo>
                  <a:pt x="5435059" y="2324100"/>
                </a:moveTo>
                <a:lnTo>
                  <a:pt x="5402568" y="2324100"/>
                </a:lnTo>
                <a:lnTo>
                  <a:pt x="5413196" y="2336800"/>
                </a:lnTo>
                <a:lnTo>
                  <a:pt x="5400631" y="2336800"/>
                </a:lnTo>
                <a:lnTo>
                  <a:pt x="5396746" y="2349500"/>
                </a:lnTo>
                <a:lnTo>
                  <a:pt x="5429709" y="2349500"/>
                </a:lnTo>
                <a:lnTo>
                  <a:pt x="5435059" y="2336800"/>
                </a:lnTo>
                <a:lnTo>
                  <a:pt x="5435059" y="2324100"/>
                </a:lnTo>
                <a:close/>
              </a:path>
              <a:path w="5437505" h="3251200">
                <a:moveTo>
                  <a:pt x="13214" y="2311400"/>
                </a:moveTo>
                <a:lnTo>
                  <a:pt x="5414" y="2311400"/>
                </a:lnTo>
                <a:lnTo>
                  <a:pt x="6910" y="2324100"/>
                </a:lnTo>
                <a:lnTo>
                  <a:pt x="10753" y="2324100"/>
                </a:lnTo>
                <a:lnTo>
                  <a:pt x="13214" y="2311400"/>
                </a:lnTo>
                <a:close/>
              </a:path>
              <a:path w="5437505" h="3251200">
                <a:moveTo>
                  <a:pt x="15423" y="2311400"/>
                </a:moveTo>
                <a:lnTo>
                  <a:pt x="14931" y="2324100"/>
                </a:lnTo>
                <a:lnTo>
                  <a:pt x="19769" y="2324100"/>
                </a:lnTo>
                <a:lnTo>
                  <a:pt x="15423" y="2311400"/>
                </a:lnTo>
                <a:close/>
              </a:path>
              <a:path w="5437505" h="3251200">
                <a:moveTo>
                  <a:pt x="28951" y="2311400"/>
                </a:moveTo>
                <a:lnTo>
                  <a:pt x="19276" y="2311400"/>
                </a:lnTo>
                <a:lnTo>
                  <a:pt x="19769" y="2324100"/>
                </a:lnTo>
                <a:lnTo>
                  <a:pt x="30020" y="2324100"/>
                </a:lnTo>
                <a:lnTo>
                  <a:pt x="28951" y="2311400"/>
                </a:lnTo>
                <a:close/>
              </a:path>
              <a:path w="5437505" h="3251200">
                <a:moveTo>
                  <a:pt x="36658" y="2311400"/>
                </a:moveTo>
                <a:lnTo>
                  <a:pt x="35590" y="2311400"/>
                </a:lnTo>
                <a:lnTo>
                  <a:pt x="30020" y="2324100"/>
                </a:lnTo>
                <a:lnTo>
                  <a:pt x="37642" y="2324100"/>
                </a:lnTo>
                <a:lnTo>
                  <a:pt x="36658" y="2311400"/>
                </a:lnTo>
                <a:close/>
              </a:path>
              <a:path w="5437505" h="3251200">
                <a:moveTo>
                  <a:pt x="5435530" y="2311400"/>
                </a:moveTo>
                <a:lnTo>
                  <a:pt x="5396285" y="2311400"/>
                </a:lnTo>
                <a:lnTo>
                  <a:pt x="5397678" y="2324100"/>
                </a:lnTo>
                <a:lnTo>
                  <a:pt x="5423426" y="2324100"/>
                </a:lnTo>
                <a:lnTo>
                  <a:pt x="5435530" y="2311400"/>
                </a:lnTo>
                <a:close/>
              </a:path>
              <a:path w="5437505" h="3251200">
                <a:moveTo>
                  <a:pt x="39360" y="2298700"/>
                </a:moveTo>
                <a:lnTo>
                  <a:pt x="3371" y="2298700"/>
                </a:lnTo>
                <a:lnTo>
                  <a:pt x="4355" y="2311400"/>
                </a:lnTo>
                <a:lnTo>
                  <a:pt x="38867" y="2311400"/>
                </a:lnTo>
                <a:lnTo>
                  <a:pt x="39360" y="2298700"/>
                </a:lnTo>
                <a:close/>
              </a:path>
              <a:path w="5437505" h="3251200">
                <a:moveTo>
                  <a:pt x="5420012" y="2298700"/>
                </a:moveTo>
                <a:lnTo>
                  <a:pt x="5401552" y="2298700"/>
                </a:lnTo>
                <a:lnTo>
                  <a:pt x="5398223" y="2311400"/>
                </a:lnTo>
                <a:lnTo>
                  <a:pt x="5424829" y="2311400"/>
                </a:lnTo>
                <a:lnTo>
                  <a:pt x="5420012" y="2298700"/>
                </a:lnTo>
                <a:close/>
              </a:path>
              <a:path w="5437505" h="3251200">
                <a:moveTo>
                  <a:pt x="5435991" y="2298700"/>
                </a:moveTo>
                <a:lnTo>
                  <a:pt x="5430180" y="2298700"/>
                </a:lnTo>
                <a:lnTo>
                  <a:pt x="5424829" y="2311400"/>
                </a:lnTo>
                <a:lnTo>
                  <a:pt x="5436462" y="2311400"/>
                </a:lnTo>
                <a:lnTo>
                  <a:pt x="5435991" y="2298700"/>
                </a:lnTo>
                <a:close/>
              </a:path>
              <a:path w="5437505" h="3251200">
                <a:moveTo>
                  <a:pt x="37883" y="2273300"/>
                </a:moveTo>
                <a:lnTo>
                  <a:pt x="13130" y="2273300"/>
                </a:lnTo>
                <a:lnTo>
                  <a:pt x="13622" y="2286000"/>
                </a:lnTo>
                <a:lnTo>
                  <a:pt x="6984" y="2286000"/>
                </a:lnTo>
                <a:lnTo>
                  <a:pt x="7476" y="2298700"/>
                </a:lnTo>
                <a:lnTo>
                  <a:pt x="41569" y="2298700"/>
                </a:lnTo>
                <a:lnTo>
                  <a:pt x="40260" y="2286000"/>
                </a:lnTo>
                <a:lnTo>
                  <a:pt x="37883" y="2273300"/>
                </a:lnTo>
                <a:close/>
              </a:path>
              <a:path w="5437505" h="3251200">
                <a:moveTo>
                  <a:pt x="5425834" y="2286000"/>
                </a:moveTo>
                <a:lnTo>
                  <a:pt x="5404034" y="2286000"/>
                </a:lnTo>
                <a:lnTo>
                  <a:pt x="5407374" y="2298700"/>
                </a:lnTo>
                <a:lnTo>
                  <a:pt x="5423353" y="2298700"/>
                </a:lnTo>
                <a:lnTo>
                  <a:pt x="5425834" y="2286000"/>
                </a:lnTo>
                <a:close/>
              </a:path>
              <a:path w="5437505" h="3251200">
                <a:moveTo>
                  <a:pt x="5434525" y="2273300"/>
                </a:moveTo>
                <a:lnTo>
                  <a:pt x="5404966" y="2273300"/>
                </a:lnTo>
                <a:lnTo>
                  <a:pt x="5400160" y="2286000"/>
                </a:lnTo>
                <a:lnTo>
                  <a:pt x="5435991" y="2286000"/>
                </a:lnTo>
                <a:lnTo>
                  <a:pt x="5434525" y="2273300"/>
                </a:lnTo>
                <a:close/>
              </a:path>
              <a:path w="5437505" h="3251200">
                <a:moveTo>
                  <a:pt x="33046" y="2260600"/>
                </a:moveTo>
                <a:lnTo>
                  <a:pt x="3790" y="2260600"/>
                </a:lnTo>
                <a:lnTo>
                  <a:pt x="4931" y="2273300"/>
                </a:lnTo>
                <a:lnTo>
                  <a:pt x="29527" y="2273300"/>
                </a:lnTo>
                <a:lnTo>
                  <a:pt x="33046" y="2260600"/>
                </a:lnTo>
                <a:close/>
              </a:path>
              <a:path w="5437505" h="3251200">
                <a:moveTo>
                  <a:pt x="5425834" y="2260600"/>
                </a:moveTo>
                <a:lnTo>
                  <a:pt x="5410788" y="2260600"/>
                </a:lnTo>
                <a:lnTo>
                  <a:pt x="5408379" y="2273300"/>
                </a:lnTo>
                <a:lnTo>
                  <a:pt x="5425290" y="2273300"/>
                </a:lnTo>
                <a:lnTo>
                  <a:pt x="5425834" y="2260600"/>
                </a:lnTo>
                <a:close/>
              </a:path>
              <a:path w="5437505" h="3251200">
                <a:moveTo>
                  <a:pt x="40752" y="2222500"/>
                </a:moveTo>
                <a:lnTo>
                  <a:pt x="12554" y="2222500"/>
                </a:lnTo>
                <a:lnTo>
                  <a:pt x="12554" y="2235200"/>
                </a:lnTo>
                <a:lnTo>
                  <a:pt x="9528" y="2235200"/>
                </a:lnTo>
                <a:lnTo>
                  <a:pt x="6408" y="2247900"/>
                </a:lnTo>
                <a:lnTo>
                  <a:pt x="8460" y="2260600"/>
                </a:lnTo>
                <a:lnTo>
                  <a:pt x="39768" y="2260600"/>
                </a:lnTo>
                <a:lnTo>
                  <a:pt x="37066" y="2247900"/>
                </a:lnTo>
                <a:lnTo>
                  <a:pt x="30512" y="2247900"/>
                </a:lnTo>
                <a:lnTo>
                  <a:pt x="39768" y="2235200"/>
                </a:lnTo>
                <a:lnTo>
                  <a:pt x="40752" y="2222500"/>
                </a:lnTo>
                <a:close/>
              </a:path>
              <a:path w="5437505" h="3251200">
                <a:moveTo>
                  <a:pt x="5432578" y="2235200"/>
                </a:moveTo>
                <a:lnTo>
                  <a:pt x="5396285" y="2235200"/>
                </a:lnTo>
                <a:lnTo>
                  <a:pt x="5394809" y="2247900"/>
                </a:lnTo>
                <a:lnTo>
                  <a:pt x="5408379" y="2247900"/>
                </a:lnTo>
                <a:lnTo>
                  <a:pt x="5404966" y="2260600"/>
                </a:lnTo>
                <a:lnTo>
                  <a:pt x="5434525" y="2260600"/>
                </a:lnTo>
                <a:lnTo>
                  <a:pt x="5437467" y="2247900"/>
                </a:lnTo>
                <a:lnTo>
                  <a:pt x="5432578" y="2235200"/>
                </a:lnTo>
                <a:close/>
              </a:path>
              <a:path w="5437505" h="3251200">
                <a:moveTo>
                  <a:pt x="5430180" y="2197100"/>
                </a:moveTo>
                <a:lnTo>
                  <a:pt x="5398223" y="2197100"/>
                </a:lnTo>
                <a:lnTo>
                  <a:pt x="5397678" y="2209800"/>
                </a:lnTo>
                <a:lnTo>
                  <a:pt x="5399542" y="2222500"/>
                </a:lnTo>
                <a:lnTo>
                  <a:pt x="5405981" y="2235200"/>
                </a:lnTo>
                <a:lnTo>
                  <a:pt x="5415594" y="2235200"/>
                </a:lnTo>
                <a:lnTo>
                  <a:pt x="5414201" y="2222500"/>
                </a:lnTo>
                <a:lnTo>
                  <a:pt x="5425363" y="2222500"/>
                </a:lnTo>
                <a:lnTo>
                  <a:pt x="5430180" y="2209800"/>
                </a:lnTo>
                <a:lnTo>
                  <a:pt x="5430180" y="2197100"/>
                </a:lnTo>
                <a:close/>
              </a:path>
              <a:path w="5437505" h="3251200">
                <a:moveTo>
                  <a:pt x="42312" y="2184400"/>
                </a:moveTo>
                <a:lnTo>
                  <a:pt x="9036" y="2184400"/>
                </a:lnTo>
                <a:lnTo>
                  <a:pt x="12554" y="2197100"/>
                </a:lnTo>
                <a:lnTo>
                  <a:pt x="14606" y="2197100"/>
                </a:lnTo>
                <a:lnTo>
                  <a:pt x="10020" y="2209800"/>
                </a:lnTo>
                <a:lnTo>
                  <a:pt x="4931" y="2209800"/>
                </a:lnTo>
                <a:lnTo>
                  <a:pt x="5423" y="2222500"/>
                </a:lnTo>
                <a:lnTo>
                  <a:pt x="27475" y="2222500"/>
                </a:lnTo>
                <a:lnTo>
                  <a:pt x="27475" y="2209800"/>
                </a:lnTo>
                <a:lnTo>
                  <a:pt x="39768" y="2197100"/>
                </a:lnTo>
                <a:lnTo>
                  <a:pt x="42312" y="2184400"/>
                </a:lnTo>
                <a:close/>
              </a:path>
              <a:path w="5437505" h="3251200">
                <a:moveTo>
                  <a:pt x="8460" y="2197100"/>
                </a:moveTo>
                <a:lnTo>
                  <a:pt x="6984" y="2197100"/>
                </a:lnTo>
                <a:lnTo>
                  <a:pt x="3863" y="2209800"/>
                </a:lnTo>
                <a:lnTo>
                  <a:pt x="10020" y="2209800"/>
                </a:lnTo>
                <a:lnTo>
                  <a:pt x="8460" y="2197100"/>
                </a:lnTo>
                <a:close/>
              </a:path>
              <a:path w="5437505" h="3251200">
                <a:moveTo>
                  <a:pt x="5433049" y="2184400"/>
                </a:moveTo>
                <a:lnTo>
                  <a:pt x="5403029" y="2184400"/>
                </a:lnTo>
                <a:lnTo>
                  <a:pt x="5409856" y="2197100"/>
                </a:lnTo>
                <a:lnTo>
                  <a:pt x="5431646" y="2197100"/>
                </a:lnTo>
                <a:lnTo>
                  <a:pt x="5433049" y="2184400"/>
                </a:lnTo>
                <a:close/>
              </a:path>
              <a:path w="5437505" h="3251200">
                <a:moveTo>
                  <a:pt x="5916" y="2171700"/>
                </a:moveTo>
                <a:lnTo>
                  <a:pt x="7476" y="2184400"/>
                </a:lnTo>
                <a:lnTo>
                  <a:pt x="12250" y="2184400"/>
                </a:lnTo>
                <a:lnTo>
                  <a:pt x="10183" y="2174719"/>
                </a:lnTo>
                <a:lnTo>
                  <a:pt x="5916" y="2171700"/>
                </a:lnTo>
                <a:close/>
              </a:path>
              <a:path w="5437505" h="3251200">
                <a:moveTo>
                  <a:pt x="10183" y="2174719"/>
                </a:moveTo>
                <a:lnTo>
                  <a:pt x="12250" y="2184400"/>
                </a:lnTo>
                <a:lnTo>
                  <a:pt x="22418" y="2184400"/>
                </a:lnTo>
                <a:lnTo>
                  <a:pt x="22874" y="2183700"/>
                </a:lnTo>
                <a:lnTo>
                  <a:pt x="10183" y="2174719"/>
                </a:lnTo>
                <a:close/>
              </a:path>
              <a:path w="5437505" h="3251200">
                <a:moveTo>
                  <a:pt x="22874" y="2183700"/>
                </a:moveTo>
                <a:lnTo>
                  <a:pt x="22418" y="2184400"/>
                </a:lnTo>
                <a:lnTo>
                  <a:pt x="23863" y="2184400"/>
                </a:lnTo>
                <a:lnTo>
                  <a:pt x="22874" y="2183700"/>
                </a:lnTo>
                <a:close/>
              </a:path>
              <a:path w="5437505" h="3251200">
                <a:moveTo>
                  <a:pt x="34368" y="2177343"/>
                </a:moveTo>
                <a:lnTo>
                  <a:pt x="28951" y="2184400"/>
                </a:lnTo>
                <a:lnTo>
                  <a:pt x="36218" y="2184400"/>
                </a:lnTo>
                <a:lnTo>
                  <a:pt x="34368" y="2177343"/>
                </a:lnTo>
                <a:close/>
              </a:path>
              <a:path w="5437505" h="3251200">
                <a:moveTo>
                  <a:pt x="38700" y="2171700"/>
                </a:moveTo>
                <a:lnTo>
                  <a:pt x="34368" y="2177343"/>
                </a:lnTo>
                <a:lnTo>
                  <a:pt x="36218" y="2184400"/>
                </a:lnTo>
                <a:lnTo>
                  <a:pt x="39475" y="2184400"/>
                </a:lnTo>
                <a:lnTo>
                  <a:pt x="39394" y="2179955"/>
                </a:lnTo>
                <a:lnTo>
                  <a:pt x="38700" y="2171700"/>
                </a:lnTo>
                <a:close/>
              </a:path>
              <a:path w="5437505" h="3251200">
                <a:moveTo>
                  <a:pt x="39394" y="2179955"/>
                </a:moveTo>
                <a:lnTo>
                  <a:pt x="39475" y="2184400"/>
                </a:lnTo>
                <a:lnTo>
                  <a:pt x="39768" y="2184400"/>
                </a:lnTo>
                <a:lnTo>
                  <a:pt x="39394" y="2179955"/>
                </a:lnTo>
                <a:close/>
              </a:path>
              <a:path w="5437505" h="3251200">
                <a:moveTo>
                  <a:pt x="5427227" y="2171700"/>
                </a:moveTo>
                <a:lnTo>
                  <a:pt x="5400160" y="2171700"/>
                </a:lnTo>
                <a:lnTo>
                  <a:pt x="5397678" y="2184400"/>
                </a:lnTo>
                <a:lnTo>
                  <a:pt x="5426766" y="2184400"/>
                </a:lnTo>
                <a:lnTo>
                  <a:pt x="5427227" y="2171700"/>
                </a:lnTo>
                <a:close/>
              </a:path>
              <a:path w="5437505" h="3251200">
                <a:moveTo>
                  <a:pt x="30711" y="2171700"/>
                </a:moveTo>
                <a:lnTo>
                  <a:pt x="9537" y="2171700"/>
                </a:lnTo>
                <a:lnTo>
                  <a:pt x="10183" y="2174719"/>
                </a:lnTo>
                <a:lnTo>
                  <a:pt x="22874" y="2183700"/>
                </a:lnTo>
                <a:lnTo>
                  <a:pt x="30711" y="2171700"/>
                </a:lnTo>
                <a:close/>
              </a:path>
              <a:path w="5437505" h="3251200">
                <a:moveTo>
                  <a:pt x="39244" y="2171700"/>
                </a:moveTo>
                <a:lnTo>
                  <a:pt x="38700" y="2171700"/>
                </a:lnTo>
                <a:lnTo>
                  <a:pt x="39394" y="2179955"/>
                </a:lnTo>
                <a:lnTo>
                  <a:pt x="39244" y="2171700"/>
                </a:lnTo>
                <a:close/>
              </a:path>
              <a:path w="5437505" h="3251200">
                <a:moveTo>
                  <a:pt x="38700" y="2171700"/>
                </a:moveTo>
                <a:lnTo>
                  <a:pt x="32889" y="2171700"/>
                </a:lnTo>
                <a:lnTo>
                  <a:pt x="34368" y="2177343"/>
                </a:lnTo>
                <a:lnTo>
                  <a:pt x="38700" y="2171700"/>
                </a:lnTo>
                <a:close/>
              </a:path>
              <a:path w="5437505" h="3251200">
                <a:moveTo>
                  <a:pt x="35915" y="2159000"/>
                </a:moveTo>
                <a:lnTo>
                  <a:pt x="4862" y="2159000"/>
                </a:lnTo>
                <a:lnTo>
                  <a:pt x="6575" y="2171700"/>
                </a:lnTo>
                <a:lnTo>
                  <a:pt x="37538" y="2171700"/>
                </a:lnTo>
                <a:lnTo>
                  <a:pt x="35915" y="2159000"/>
                </a:lnTo>
                <a:close/>
              </a:path>
              <a:path w="5437505" h="3251200">
                <a:moveTo>
                  <a:pt x="5433122" y="2159000"/>
                </a:moveTo>
                <a:lnTo>
                  <a:pt x="5401552" y="2159000"/>
                </a:lnTo>
                <a:lnTo>
                  <a:pt x="5408379" y="2171700"/>
                </a:lnTo>
                <a:lnTo>
                  <a:pt x="5430180" y="2171700"/>
                </a:lnTo>
                <a:lnTo>
                  <a:pt x="5433122" y="2159000"/>
                </a:lnTo>
                <a:close/>
              </a:path>
              <a:path w="5437505" h="3251200">
                <a:moveTo>
                  <a:pt x="40333" y="2146300"/>
                </a:moveTo>
                <a:lnTo>
                  <a:pt x="9769" y="2146300"/>
                </a:lnTo>
                <a:lnTo>
                  <a:pt x="5895" y="2159000"/>
                </a:lnTo>
                <a:lnTo>
                  <a:pt x="40019" y="2159000"/>
                </a:lnTo>
                <a:lnTo>
                  <a:pt x="40333" y="2146300"/>
                </a:lnTo>
                <a:close/>
              </a:path>
              <a:path w="5437505" h="3251200">
                <a:moveTo>
                  <a:pt x="5425834" y="2146300"/>
                </a:moveTo>
                <a:lnTo>
                  <a:pt x="5398683" y="2146300"/>
                </a:lnTo>
                <a:lnTo>
                  <a:pt x="5404966" y="2159000"/>
                </a:lnTo>
                <a:lnTo>
                  <a:pt x="5415133" y="2159000"/>
                </a:lnTo>
                <a:lnTo>
                  <a:pt x="5425834" y="2146300"/>
                </a:lnTo>
                <a:close/>
              </a:path>
              <a:path w="5437505" h="3251200">
                <a:moveTo>
                  <a:pt x="38396" y="2120900"/>
                </a:moveTo>
                <a:lnTo>
                  <a:pt x="5895" y="2120900"/>
                </a:lnTo>
                <a:lnTo>
                  <a:pt x="7041" y="2134328"/>
                </a:lnTo>
                <a:lnTo>
                  <a:pt x="7989" y="2146300"/>
                </a:lnTo>
                <a:lnTo>
                  <a:pt x="35056" y="2146300"/>
                </a:lnTo>
                <a:lnTo>
                  <a:pt x="31485" y="2133600"/>
                </a:lnTo>
                <a:lnTo>
                  <a:pt x="39789" y="2133600"/>
                </a:lnTo>
                <a:lnTo>
                  <a:pt x="38396" y="2120900"/>
                </a:lnTo>
                <a:close/>
              </a:path>
              <a:path w="5437505" h="3251200">
                <a:moveTo>
                  <a:pt x="5398052" y="2137795"/>
                </a:moveTo>
                <a:lnTo>
                  <a:pt x="5394882" y="2146300"/>
                </a:lnTo>
                <a:lnTo>
                  <a:pt x="5398767" y="2146300"/>
                </a:lnTo>
                <a:lnTo>
                  <a:pt x="5398052" y="2137795"/>
                </a:lnTo>
                <a:close/>
              </a:path>
              <a:path w="5437505" h="3251200">
                <a:moveTo>
                  <a:pt x="5407374" y="2133600"/>
                </a:moveTo>
                <a:lnTo>
                  <a:pt x="5399615" y="2133600"/>
                </a:lnTo>
                <a:lnTo>
                  <a:pt x="5398052" y="2137795"/>
                </a:lnTo>
                <a:lnTo>
                  <a:pt x="5398767" y="2146300"/>
                </a:lnTo>
                <a:lnTo>
                  <a:pt x="5407956" y="2134328"/>
                </a:lnTo>
                <a:lnTo>
                  <a:pt x="5407374" y="2133600"/>
                </a:lnTo>
                <a:close/>
              </a:path>
              <a:path w="5437505" h="3251200">
                <a:moveTo>
                  <a:pt x="5407956" y="2134328"/>
                </a:moveTo>
                <a:lnTo>
                  <a:pt x="5398767" y="2146300"/>
                </a:lnTo>
                <a:lnTo>
                  <a:pt x="5417531" y="2146300"/>
                </a:lnTo>
                <a:lnTo>
                  <a:pt x="5407956" y="2134328"/>
                </a:lnTo>
                <a:close/>
              </a:path>
              <a:path w="5437505" h="3251200">
                <a:moveTo>
                  <a:pt x="5419512" y="2137780"/>
                </a:moveTo>
                <a:lnTo>
                  <a:pt x="5417531" y="2146300"/>
                </a:lnTo>
                <a:lnTo>
                  <a:pt x="5431551" y="2146300"/>
                </a:lnTo>
                <a:lnTo>
                  <a:pt x="5419512" y="2137780"/>
                </a:lnTo>
                <a:close/>
              </a:path>
              <a:path w="5437505" h="3251200">
                <a:moveTo>
                  <a:pt x="5429991" y="2133600"/>
                </a:moveTo>
                <a:lnTo>
                  <a:pt x="5420484" y="2133600"/>
                </a:lnTo>
                <a:lnTo>
                  <a:pt x="5419512" y="2137780"/>
                </a:lnTo>
                <a:lnTo>
                  <a:pt x="5431551" y="2146300"/>
                </a:lnTo>
                <a:lnTo>
                  <a:pt x="5429991" y="2133600"/>
                </a:lnTo>
                <a:close/>
              </a:path>
              <a:path w="5437505" h="3251200">
                <a:moveTo>
                  <a:pt x="5430640" y="2133600"/>
                </a:moveTo>
                <a:lnTo>
                  <a:pt x="5429991" y="2133600"/>
                </a:lnTo>
                <a:lnTo>
                  <a:pt x="5431551" y="2146300"/>
                </a:lnTo>
                <a:lnTo>
                  <a:pt x="5433593" y="2146300"/>
                </a:lnTo>
                <a:lnTo>
                  <a:pt x="5430640" y="2133600"/>
                </a:lnTo>
                <a:close/>
              </a:path>
              <a:path w="5437505" h="3251200">
                <a:moveTo>
                  <a:pt x="5399615" y="2133600"/>
                </a:moveTo>
                <a:lnTo>
                  <a:pt x="5397699" y="2133600"/>
                </a:lnTo>
                <a:lnTo>
                  <a:pt x="5398052" y="2137795"/>
                </a:lnTo>
                <a:lnTo>
                  <a:pt x="5399615" y="2133600"/>
                </a:lnTo>
                <a:close/>
              </a:path>
              <a:path w="5437505" h="3251200">
                <a:moveTo>
                  <a:pt x="5420484" y="2133600"/>
                </a:moveTo>
                <a:lnTo>
                  <a:pt x="5413604" y="2133600"/>
                </a:lnTo>
                <a:lnTo>
                  <a:pt x="5419512" y="2137780"/>
                </a:lnTo>
                <a:lnTo>
                  <a:pt x="5420484" y="2133600"/>
                </a:lnTo>
                <a:close/>
              </a:path>
              <a:path w="5437505" h="3251200">
                <a:moveTo>
                  <a:pt x="5408515" y="2133600"/>
                </a:moveTo>
                <a:lnTo>
                  <a:pt x="5407374" y="2133600"/>
                </a:lnTo>
                <a:lnTo>
                  <a:pt x="5407956" y="2134328"/>
                </a:lnTo>
                <a:lnTo>
                  <a:pt x="5408515" y="2133600"/>
                </a:lnTo>
                <a:close/>
              </a:path>
              <a:path w="5437505" h="3251200">
                <a:moveTo>
                  <a:pt x="5432044" y="2095500"/>
                </a:moveTo>
                <a:lnTo>
                  <a:pt x="5409992" y="2095500"/>
                </a:lnTo>
                <a:lnTo>
                  <a:pt x="5409992" y="2108200"/>
                </a:lnTo>
                <a:lnTo>
                  <a:pt x="5397699" y="2120900"/>
                </a:lnTo>
                <a:lnTo>
                  <a:pt x="5395155" y="2133600"/>
                </a:lnTo>
                <a:lnTo>
                  <a:pt x="5428431" y="2133600"/>
                </a:lnTo>
                <a:lnTo>
                  <a:pt x="5424913" y="2120900"/>
                </a:lnTo>
                <a:lnTo>
                  <a:pt x="5430483" y="2120900"/>
                </a:lnTo>
                <a:lnTo>
                  <a:pt x="5433604" y="2108200"/>
                </a:lnTo>
                <a:lnTo>
                  <a:pt x="5432536" y="2108200"/>
                </a:lnTo>
                <a:lnTo>
                  <a:pt x="5432044" y="2095500"/>
                </a:lnTo>
                <a:close/>
              </a:path>
              <a:path w="5437505" h="3251200">
                <a:moveTo>
                  <a:pt x="40250" y="2108200"/>
                </a:moveTo>
                <a:lnTo>
                  <a:pt x="6984" y="2108200"/>
                </a:lnTo>
                <a:lnTo>
                  <a:pt x="5664" y="2120900"/>
                </a:lnTo>
                <a:lnTo>
                  <a:pt x="29548" y="2120900"/>
                </a:lnTo>
                <a:lnTo>
                  <a:pt x="40250" y="2108200"/>
                </a:lnTo>
                <a:close/>
              </a:path>
              <a:path w="5437505" h="3251200">
                <a:moveTo>
                  <a:pt x="9151" y="2095500"/>
                </a:moveTo>
                <a:lnTo>
                  <a:pt x="5895" y="2095500"/>
                </a:lnTo>
                <a:lnTo>
                  <a:pt x="6669" y="2108200"/>
                </a:lnTo>
                <a:lnTo>
                  <a:pt x="17454" y="2108200"/>
                </a:lnTo>
                <a:lnTo>
                  <a:pt x="9151" y="2095500"/>
                </a:lnTo>
                <a:close/>
              </a:path>
              <a:path w="5437505" h="3251200">
                <a:moveTo>
                  <a:pt x="12104" y="2095500"/>
                </a:moveTo>
                <a:lnTo>
                  <a:pt x="9151" y="2095500"/>
                </a:lnTo>
                <a:lnTo>
                  <a:pt x="17454" y="2108200"/>
                </a:lnTo>
                <a:lnTo>
                  <a:pt x="12104" y="2095500"/>
                </a:lnTo>
                <a:close/>
              </a:path>
              <a:path w="5437505" h="3251200">
                <a:moveTo>
                  <a:pt x="36375" y="2095500"/>
                </a:moveTo>
                <a:lnTo>
                  <a:pt x="12104" y="2095500"/>
                </a:lnTo>
                <a:lnTo>
                  <a:pt x="17454" y="2108200"/>
                </a:lnTo>
                <a:lnTo>
                  <a:pt x="39171" y="2108200"/>
                </a:lnTo>
                <a:lnTo>
                  <a:pt x="36375" y="2095500"/>
                </a:lnTo>
                <a:close/>
              </a:path>
              <a:path w="5437505" h="3251200">
                <a:moveTo>
                  <a:pt x="39475" y="2070100"/>
                </a:moveTo>
                <a:lnTo>
                  <a:pt x="30711" y="2082800"/>
                </a:lnTo>
                <a:lnTo>
                  <a:pt x="8062" y="2082800"/>
                </a:lnTo>
                <a:lnTo>
                  <a:pt x="7528" y="2095500"/>
                </a:lnTo>
                <a:lnTo>
                  <a:pt x="40333" y="2095500"/>
                </a:lnTo>
                <a:lnTo>
                  <a:pt x="39862" y="2082800"/>
                </a:lnTo>
                <a:lnTo>
                  <a:pt x="39475" y="2070100"/>
                </a:lnTo>
                <a:close/>
              </a:path>
              <a:path w="5437505" h="3251200">
                <a:moveTo>
                  <a:pt x="5431059" y="2070100"/>
                </a:moveTo>
                <a:lnTo>
                  <a:pt x="5406966" y="2070100"/>
                </a:lnTo>
                <a:lnTo>
                  <a:pt x="5397699" y="2082800"/>
                </a:lnTo>
                <a:lnTo>
                  <a:pt x="5396715" y="2095500"/>
                </a:lnTo>
                <a:lnTo>
                  <a:pt x="5424913" y="2095500"/>
                </a:lnTo>
                <a:lnTo>
                  <a:pt x="5424913" y="2082800"/>
                </a:lnTo>
                <a:lnTo>
                  <a:pt x="5427949" y="2082800"/>
                </a:lnTo>
                <a:lnTo>
                  <a:pt x="5431059" y="2070100"/>
                </a:lnTo>
                <a:close/>
              </a:path>
              <a:path w="5437505" h="3251200">
                <a:moveTo>
                  <a:pt x="30407" y="2070100"/>
                </a:moveTo>
                <a:lnTo>
                  <a:pt x="15517" y="2070100"/>
                </a:lnTo>
                <a:lnTo>
                  <a:pt x="14973" y="2082800"/>
                </a:lnTo>
                <a:lnTo>
                  <a:pt x="30711" y="2082800"/>
                </a:lnTo>
                <a:lnTo>
                  <a:pt x="30407" y="2070100"/>
                </a:lnTo>
                <a:close/>
              </a:path>
              <a:path w="5437505" h="3251200">
                <a:moveTo>
                  <a:pt x="37381" y="2044700"/>
                </a:moveTo>
                <a:lnTo>
                  <a:pt x="35370" y="2057400"/>
                </a:lnTo>
                <a:lnTo>
                  <a:pt x="5968" y="2057400"/>
                </a:lnTo>
                <a:lnTo>
                  <a:pt x="6827" y="2070100"/>
                </a:lnTo>
                <a:lnTo>
                  <a:pt x="37077" y="2070100"/>
                </a:lnTo>
                <a:lnTo>
                  <a:pt x="37381" y="2044700"/>
                </a:lnTo>
                <a:close/>
              </a:path>
              <a:path w="5437505" h="3251200">
                <a:moveTo>
                  <a:pt x="5428431" y="2057400"/>
                </a:moveTo>
                <a:lnTo>
                  <a:pt x="5397699" y="2057400"/>
                </a:lnTo>
                <a:lnTo>
                  <a:pt x="5400401" y="2070100"/>
                </a:lnTo>
                <a:lnTo>
                  <a:pt x="5429007" y="2070100"/>
                </a:lnTo>
                <a:lnTo>
                  <a:pt x="5428431" y="2057400"/>
                </a:lnTo>
                <a:close/>
              </a:path>
              <a:path w="5437505" h="3251200">
                <a:moveTo>
                  <a:pt x="32030" y="2044700"/>
                </a:moveTo>
                <a:lnTo>
                  <a:pt x="7047" y="2044700"/>
                </a:lnTo>
                <a:lnTo>
                  <a:pt x="7528" y="2057400"/>
                </a:lnTo>
                <a:lnTo>
                  <a:pt x="35370" y="2057400"/>
                </a:lnTo>
                <a:lnTo>
                  <a:pt x="32030" y="2044700"/>
                </a:lnTo>
                <a:close/>
              </a:path>
              <a:path w="5437505" h="3251200">
                <a:moveTo>
                  <a:pt x="5432536" y="2044700"/>
                </a:moveTo>
                <a:lnTo>
                  <a:pt x="5407950" y="2044700"/>
                </a:lnTo>
                <a:lnTo>
                  <a:pt x="5404421" y="2057400"/>
                </a:lnTo>
                <a:lnTo>
                  <a:pt x="5433677" y="2057400"/>
                </a:lnTo>
                <a:lnTo>
                  <a:pt x="5432536" y="2044700"/>
                </a:lnTo>
                <a:close/>
              </a:path>
              <a:path w="5437505" h="3251200">
                <a:moveTo>
                  <a:pt x="41265" y="2032000"/>
                </a:moveTo>
                <a:lnTo>
                  <a:pt x="8013" y="2032000"/>
                </a:lnTo>
                <a:lnTo>
                  <a:pt x="7260" y="2044700"/>
                </a:lnTo>
                <a:lnTo>
                  <a:pt x="38784" y="2044700"/>
                </a:lnTo>
                <a:lnTo>
                  <a:pt x="41265" y="2032000"/>
                </a:lnTo>
                <a:close/>
              </a:path>
              <a:path w="5437505" h="3251200">
                <a:moveTo>
                  <a:pt x="5433112" y="2006600"/>
                </a:moveTo>
                <a:lnTo>
                  <a:pt x="5399175" y="2006600"/>
                </a:lnTo>
                <a:lnTo>
                  <a:pt x="5398600" y="2019300"/>
                </a:lnTo>
                <a:lnTo>
                  <a:pt x="5396547" y="2019300"/>
                </a:lnTo>
                <a:lnTo>
                  <a:pt x="5397207" y="2032000"/>
                </a:lnTo>
                <a:lnTo>
                  <a:pt x="5399584" y="2044700"/>
                </a:lnTo>
                <a:lnTo>
                  <a:pt x="5424337" y="2044700"/>
                </a:lnTo>
                <a:lnTo>
                  <a:pt x="5423845" y="2032000"/>
                </a:lnTo>
                <a:lnTo>
                  <a:pt x="5429991" y="2032000"/>
                </a:lnTo>
                <a:lnTo>
                  <a:pt x="5434096" y="2019300"/>
                </a:lnTo>
                <a:lnTo>
                  <a:pt x="5433112" y="2006600"/>
                </a:lnTo>
                <a:close/>
              </a:path>
              <a:path w="5437505" h="3251200">
                <a:moveTo>
                  <a:pt x="35601" y="2006600"/>
                </a:moveTo>
                <a:lnTo>
                  <a:pt x="29245" y="2019300"/>
                </a:lnTo>
                <a:lnTo>
                  <a:pt x="4502" y="2019300"/>
                </a:lnTo>
                <a:lnTo>
                  <a:pt x="10942" y="2032000"/>
                </a:lnTo>
                <a:lnTo>
                  <a:pt x="40721" y="2032000"/>
                </a:lnTo>
                <a:lnTo>
                  <a:pt x="35601" y="2006600"/>
                </a:lnTo>
                <a:close/>
              </a:path>
              <a:path w="5437505" h="3251200">
                <a:moveTo>
                  <a:pt x="29004" y="2006600"/>
                </a:moveTo>
                <a:lnTo>
                  <a:pt x="13266" y="2006600"/>
                </a:lnTo>
                <a:lnTo>
                  <a:pt x="8921" y="2019300"/>
                </a:lnTo>
                <a:lnTo>
                  <a:pt x="29245" y="2019300"/>
                </a:lnTo>
                <a:lnTo>
                  <a:pt x="29004" y="2006600"/>
                </a:lnTo>
                <a:close/>
              </a:path>
              <a:path w="5437505" h="3251200">
                <a:moveTo>
                  <a:pt x="34512" y="1981200"/>
                </a:moveTo>
                <a:lnTo>
                  <a:pt x="10942" y="1981200"/>
                </a:lnTo>
                <a:lnTo>
                  <a:pt x="5664" y="1993900"/>
                </a:lnTo>
                <a:lnTo>
                  <a:pt x="6052" y="2006600"/>
                </a:lnTo>
                <a:lnTo>
                  <a:pt x="38627" y="2006600"/>
                </a:lnTo>
                <a:lnTo>
                  <a:pt x="39475" y="1993900"/>
                </a:lnTo>
                <a:lnTo>
                  <a:pt x="36993" y="1993900"/>
                </a:lnTo>
                <a:lnTo>
                  <a:pt x="34512" y="1981200"/>
                </a:lnTo>
                <a:close/>
              </a:path>
              <a:path w="5437505" h="3251200">
                <a:moveTo>
                  <a:pt x="5417698" y="1993900"/>
                </a:moveTo>
                <a:lnTo>
                  <a:pt x="5397783" y="1993900"/>
                </a:lnTo>
                <a:lnTo>
                  <a:pt x="5399835" y="2006600"/>
                </a:lnTo>
                <a:lnTo>
                  <a:pt x="5418191" y="2006600"/>
                </a:lnTo>
                <a:lnTo>
                  <a:pt x="5417698" y="1993900"/>
                </a:lnTo>
                <a:close/>
              </a:path>
              <a:path w="5437505" h="3251200">
                <a:moveTo>
                  <a:pt x="5423112" y="1993900"/>
                </a:moveTo>
                <a:lnTo>
                  <a:pt x="5417698" y="1993900"/>
                </a:lnTo>
                <a:lnTo>
                  <a:pt x="5422044" y="2006600"/>
                </a:lnTo>
                <a:lnTo>
                  <a:pt x="5422536" y="2006600"/>
                </a:lnTo>
                <a:lnTo>
                  <a:pt x="5423112" y="1993900"/>
                </a:lnTo>
                <a:close/>
              </a:path>
              <a:path w="5437505" h="3251200">
                <a:moveTo>
                  <a:pt x="5430557" y="1993900"/>
                </a:moveTo>
                <a:lnTo>
                  <a:pt x="5426714" y="1993900"/>
                </a:lnTo>
                <a:lnTo>
                  <a:pt x="5424253" y="2006600"/>
                </a:lnTo>
                <a:lnTo>
                  <a:pt x="5432053" y="2006600"/>
                </a:lnTo>
                <a:lnTo>
                  <a:pt x="5430557" y="1993900"/>
                </a:lnTo>
                <a:close/>
              </a:path>
              <a:path w="5437505" h="3251200">
                <a:moveTo>
                  <a:pt x="5426965" y="1955800"/>
                </a:moveTo>
                <a:lnTo>
                  <a:pt x="5421300" y="1968500"/>
                </a:lnTo>
                <a:lnTo>
                  <a:pt x="5410076" y="1968500"/>
                </a:lnTo>
                <a:lnTo>
                  <a:pt x="5410076" y="1981200"/>
                </a:lnTo>
                <a:lnTo>
                  <a:pt x="5401877" y="1981200"/>
                </a:lnTo>
                <a:lnTo>
                  <a:pt x="5401301" y="1993900"/>
                </a:lnTo>
                <a:lnTo>
                  <a:pt x="5432368" y="1993900"/>
                </a:lnTo>
                <a:lnTo>
                  <a:pt x="5431551" y="1981200"/>
                </a:lnTo>
                <a:lnTo>
                  <a:pt x="5435153" y="1968500"/>
                </a:lnTo>
                <a:lnTo>
                  <a:pt x="5426965" y="1955800"/>
                </a:lnTo>
                <a:close/>
              </a:path>
              <a:path w="5437505" h="3251200">
                <a:moveTo>
                  <a:pt x="31182" y="1968500"/>
                </a:moveTo>
                <a:lnTo>
                  <a:pt x="8847" y="1968500"/>
                </a:lnTo>
                <a:lnTo>
                  <a:pt x="17685" y="1981200"/>
                </a:lnTo>
                <a:lnTo>
                  <a:pt x="29548" y="1981200"/>
                </a:lnTo>
                <a:lnTo>
                  <a:pt x="31182" y="1968500"/>
                </a:lnTo>
                <a:close/>
              </a:path>
              <a:path w="5437505" h="3251200">
                <a:moveTo>
                  <a:pt x="38396" y="1968500"/>
                </a:moveTo>
                <a:lnTo>
                  <a:pt x="31182" y="1968500"/>
                </a:lnTo>
                <a:lnTo>
                  <a:pt x="35915" y="1981200"/>
                </a:lnTo>
                <a:lnTo>
                  <a:pt x="43433" y="1981200"/>
                </a:lnTo>
                <a:lnTo>
                  <a:pt x="38396" y="1968500"/>
                </a:lnTo>
                <a:close/>
              </a:path>
              <a:path w="5437505" h="3251200">
                <a:moveTo>
                  <a:pt x="40752" y="1955800"/>
                </a:moveTo>
                <a:lnTo>
                  <a:pt x="753" y="1955800"/>
                </a:lnTo>
                <a:lnTo>
                  <a:pt x="6408" y="1968500"/>
                </a:lnTo>
                <a:lnTo>
                  <a:pt x="40260" y="1968500"/>
                </a:lnTo>
                <a:lnTo>
                  <a:pt x="40752" y="1955800"/>
                </a:lnTo>
                <a:close/>
              </a:path>
              <a:path w="5437505" h="3251200">
                <a:moveTo>
                  <a:pt x="5426389" y="1955800"/>
                </a:moveTo>
                <a:lnTo>
                  <a:pt x="5396390" y="1955800"/>
                </a:lnTo>
                <a:lnTo>
                  <a:pt x="5396715" y="1968500"/>
                </a:lnTo>
                <a:lnTo>
                  <a:pt x="5421300" y="1968500"/>
                </a:lnTo>
                <a:lnTo>
                  <a:pt x="5426389" y="1955800"/>
                </a:lnTo>
                <a:close/>
              </a:path>
              <a:path w="5437505" h="3251200">
                <a:moveTo>
                  <a:pt x="32553" y="1943100"/>
                </a:moveTo>
                <a:lnTo>
                  <a:pt x="3382" y="1943100"/>
                </a:lnTo>
                <a:lnTo>
                  <a:pt x="4355" y="1955800"/>
                </a:lnTo>
                <a:lnTo>
                  <a:pt x="33622" y="1955800"/>
                </a:lnTo>
                <a:lnTo>
                  <a:pt x="32553" y="1943100"/>
                </a:lnTo>
                <a:close/>
              </a:path>
              <a:path w="5437505" h="3251200">
                <a:moveTo>
                  <a:pt x="5436714" y="1930400"/>
                </a:moveTo>
                <a:lnTo>
                  <a:pt x="5397207" y="1930400"/>
                </a:lnTo>
                <a:lnTo>
                  <a:pt x="5396715" y="1943100"/>
                </a:lnTo>
                <a:lnTo>
                  <a:pt x="5404913" y="1943100"/>
                </a:lnTo>
                <a:lnTo>
                  <a:pt x="5405898" y="1955800"/>
                </a:lnTo>
                <a:lnTo>
                  <a:pt x="5434096" y="1955800"/>
                </a:lnTo>
                <a:lnTo>
                  <a:pt x="5433112" y="1943100"/>
                </a:lnTo>
                <a:lnTo>
                  <a:pt x="5436714" y="1930400"/>
                </a:lnTo>
                <a:close/>
              </a:path>
              <a:path w="5437505" h="3251200">
                <a:moveTo>
                  <a:pt x="40752" y="1930400"/>
                </a:moveTo>
                <a:lnTo>
                  <a:pt x="16167" y="1930400"/>
                </a:lnTo>
                <a:lnTo>
                  <a:pt x="11078" y="1943100"/>
                </a:lnTo>
                <a:lnTo>
                  <a:pt x="41077" y="1943100"/>
                </a:lnTo>
                <a:lnTo>
                  <a:pt x="40752" y="1930400"/>
                </a:lnTo>
                <a:close/>
              </a:path>
              <a:path w="5437505" h="3251200">
                <a:moveTo>
                  <a:pt x="35590" y="1905000"/>
                </a:moveTo>
                <a:lnTo>
                  <a:pt x="5099" y="1905000"/>
                </a:lnTo>
                <a:lnTo>
                  <a:pt x="5916" y="1917700"/>
                </a:lnTo>
                <a:lnTo>
                  <a:pt x="2314" y="1930400"/>
                </a:lnTo>
                <a:lnTo>
                  <a:pt x="27391" y="1930400"/>
                </a:lnTo>
                <a:lnTo>
                  <a:pt x="27391" y="1917700"/>
                </a:lnTo>
                <a:lnTo>
                  <a:pt x="35098" y="1917700"/>
                </a:lnTo>
                <a:lnTo>
                  <a:pt x="35590" y="1905000"/>
                </a:lnTo>
                <a:close/>
              </a:path>
              <a:path w="5437505" h="3251200">
                <a:moveTo>
                  <a:pt x="5435059" y="1905000"/>
                </a:moveTo>
                <a:lnTo>
                  <a:pt x="5413196" y="1905000"/>
                </a:lnTo>
                <a:lnTo>
                  <a:pt x="5410788" y="1917700"/>
                </a:lnTo>
                <a:lnTo>
                  <a:pt x="5396746" y="1917700"/>
                </a:lnTo>
                <a:lnTo>
                  <a:pt x="5401552" y="1930400"/>
                </a:lnTo>
                <a:lnTo>
                  <a:pt x="5429709" y="1930400"/>
                </a:lnTo>
                <a:lnTo>
                  <a:pt x="5435059" y="1917700"/>
                </a:lnTo>
                <a:lnTo>
                  <a:pt x="5435059" y="1905000"/>
                </a:lnTo>
                <a:close/>
              </a:path>
              <a:path w="5437505" h="3251200">
                <a:moveTo>
                  <a:pt x="10753" y="1892300"/>
                </a:moveTo>
                <a:lnTo>
                  <a:pt x="6910" y="1892300"/>
                </a:lnTo>
                <a:lnTo>
                  <a:pt x="8729" y="1905000"/>
                </a:lnTo>
                <a:lnTo>
                  <a:pt x="10753" y="1892300"/>
                </a:lnTo>
                <a:close/>
              </a:path>
              <a:path w="5437505" h="3251200">
                <a:moveTo>
                  <a:pt x="15423" y="1892300"/>
                </a:moveTo>
                <a:lnTo>
                  <a:pt x="14931" y="1892300"/>
                </a:lnTo>
                <a:lnTo>
                  <a:pt x="14355" y="1905000"/>
                </a:lnTo>
                <a:lnTo>
                  <a:pt x="19769" y="1905000"/>
                </a:lnTo>
                <a:lnTo>
                  <a:pt x="15423" y="1892300"/>
                </a:lnTo>
                <a:close/>
              </a:path>
              <a:path w="5437505" h="3251200">
                <a:moveTo>
                  <a:pt x="38292" y="1879600"/>
                </a:moveTo>
                <a:lnTo>
                  <a:pt x="18105" y="1879600"/>
                </a:lnTo>
                <a:lnTo>
                  <a:pt x="19276" y="1892300"/>
                </a:lnTo>
                <a:lnTo>
                  <a:pt x="19769" y="1905000"/>
                </a:lnTo>
                <a:lnTo>
                  <a:pt x="39684" y="1905000"/>
                </a:lnTo>
                <a:lnTo>
                  <a:pt x="37642" y="1892300"/>
                </a:lnTo>
                <a:lnTo>
                  <a:pt x="27967" y="1892300"/>
                </a:lnTo>
                <a:lnTo>
                  <a:pt x="38292" y="1879600"/>
                </a:lnTo>
                <a:close/>
              </a:path>
              <a:path w="5437505" h="3251200">
                <a:moveTo>
                  <a:pt x="5423426" y="1892300"/>
                </a:moveTo>
                <a:lnTo>
                  <a:pt x="5397678" y="1892300"/>
                </a:lnTo>
                <a:lnTo>
                  <a:pt x="5402568" y="1905000"/>
                </a:lnTo>
                <a:lnTo>
                  <a:pt x="5420944" y="1905000"/>
                </a:lnTo>
                <a:lnTo>
                  <a:pt x="5423426" y="1892300"/>
                </a:lnTo>
                <a:close/>
              </a:path>
              <a:path w="5437505" h="3251200">
                <a:moveTo>
                  <a:pt x="15875" y="1879600"/>
                </a:moveTo>
                <a:lnTo>
                  <a:pt x="4355" y="1879600"/>
                </a:lnTo>
                <a:lnTo>
                  <a:pt x="5414" y="1892300"/>
                </a:lnTo>
                <a:lnTo>
                  <a:pt x="13214" y="1892300"/>
                </a:lnTo>
                <a:lnTo>
                  <a:pt x="15875" y="1879600"/>
                </a:lnTo>
                <a:close/>
              </a:path>
              <a:path w="5437505" h="3251200">
                <a:moveTo>
                  <a:pt x="5436462" y="1879600"/>
                </a:moveTo>
                <a:lnTo>
                  <a:pt x="5397217" y="1879600"/>
                </a:lnTo>
                <a:lnTo>
                  <a:pt x="5396285" y="1892300"/>
                </a:lnTo>
                <a:lnTo>
                  <a:pt x="5435530" y="1892300"/>
                </a:lnTo>
                <a:lnTo>
                  <a:pt x="5436462" y="1879600"/>
                </a:lnTo>
                <a:close/>
              </a:path>
              <a:path w="5437505" h="3251200">
                <a:moveTo>
                  <a:pt x="40920" y="1866900"/>
                </a:moveTo>
                <a:lnTo>
                  <a:pt x="7476" y="1866900"/>
                </a:lnTo>
                <a:lnTo>
                  <a:pt x="3382" y="1879600"/>
                </a:lnTo>
                <a:lnTo>
                  <a:pt x="41569" y="1879600"/>
                </a:lnTo>
                <a:lnTo>
                  <a:pt x="40920" y="1866900"/>
                </a:lnTo>
                <a:close/>
              </a:path>
              <a:path w="5437505" h="3251200">
                <a:moveTo>
                  <a:pt x="5420484" y="1866900"/>
                </a:moveTo>
                <a:lnTo>
                  <a:pt x="5407374" y="1866900"/>
                </a:lnTo>
                <a:lnTo>
                  <a:pt x="5410788" y="1879600"/>
                </a:lnTo>
                <a:lnTo>
                  <a:pt x="5420012" y="1879600"/>
                </a:lnTo>
                <a:lnTo>
                  <a:pt x="5420484" y="1866900"/>
                </a:lnTo>
                <a:close/>
              </a:path>
              <a:path w="5437505" h="3251200">
                <a:moveTo>
                  <a:pt x="6408" y="1854200"/>
                </a:moveTo>
                <a:lnTo>
                  <a:pt x="6984" y="1866900"/>
                </a:lnTo>
                <a:lnTo>
                  <a:pt x="13622" y="1866900"/>
                </a:lnTo>
                <a:lnTo>
                  <a:pt x="6408" y="1854200"/>
                </a:lnTo>
                <a:close/>
              </a:path>
              <a:path w="5437505" h="3251200">
                <a:moveTo>
                  <a:pt x="37883" y="1854200"/>
                </a:moveTo>
                <a:lnTo>
                  <a:pt x="13130" y="1854200"/>
                </a:lnTo>
                <a:lnTo>
                  <a:pt x="13622" y="1866900"/>
                </a:lnTo>
                <a:lnTo>
                  <a:pt x="40260" y="1866900"/>
                </a:lnTo>
                <a:lnTo>
                  <a:pt x="37883" y="1854200"/>
                </a:lnTo>
                <a:close/>
              </a:path>
              <a:path w="5437505" h="3251200">
                <a:moveTo>
                  <a:pt x="5425834" y="1841500"/>
                </a:moveTo>
                <a:lnTo>
                  <a:pt x="5408379" y="1841500"/>
                </a:lnTo>
                <a:lnTo>
                  <a:pt x="5404966" y="1854200"/>
                </a:lnTo>
                <a:lnTo>
                  <a:pt x="5400160" y="1866900"/>
                </a:lnTo>
                <a:lnTo>
                  <a:pt x="5435991" y="1866900"/>
                </a:lnTo>
                <a:lnTo>
                  <a:pt x="5434525" y="1854200"/>
                </a:lnTo>
                <a:lnTo>
                  <a:pt x="5425290" y="1854200"/>
                </a:lnTo>
                <a:lnTo>
                  <a:pt x="5425834" y="1841500"/>
                </a:lnTo>
                <a:close/>
              </a:path>
              <a:path w="5437505" h="3251200">
                <a:moveTo>
                  <a:pt x="33046" y="1841500"/>
                </a:moveTo>
                <a:lnTo>
                  <a:pt x="3790" y="1841500"/>
                </a:lnTo>
                <a:lnTo>
                  <a:pt x="4931" y="1854200"/>
                </a:lnTo>
                <a:lnTo>
                  <a:pt x="29527" y="1854200"/>
                </a:lnTo>
                <a:lnTo>
                  <a:pt x="33046" y="1841500"/>
                </a:lnTo>
                <a:close/>
              </a:path>
              <a:path w="5437505" h="3251200">
                <a:moveTo>
                  <a:pt x="37066" y="1828800"/>
                </a:moveTo>
                <a:lnTo>
                  <a:pt x="9036" y="1828800"/>
                </a:lnTo>
                <a:lnTo>
                  <a:pt x="9528" y="1841500"/>
                </a:lnTo>
                <a:lnTo>
                  <a:pt x="39768" y="1841500"/>
                </a:lnTo>
                <a:lnTo>
                  <a:pt x="37066" y="1828800"/>
                </a:lnTo>
                <a:close/>
              </a:path>
              <a:path w="5437505" h="3251200">
                <a:moveTo>
                  <a:pt x="5427771" y="1828800"/>
                </a:moveTo>
                <a:lnTo>
                  <a:pt x="5408379" y="1828800"/>
                </a:lnTo>
                <a:lnTo>
                  <a:pt x="5404966" y="1841500"/>
                </a:lnTo>
                <a:lnTo>
                  <a:pt x="5426766" y="1841500"/>
                </a:lnTo>
                <a:lnTo>
                  <a:pt x="5427771" y="1828800"/>
                </a:lnTo>
                <a:close/>
              </a:path>
              <a:path w="5437505" h="3251200">
                <a:moveTo>
                  <a:pt x="5434525" y="1828800"/>
                </a:moveTo>
                <a:lnTo>
                  <a:pt x="5427771" y="1828800"/>
                </a:lnTo>
                <a:lnTo>
                  <a:pt x="5431656" y="1841500"/>
                </a:lnTo>
                <a:lnTo>
                  <a:pt x="5434525" y="1828800"/>
                </a:lnTo>
                <a:close/>
              </a:path>
              <a:path w="5437505" h="3251200">
                <a:moveTo>
                  <a:pt x="28459" y="1816100"/>
                </a:moveTo>
                <a:lnTo>
                  <a:pt x="9528" y="1816100"/>
                </a:lnTo>
                <a:lnTo>
                  <a:pt x="6408" y="1828800"/>
                </a:lnTo>
                <a:lnTo>
                  <a:pt x="26407" y="1828800"/>
                </a:lnTo>
                <a:lnTo>
                  <a:pt x="28459" y="1816100"/>
                </a:lnTo>
                <a:close/>
              </a:path>
              <a:path w="5437505" h="3251200">
                <a:moveTo>
                  <a:pt x="5432578" y="1816100"/>
                </a:moveTo>
                <a:lnTo>
                  <a:pt x="5394809" y="1816100"/>
                </a:lnTo>
                <a:lnTo>
                  <a:pt x="5396746" y="1828800"/>
                </a:lnTo>
                <a:lnTo>
                  <a:pt x="5437467" y="1828800"/>
                </a:lnTo>
                <a:lnTo>
                  <a:pt x="5432578" y="1816100"/>
                </a:lnTo>
                <a:close/>
              </a:path>
              <a:path w="5437505" h="3251200">
                <a:moveTo>
                  <a:pt x="38700" y="1790700"/>
                </a:moveTo>
                <a:lnTo>
                  <a:pt x="4931" y="1790700"/>
                </a:lnTo>
                <a:lnTo>
                  <a:pt x="5423" y="1803400"/>
                </a:lnTo>
                <a:lnTo>
                  <a:pt x="12554" y="1803400"/>
                </a:lnTo>
                <a:lnTo>
                  <a:pt x="11570" y="1816100"/>
                </a:lnTo>
                <a:lnTo>
                  <a:pt x="39768" y="1816100"/>
                </a:lnTo>
                <a:lnTo>
                  <a:pt x="40752" y="1803400"/>
                </a:lnTo>
                <a:lnTo>
                  <a:pt x="38700" y="1790700"/>
                </a:lnTo>
                <a:close/>
              </a:path>
              <a:path w="5437505" h="3251200">
                <a:moveTo>
                  <a:pt x="5430640" y="1803400"/>
                </a:moveTo>
                <a:lnTo>
                  <a:pt x="5397678" y="1803400"/>
                </a:lnTo>
                <a:lnTo>
                  <a:pt x="5396285" y="1816100"/>
                </a:lnTo>
                <a:lnTo>
                  <a:pt x="5431656" y="1816100"/>
                </a:lnTo>
                <a:lnTo>
                  <a:pt x="5430640" y="1803400"/>
                </a:lnTo>
                <a:close/>
              </a:path>
              <a:path w="5437505" h="3251200">
                <a:moveTo>
                  <a:pt x="5431656" y="1765300"/>
                </a:moveTo>
                <a:lnTo>
                  <a:pt x="5409856" y="1765300"/>
                </a:lnTo>
                <a:lnTo>
                  <a:pt x="5414662" y="1778000"/>
                </a:lnTo>
                <a:lnTo>
                  <a:pt x="5398223" y="1778000"/>
                </a:lnTo>
                <a:lnTo>
                  <a:pt x="5397678" y="1790700"/>
                </a:lnTo>
                <a:lnTo>
                  <a:pt x="5399542" y="1803400"/>
                </a:lnTo>
                <a:lnTo>
                  <a:pt x="5416599" y="1803400"/>
                </a:lnTo>
                <a:lnTo>
                  <a:pt x="5425374" y="1790700"/>
                </a:lnTo>
                <a:lnTo>
                  <a:pt x="5430640" y="1790700"/>
                </a:lnTo>
                <a:lnTo>
                  <a:pt x="5430180" y="1778000"/>
                </a:lnTo>
                <a:lnTo>
                  <a:pt x="5431656" y="1765300"/>
                </a:lnTo>
                <a:close/>
              </a:path>
              <a:path w="5437505" h="3251200">
                <a:moveTo>
                  <a:pt x="42312" y="1765300"/>
                </a:moveTo>
                <a:lnTo>
                  <a:pt x="13622" y="1765300"/>
                </a:lnTo>
                <a:lnTo>
                  <a:pt x="14606" y="1778000"/>
                </a:lnTo>
                <a:lnTo>
                  <a:pt x="3874" y="1778000"/>
                </a:lnTo>
                <a:lnTo>
                  <a:pt x="4355" y="1790700"/>
                </a:lnTo>
                <a:lnTo>
                  <a:pt x="27475" y="1790700"/>
                </a:lnTo>
                <a:lnTo>
                  <a:pt x="39768" y="1778000"/>
                </a:lnTo>
                <a:lnTo>
                  <a:pt x="42312" y="1765300"/>
                </a:lnTo>
                <a:close/>
              </a:path>
              <a:path w="5437505" h="3251200">
                <a:moveTo>
                  <a:pt x="12250" y="1752600"/>
                </a:moveTo>
                <a:lnTo>
                  <a:pt x="7476" y="1752600"/>
                </a:lnTo>
                <a:lnTo>
                  <a:pt x="9036" y="1765300"/>
                </a:lnTo>
                <a:lnTo>
                  <a:pt x="14973" y="1765300"/>
                </a:lnTo>
                <a:lnTo>
                  <a:pt x="12250" y="1752600"/>
                </a:lnTo>
                <a:close/>
              </a:path>
              <a:path w="5437505" h="3251200">
                <a:moveTo>
                  <a:pt x="22418" y="1752600"/>
                </a:moveTo>
                <a:lnTo>
                  <a:pt x="12250" y="1752600"/>
                </a:lnTo>
                <a:lnTo>
                  <a:pt x="14973" y="1765300"/>
                </a:lnTo>
                <a:lnTo>
                  <a:pt x="22418" y="1752600"/>
                </a:lnTo>
                <a:close/>
              </a:path>
              <a:path w="5437505" h="3251200">
                <a:moveTo>
                  <a:pt x="39768" y="1752600"/>
                </a:moveTo>
                <a:lnTo>
                  <a:pt x="22418" y="1752600"/>
                </a:lnTo>
                <a:lnTo>
                  <a:pt x="14973" y="1765300"/>
                </a:lnTo>
                <a:lnTo>
                  <a:pt x="40752" y="1765300"/>
                </a:lnTo>
                <a:lnTo>
                  <a:pt x="39768" y="1752600"/>
                </a:lnTo>
                <a:close/>
              </a:path>
              <a:path w="5437505" h="3251200">
                <a:moveTo>
                  <a:pt x="5427227" y="1752600"/>
                </a:moveTo>
                <a:lnTo>
                  <a:pt x="5397678" y="1752600"/>
                </a:lnTo>
                <a:lnTo>
                  <a:pt x="5398223" y="1765300"/>
                </a:lnTo>
                <a:lnTo>
                  <a:pt x="5426766" y="1765300"/>
                </a:lnTo>
                <a:lnTo>
                  <a:pt x="5427227" y="1752600"/>
                </a:lnTo>
                <a:close/>
              </a:path>
              <a:path w="5437505" h="3251200">
                <a:moveTo>
                  <a:pt x="37538" y="1739900"/>
                </a:moveTo>
                <a:lnTo>
                  <a:pt x="6575" y="1739900"/>
                </a:lnTo>
                <a:lnTo>
                  <a:pt x="9537" y="1752600"/>
                </a:lnTo>
                <a:lnTo>
                  <a:pt x="39244" y="1752600"/>
                </a:lnTo>
                <a:lnTo>
                  <a:pt x="37538" y="1739900"/>
                </a:lnTo>
                <a:close/>
              </a:path>
              <a:path w="5437505" h="3251200">
                <a:moveTo>
                  <a:pt x="5433122" y="1739900"/>
                </a:moveTo>
                <a:lnTo>
                  <a:pt x="5408379" y="1739900"/>
                </a:lnTo>
                <a:lnTo>
                  <a:pt x="5403029" y="1752600"/>
                </a:lnTo>
                <a:lnTo>
                  <a:pt x="5430180" y="1752600"/>
                </a:lnTo>
                <a:lnTo>
                  <a:pt x="5433122" y="1739900"/>
                </a:lnTo>
                <a:close/>
              </a:path>
              <a:path w="5437505" h="3251200">
                <a:moveTo>
                  <a:pt x="33433" y="1727200"/>
                </a:moveTo>
                <a:lnTo>
                  <a:pt x="5895" y="1727200"/>
                </a:lnTo>
                <a:lnTo>
                  <a:pt x="4862" y="1739900"/>
                </a:lnTo>
                <a:lnTo>
                  <a:pt x="31800" y="1739900"/>
                </a:lnTo>
                <a:lnTo>
                  <a:pt x="33433" y="1727200"/>
                </a:lnTo>
                <a:close/>
              </a:path>
              <a:path w="5437505" h="3251200">
                <a:moveTo>
                  <a:pt x="40019" y="1727200"/>
                </a:moveTo>
                <a:lnTo>
                  <a:pt x="33433" y="1727200"/>
                </a:lnTo>
                <a:lnTo>
                  <a:pt x="39789" y="1739900"/>
                </a:lnTo>
                <a:lnTo>
                  <a:pt x="40019" y="1727200"/>
                </a:lnTo>
                <a:close/>
              </a:path>
              <a:path w="5437505" h="3251200">
                <a:moveTo>
                  <a:pt x="5416138" y="1727200"/>
                </a:moveTo>
                <a:lnTo>
                  <a:pt x="5404966" y="1727200"/>
                </a:lnTo>
                <a:lnTo>
                  <a:pt x="5401552" y="1739900"/>
                </a:lnTo>
                <a:lnTo>
                  <a:pt x="5417070" y="1739900"/>
                </a:lnTo>
                <a:lnTo>
                  <a:pt x="5416138" y="1727200"/>
                </a:lnTo>
                <a:close/>
              </a:path>
              <a:path w="5437505" h="3251200">
                <a:moveTo>
                  <a:pt x="31485" y="1714500"/>
                </a:moveTo>
                <a:lnTo>
                  <a:pt x="16365" y="1714500"/>
                </a:lnTo>
                <a:lnTo>
                  <a:pt x="13884" y="1727200"/>
                </a:lnTo>
                <a:lnTo>
                  <a:pt x="35056" y="1727200"/>
                </a:lnTo>
                <a:lnTo>
                  <a:pt x="31485" y="1714500"/>
                </a:lnTo>
                <a:close/>
              </a:path>
              <a:path w="5437505" h="3251200">
                <a:moveTo>
                  <a:pt x="5430640" y="1701800"/>
                </a:moveTo>
                <a:lnTo>
                  <a:pt x="5425736" y="1710346"/>
                </a:lnTo>
                <a:lnTo>
                  <a:pt x="5428630" y="1714500"/>
                </a:lnTo>
                <a:lnTo>
                  <a:pt x="5394882" y="1714500"/>
                </a:lnTo>
                <a:lnTo>
                  <a:pt x="5398683" y="1727200"/>
                </a:lnTo>
                <a:lnTo>
                  <a:pt x="5433593" y="1727200"/>
                </a:lnTo>
                <a:lnTo>
                  <a:pt x="5430640" y="1701800"/>
                </a:lnTo>
                <a:close/>
              </a:path>
              <a:path w="5437505" h="3251200">
                <a:moveTo>
                  <a:pt x="29004" y="1689100"/>
                </a:moveTo>
                <a:lnTo>
                  <a:pt x="5664" y="1689100"/>
                </a:lnTo>
                <a:lnTo>
                  <a:pt x="5895" y="1701800"/>
                </a:lnTo>
                <a:lnTo>
                  <a:pt x="6984" y="1714500"/>
                </a:lnTo>
                <a:lnTo>
                  <a:pt x="38700" y="1714500"/>
                </a:lnTo>
                <a:lnTo>
                  <a:pt x="39789" y="1701800"/>
                </a:lnTo>
                <a:lnTo>
                  <a:pt x="29789" y="1701800"/>
                </a:lnTo>
                <a:lnTo>
                  <a:pt x="29004" y="1689100"/>
                </a:lnTo>
                <a:close/>
              </a:path>
              <a:path w="5437505" h="3251200">
                <a:moveTo>
                  <a:pt x="5401552" y="1701800"/>
                </a:moveTo>
                <a:lnTo>
                  <a:pt x="5394034" y="1701800"/>
                </a:lnTo>
                <a:lnTo>
                  <a:pt x="5399071" y="1714500"/>
                </a:lnTo>
                <a:lnTo>
                  <a:pt x="5406285" y="1714500"/>
                </a:lnTo>
                <a:lnTo>
                  <a:pt x="5401552" y="1701800"/>
                </a:lnTo>
                <a:close/>
              </a:path>
              <a:path w="5437505" h="3251200">
                <a:moveTo>
                  <a:pt x="5419782" y="1701800"/>
                </a:moveTo>
                <a:lnTo>
                  <a:pt x="5407919" y="1701800"/>
                </a:lnTo>
                <a:lnTo>
                  <a:pt x="5406285" y="1714500"/>
                </a:lnTo>
                <a:lnTo>
                  <a:pt x="5423353" y="1714500"/>
                </a:lnTo>
                <a:lnTo>
                  <a:pt x="5425736" y="1710346"/>
                </a:lnTo>
                <a:lnTo>
                  <a:pt x="5419782" y="1701800"/>
                </a:lnTo>
                <a:close/>
              </a:path>
              <a:path w="5437505" h="3251200">
                <a:moveTo>
                  <a:pt x="5425736" y="1710346"/>
                </a:moveTo>
                <a:lnTo>
                  <a:pt x="5423353" y="1714500"/>
                </a:lnTo>
                <a:lnTo>
                  <a:pt x="5428630" y="1714500"/>
                </a:lnTo>
                <a:lnTo>
                  <a:pt x="5425736" y="1710346"/>
                </a:lnTo>
                <a:close/>
              </a:path>
              <a:path w="5437505" h="3251200">
                <a:moveTo>
                  <a:pt x="36459" y="1689100"/>
                </a:moveTo>
                <a:lnTo>
                  <a:pt x="29789" y="1701800"/>
                </a:lnTo>
                <a:lnTo>
                  <a:pt x="36993" y="1701800"/>
                </a:lnTo>
                <a:lnTo>
                  <a:pt x="36459" y="1689100"/>
                </a:lnTo>
                <a:close/>
              </a:path>
              <a:path w="5437505" h="3251200">
                <a:moveTo>
                  <a:pt x="5431415" y="1676400"/>
                </a:moveTo>
                <a:lnTo>
                  <a:pt x="5398840" y="1676400"/>
                </a:lnTo>
                <a:lnTo>
                  <a:pt x="5397992" y="1689100"/>
                </a:lnTo>
                <a:lnTo>
                  <a:pt x="5400474" y="1689100"/>
                </a:lnTo>
                <a:lnTo>
                  <a:pt x="5402955" y="1701800"/>
                </a:lnTo>
                <a:lnTo>
                  <a:pt x="5426536" y="1701800"/>
                </a:lnTo>
                <a:lnTo>
                  <a:pt x="5431803" y="1689100"/>
                </a:lnTo>
                <a:lnTo>
                  <a:pt x="5431415" y="1676400"/>
                </a:lnTo>
                <a:close/>
              </a:path>
              <a:path w="5437505" h="3251200">
                <a:moveTo>
                  <a:pt x="12104" y="1676400"/>
                </a:moveTo>
                <a:lnTo>
                  <a:pt x="6669" y="1676400"/>
                </a:lnTo>
                <a:lnTo>
                  <a:pt x="7528" y="1689100"/>
                </a:lnTo>
                <a:lnTo>
                  <a:pt x="17454" y="1689100"/>
                </a:lnTo>
                <a:lnTo>
                  <a:pt x="12104" y="1676400"/>
                </a:lnTo>
                <a:close/>
              </a:path>
              <a:path w="5437505" h="3251200">
                <a:moveTo>
                  <a:pt x="36375" y="1676400"/>
                </a:moveTo>
                <a:lnTo>
                  <a:pt x="17454" y="1676400"/>
                </a:lnTo>
                <a:lnTo>
                  <a:pt x="17454" y="1689100"/>
                </a:lnTo>
                <a:lnTo>
                  <a:pt x="39171" y="1689100"/>
                </a:lnTo>
                <a:lnTo>
                  <a:pt x="36375" y="1676400"/>
                </a:lnTo>
                <a:close/>
              </a:path>
              <a:path w="5437505" h="3251200">
                <a:moveTo>
                  <a:pt x="28470" y="1663700"/>
                </a:moveTo>
                <a:lnTo>
                  <a:pt x="8303" y="1663700"/>
                </a:lnTo>
                <a:lnTo>
                  <a:pt x="9151" y="1676400"/>
                </a:lnTo>
                <a:lnTo>
                  <a:pt x="28082" y="1676400"/>
                </a:lnTo>
                <a:lnTo>
                  <a:pt x="28470" y="1663700"/>
                </a:lnTo>
                <a:close/>
              </a:path>
              <a:path w="5437505" h="3251200">
                <a:moveTo>
                  <a:pt x="39475" y="1651000"/>
                </a:moveTo>
                <a:lnTo>
                  <a:pt x="15517" y="1651000"/>
                </a:lnTo>
                <a:lnTo>
                  <a:pt x="14973" y="1663700"/>
                </a:lnTo>
                <a:lnTo>
                  <a:pt x="28470" y="1663700"/>
                </a:lnTo>
                <a:lnTo>
                  <a:pt x="34826" y="1676400"/>
                </a:lnTo>
                <a:lnTo>
                  <a:pt x="40333" y="1676400"/>
                </a:lnTo>
                <a:lnTo>
                  <a:pt x="39873" y="1663700"/>
                </a:lnTo>
                <a:lnTo>
                  <a:pt x="39475" y="1651000"/>
                </a:lnTo>
                <a:close/>
              </a:path>
              <a:path w="5437505" h="3251200">
                <a:moveTo>
                  <a:pt x="5426536" y="1651000"/>
                </a:moveTo>
                <a:lnTo>
                  <a:pt x="5396746" y="1651000"/>
                </a:lnTo>
                <a:lnTo>
                  <a:pt x="5401866" y="1676400"/>
                </a:lnTo>
                <a:lnTo>
                  <a:pt x="5408233" y="1663700"/>
                </a:lnTo>
                <a:lnTo>
                  <a:pt x="5432965" y="1663700"/>
                </a:lnTo>
                <a:lnTo>
                  <a:pt x="5426536" y="1651000"/>
                </a:lnTo>
                <a:close/>
              </a:path>
              <a:path w="5437505" h="3251200">
                <a:moveTo>
                  <a:pt x="5428546" y="1663700"/>
                </a:moveTo>
                <a:lnTo>
                  <a:pt x="5408233" y="1663700"/>
                </a:lnTo>
                <a:lnTo>
                  <a:pt x="5408463" y="1676400"/>
                </a:lnTo>
                <a:lnTo>
                  <a:pt x="5424201" y="1676400"/>
                </a:lnTo>
                <a:lnTo>
                  <a:pt x="5428546" y="1663700"/>
                </a:lnTo>
                <a:close/>
              </a:path>
              <a:path w="5437505" h="3251200">
                <a:moveTo>
                  <a:pt x="30951" y="1638300"/>
                </a:moveTo>
                <a:lnTo>
                  <a:pt x="5968" y="1638300"/>
                </a:lnTo>
                <a:lnTo>
                  <a:pt x="6827" y="1651000"/>
                </a:lnTo>
                <a:lnTo>
                  <a:pt x="30637" y="1651000"/>
                </a:lnTo>
                <a:lnTo>
                  <a:pt x="30951" y="1638300"/>
                </a:lnTo>
                <a:close/>
              </a:path>
              <a:path w="5437505" h="3251200">
                <a:moveTo>
                  <a:pt x="5430209" y="1638300"/>
                </a:moveTo>
                <a:lnTo>
                  <a:pt x="5398683" y="1638300"/>
                </a:lnTo>
                <a:lnTo>
                  <a:pt x="5396202" y="1651000"/>
                </a:lnTo>
                <a:lnTo>
                  <a:pt x="5429455" y="1651000"/>
                </a:lnTo>
                <a:lnTo>
                  <a:pt x="5430209" y="1638300"/>
                </a:lnTo>
                <a:close/>
              </a:path>
              <a:path w="5437505" h="3251200">
                <a:moveTo>
                  <a:pt x="37381" y="1625600"/>
                </a:moveTo>
                <a:lnTo>
                  <a:pt x="7528" y="1625600"/>
                </a:lnTo>
                <a:lnTo>
                  <a:pt x="8607" y="1638300"/>
                </a:lnTo>
                <a:lnTo>
                  <a:pt x="37077" y="1638300"/>
                </a:lnTo>
                <a:lnTo>
                  <a:pt x="37381" y="1625600"/>
                </a:lnTo>
                <a:close/>
              </a:path>
              <a:path w="5437505" h="3251200">
                <a:moveTo>
                  <a:pt x="5430640" y="1612900"/>
                </a:moveTo>
                <a:lnTo>
                  <a:pt x="5400390" y="1612900"/>
                </a:lnTo>
                <a:lnTo>
                  <a:pt x="5400086" y="1638300"/>
                </a:lnTo>
                <a:lnTo>
                  <a:pt x="5402097" y="1625600"/>
                </a:lnTo>
                <a:lnTo>
                  <a:pt x="5431499" y="1625600"/>
                </a:lnTo>
                <a:lnTo>
                  <a:pt x="5430640" y="1612900"/>
                </a:lnTo>
                <a:close/>
              </a:path>
              <a:path w="5437505" h="3251200">
                <a:moveTo>
                  <a:pt x="5429949" y="1625600"/>
                </a:moveTo>
                <a:lnTo>
                  <a:pt x="5402097" y="1625600"/>
                </a:lnTo>
                <a:lnTo>
                  <a:pt x="5405437" y="1638300"/>
                </a:lnTo>
                <a:lnTo>
                  <a:pt x="5430424" y="1638300"/>
                </a:lnTo>
                <a:lnTo>
                  <a:pt x="5429949" y="1625600"/>
                </a:lnTo>
                <a:close/>
              </a:path>
              <a:path w="5437505" h="3251200">
                <a:moveTo>
                  <a:pt x="38784" y="1612900"/>
                </a:moveTo>
                <a:lnTo>
                  <a:pt x="7264" y="1612900"/>
                </a:lnTo>
                <a:lnTo>
                  <a:pt x="7051" y="1625600"/>
                </a:lnTo>
                <a:lnTo>
                  <a:pt x="36302" y="1625600"/>
                </a:lnTo>
                <a:lnTo>
                  <a:pt x="38784" y="1612900"/>
                </a:lnTo>
                <a:close/>
              </a:path>
              <a:path w="5437505" h="3251200">
                <a:moveTo>
                  <a:pt x="35601" y="1587500"/>
                </a:moveTo>
                <a:lnTo>
                  <a:pt x="8921" y="1587500"/>
                </a:lnTo>
                <a:lnTo>
                  <a:pt x="4502" y="1600200"/>
                </a:lnTo>
                <a:lnTo>
                  <a:pt x="9151" y="1600200"/>
                </a:lnTo>
                <a:lnTo>
                  <a:pt x="8014" y="1612900"/>
                </a:lnTo>
                <a:lnTo>
                  <a:pt x="41265" y="1612900"/>
                </a:lnTo>
                <a:lnTo>
                  <a:pt x="40721" y="1600200"/>
                </a:lnTo>
                <a:lnTo>
                  <a:pt x="35601" y="1587500"/>
                </a:lnTo>
                <a:close/>
              </a:path>
              <a:path w="5437505" h="3251200">
                <a:moveTo>
                  <a:pt x="5429175" y="1587500"/>
                </a:moveTo>
                <a:lnTo>
                  <a:pt x="5397134" y="1587500"/>
                </a:lnTo>
                <a:lnTo>
                  <a:pt x="5397605" y="1600200"/>
                </a:lnTo>
                <a:lnTo>
                  <a:pt x="5397992" y="1612900"/>
                </a:lnTo>
                <a:lnTo>
                  <a:pt x="5406756" y="1600200"/>
                </a:lnTo>
                <a:lnTo>
                  <a:pt x="5429949" y="1600200"/>
                </a:lnTo>
                <a:lnTo>
                  <a:pt x="5429175" y="1587500"/>
                </a:lnTo>
                <a:close/>
              </a:path>
              <a:path w="5437505" h="3251200">
                <a:moveTo>
                  <a:pt x="5422494" y="1600200"/>
                </a:moveTo>
                <a:lnTo>
                  <a:pt x="5406756" y="1600200"/>
                </a:lnTo>
                <a:lnTo>
                  <a:pt x="5407060" y="1612900"/>
                </a:lnTo>
                <a:lnTo>
                  <a:pt x="5421960" y="1612900"/>
                </a:lnTo>
                <a:lnTo>
                  <a:pt x="5422494" y="1600200"/>
                </a:lnTo>
                <a:close/>
              </a:path>
              <a:path w="5437505" h="3251200">
                <a:moveTo>
                  <a:pt x="40019" y="1562100"/>
                </a:moveTo>
                <a:lnTo>
                  <a:pt x="5664" y="1562100"/>
                </a:lnTo>
                <a:lnTo>
                  <a:pt x="6052" y="1587500"/>
                </a:lnTo>
                <a:lnTo>
                  <a:pt x="10470" y="1587500"/>
                </a:lnTo>
                <a:lnTo>
                  <a:pt x="18533" y="1574800"/>
                </a:lnTo>
                <a:lnTo>
                  <a:pt x="39716" y="1574800"/>
                </a:lnTo>
                <a:lnTo>
                  <a:pt x="40019" y="1562100"/>
                </a:lnTo>
                <a:close/>
              </a:path>
              <a:path w="5437505" h="3251200">
                <a:moveTo>
                  <a:pt x="32889" y="1574800"/>
                </a:moveTo>
                <a:lnTo>
                  <a:pt x="21329" y="1574800"/>
                </a:lnTo>
                <a:lnTo>
                  <a:pt x="24041" y="1587500"/>
                </a:lnTo>
                <a:lnTo>
                  <a:pt x="28700" y="1587500"/>
                </a:lnTo>
                <a:lnTo>
                  <a:pt x="32889" y="1574800"/>
                </a:lnTo>
                <a:close/>
              </a:path>
              <a:path w="5437505" h="3251200">
                <a:moveTo>
                  <a:pt x="5420012" y="1574800"/>
                </a:moveTo>
                <a:lnTo>
                  <a:pt x="5398296" y="1574800"/>
                </a:lnTo>
                <a:lnTo>
                  <a:pt x="5401092" y="1587500"/>
                </a:lnTo>
                <a:lnTo>
                  <a:pt x="5425374" y="1587500"/>
                </a:lnTo>
                <a:lnTo>
                  <a:pt x="5420012" y="1574800"/>
                </a:lnTo>
                <a:close/>
              </a:path>
              <a:path w="5437505" h="3251200">
                <a:moveTo>
                  <a:pt x="5420012" y="1574800"/>
                </a:moveTo>
                <a:lnTo>
                  <a:pt x="5425374" y="1587500"/>
                </a:lnTo>
                <a:lnTo>
                  <a:pt x="5428316" y="1587500"/>
                </a:lnTo>
                <a:lnTo>
                  <a:pt x="5420012" y="1574800"/>
                </a:lnTo>
                <a:close/>
              </a:path>
              <a:path w="5437505" h="3251200">
                <a:moveTo>
                  <a:pt x="5430797" y="1574800"/>
                </a:moveTo>
                <a:lnTo>
                  <a:pt x="5420012" y="1574800"/>
                </a:lnTo>
                <a:lnTo>
                  <a:pt x="5428316" y="1587500"/>
                </a:lnTo>
                <a:lnTo>
                  <a:pt x="5431572" y="1587500"/>
                </a:lnTo>
                <a:lnTo>
                  <a:pt x="5430797" y="1574800"/>
                </a:lnTo>
                <a:close/>
              </a:path>
              <a:path w="5437505" h="3251200">
                <a:moveTo>
                  <a:pt x="5429478" y="1536700"/>
                </a:moveTo>
                <a:lnTo>
                  <a:pt x="5402411" y="1536700"/>
                </a:lnTo>
                <a:lnTo>
                  <a:pt x="5405981" y="1549400"/>
                </a:lnTo>
                <a:lnTo>
                  <a:pt x="5397678" y="1549400"/>
                </a:lnTo>
                <a:lnTo>
                  <a:pt x="5399071" y="1562100"/>
                </a:lnTo>
                <a:lnTo>
                  <a:pt x="5408233" y="1562100"/>
                </a:lnTo>
                <a:lnTo>
                  <a:pt x="5407919" y="1574800"/>
                </a:lnTo>
                <a:lnTo>
                  <a:pt x="5431803" y="1574800"/>
                </a:lnTo>
                <a:lnTo>
                  <a:pt x="5431572" y="1562100"/>
                </a:lnTo>
                <a:lnTo>
                  <a:pt x="5430483" y="1549400"/>
                </a:lnTo>
                <a:lnTo>
                  <a:pt x="5429478" y="1536700"/>
                </a:lnTo>
                <a:close/>
              </a:path>
              <a:path w="5437505" h="3251200">
                <a:moveTo>
                  <a:pt x="29548" y="1549400"/>
                </a:moveTo>
                <a:lnTo>
                  <a:pt x="8847" y="1549400"/>
                </a:lnTo>
                <a:lnTo>
                  <a:pt x="17685" y="1562100"/>
                </a:lnTo>
                <a:lnTo>
                  <a:pt x="27842" y="1562100"/>
                </a:lnTo>
                <a:lnTo>
                  <a:pt x="29548" y="1549400"/>
                </a:lnTo>
                <a:close/>
              </a:path>
              <a:path w="5437505" h="3251200">
                <a:moveTo>
                  <a:pt x="35056" y="1536700"/>
                </a:moveTo>
                <a:lnTo>
                  <a:pt x="6408" y="1536700"/>
                </a:lnTo>
                <a:lnTo>
                  <a:pt x="14013" y="1549400"/>
                </a:lnTo>
                <a:lnTo>
                  <a:pt x="21800" y="1549400"/>
                </a:lnTo>
                <a:lnTo>
                  <a:pt x="35056" y="1536700"/>
                </a:lnTo>
                <a:close/>
              </a:path>
              <a:path w="5437505" h="3251200">
                <a:moveTo>
                  <a:pt x="35056" y="1536700"/>
                </a:moveTo>
                <a:lnTo>
                  <a:pt x="21800" y="1549400"/>
                </a:lnTo>
                <a:lnTo>
                  <a:pt x="35558" y="1549400"/>
                </a:lnTo>
                <a:lnTo>
                  <a:pt x="36398" y="1547132"/>
                </a:lnTo>
                <a:lnTo>
                  <a:pt x="35056" y="1536700"/>
                </a:lnTo>
                <a:close/>
              </a:path>
              <a:path w="5437505" h="3251200">
                <a:moveTo>
                  <a:pt x="36398" y="1547132"/>
                </a:moveTo>
                <a:lnTo>
                  <a:pt x="35558" y="1549400"/>
                </a:lnTo>
                <a:lnTo>
                  <a:pt x="36689" y="1549400"/>
                </a:lnTo>
                <a:lnTo>
                  <a:pt x="36398" y="1547132"/>
                </a:lnTo>
                <a:close/>
              </a:path>
              <a:path w="5437505" h="3251200">
                <a:moveTo>
                  <a:pt x="40752" y="1524000"/>
                </a:moveTo>
                <a:lnTo>
                  <a:pt x="4366" y="1524000"/>
                </a:lnTo>
                <a:lnTo>
                  <a:pt x="753" y="1536700"/>
                </a:lnTo>
                <a:lnTo>
                  <a:pt x="35056" y="1536700"/>
                </a:lnTo>
                <a:lnTo>
                  <a:pt x="36398" y="1547132"/>
                </a:lnTo>
                <a:lnTo>
                  <a:pt x="40260" y="1536700"/>
                </a:lnTo>
                <a:lnTo>
                  <a:pt x="40752" y="1524000"/>
                </a:lnTo>
                <a:close/>
              </a:path>
              <a:path w="5437505" h="3251200">
                <a:moveTo>
                  <a:pt x="41904" y="1524000"/>
                </a:moveTo>
                <a:lnTo>
                  <a:pt x="40752" y="1524000"/>
                </a:lnTo>
                <a:lnTo>
                  <a:pt x="40260" y="1536700"/>
                </a:lnTo>
                <a:lnTo>
                  <a:pt x="41904" y="1524000"/>
                </a:lnTo>
                <a:close/>
              </a:path>
              <a:path w="5437505" h="3251200">
                <a:moveTo>
                  <a:pt x="5431572" y="1524000"/>
                </a:moveTo>
                <a:lnTo>
                  <a:pt x="5397678" y="1524000"/>
                </a:lnTo>
                <a:lnTo>
                  <a:pt x="5397448" y="1536700"/>
                </a:lnTo>
                <a:lnTo>
                  <a:pt x="5427698" y="1536700"/>
                </a:lnTo>
                <a:lnTo>
                  <a:pt x="5431572" y="1524000"/>
                </a:lnTo>
                <a:close/>
              </a:path>
              <a:path w="5437505" h="3251200">
                <a:moveTo>
                  <a:pt x="39684" y="1473200"/>
                </a:moveTo>
                <a:lnTo>
                  <a:pt x="14355" y="1473200"/>
                </a:lnTo>
                <a:lnTo>
                  <a:pt x="5099" y="1485900"/>
                </a:lnTo>
                <a:lnTo>
                  <a:pt x="5916" y="1498600"/>
                </a:lnTo>
                <a:lnTo>
                  <a:pt x="2314" y="1511300"/>
                </a:lnTo>
                <a:lnTo>
                  <a:pt x="3382" y="1524000"/>
                </a:lnTo>
                <a:lnTo>
                  <a:pt x="36658" y="1524000"/>
                </a:lnTo>
                <a:lnTo>
                  <a:pt x="36658" y="1511300"/>
                </a:lnTo>
                <a:lnTo>
                  <a:pt x="32061" y="1511300"/>
                </a:lnTo>
                <a:lnTo>
                  <a:pt x="27391" y="1498600"/>
                </a:lnTo>
                <a:lnTo>
                  <a:pt x="35098" y="1485900"/>
                </a:lnTo>
                <a:lnTo>
                  <a:pt x="39684" y="1485900"/>
                </a:lnTo>
                <a:lnTo>
                  <a:pt x="39684" y="1473200"/>
                </a:lnTo>
                <a:close/>
              </a:path>
              <a:path w="5437505" h="3251200">
                <a:moveTo>
                  <a:pt x="5430896" y="1511300"/>
                </a:moveTo>
                <a:lnTo>
                  <a:pt x="5399929" y="1511300"/>
                </a:lnTo>
                <a:lnTo>
                  <a:pt x="5401552" y="1524000"/>
                </a:lnTo>
                <a:lnTo>
                  <a:pt x="5432610" y="1524000"/>
                </a:lnTo>
                <a:lnTo>
                  <a:pt x="5430896" y="1511300"/>
                </a:lnTo>
                <a:close/>
              </a:path>
              <a:path w="5437505" h="3251200">
                <a:moveTo>
                  <a:pt x="5398073" y="1503045"/>
                </a:moveTo>
                <a:lnTo>
                  <a:pt x="5398223" y="1511300"/>
                </a:lnTo>
                <a:lnTo>
                  <a:pt x="5398767" y="1511300"/>
                </a:lnTo>
                <a:lnTo>
                  <a:pt x="5398073" y="1503045"/>
                </a:lnTo>
                <a:close/>
              </a:path>
              <a:path w="5437505" h="3251200">
                <a:moveTo>
                  <a:pt x="5401249" y="1498600"/>
                </a:moveTo>
                <a:lnTo>
                  <a:pt x="5397992" y="1498600"/>
                </a:lnTo>
                <a:lnTo>
                  <a:pt x="5398073" y="1503045"/>
                </a:lnTo>
                <a:lnTo>
                  <a:pt x="5398767" y="1511300"/>
                </a:lnTo>
                <a:lnTo>
                  <a:pt x="5403099" y="1505656"/>
                </a:lnTo>
                <a:lnTo>
                  <a:pt x="5401249" y="1498600"/>
                </a:lnTo>
                <a:close/>
              </a:path>
              <a:path w="5437505" h="3251200">
                <a:moveTo>
                  <a:pt x="5403099" y="1505656"/>
                </a:moveTo>
                <a:lnTo>
                  <a:pt x="5398767" y="1511300"/>
                </a:lnTo>
                <a:lnTo>
                  <a:pt x="5404578" y="1511300"/>
                </a:lnTo>
                <a:lnTo>
                  <a:pt x="5403099" y="1505656"/>
                </a:lnTo>
                <a:close/>
              </a:path>
              <a:path w="5437505" h="3251200">
                <a:moveTo>
                  <a:pt x="5414593" y="1499299"/>
                </a:moveTo>
                <a:lnTo>
                  <a:pt x="5406756" y="1511300"/>
                </a:lnTo>
                <a:lnTo>
                  <a:pt x="5427931" y="1511300"/>
                </a:lnTo>
                <a:lnTo>
                  <a:pt x="5427286" y="1508281"/>
                </a:lnTo>
                <a:lnTo>
                  <a:pt x="5414593" y="1499299"/>
                </a:lnTo>
                <a:close/>
              </a:path>
              <a:path w="5437505" h="3251200">
                <a:moveTo>
                  <a:pt x="5429991" y="1498600"/>
                </a:moveTo>
                <a:lnTo>
                  <a:pt x="5425217" y="1498600"/>
                </a:lnTo>
                <a:lnTo>
                  <a:pt x="5427286" y="1508281"/>
                </a:lnTo>
                <a:lnTo>
                  <a:pt x="5431551" y="1511300"/>
                </a:lnTo>
                <a:lnTo>
                  <a:pt x="5429991" y="1498600"/>
                </a:lnTo>
                <a:close/>
              </a:path>
              <a:path w="5437505" h="3251200">
                <a:moveTo>
                  <a:pt x="5425217" y="1498600"/>
                </a:moveTo>
                <a:lnTo>
                  <a:pt x="5415049" y="1498600"/>
                </a:lnTo>
                <a:lnTo>
                  <a:pt x="5414593" y="1499299"/>
                </a:lnTo>
                <a:lnTo>
                  <a:pt x="5427286" y="1508281"/>
                </a:lnTo>
                <a:lnTo>
                  <a:pt x="5425217" y="1498600"/>
                </a:lnTo>
                <a:close/>
              </a:path>
              <a:path w="5437505" h="3251200">
                <a:moveTo>
                  <a:pt x="5408515" y="1498600"/>
                </a:moveTo>
                <a:lnTo>
                  <a:pt x="5401249" y="1498600"/>
                </a:lnTo>
                <a:lnTo>
                  <a:pt x="5403099" y="1505656"/>
                </a:lnTo>
                <a:lnTo>
                  <a:pt x="5408515" y="1498600"/>
                </a:lnTo>
                <a:close/>
              </a:path>
              <a:path w="5437505" h="3251200">
                <a:moveTo>
                  <a:pt x="5397992" y="1498600"/>
                </a:moveTo>
                <a:lnTo>
                  <a:pt x="5397699" y="1498600"/>
                </a:lnTo>
                <a:lnTo>
                  <a:pt x="5398073" y="1503045"/>
                </a:lnTo>
                <a:lnTo>
                  <a:pt x="5397992" y="1498600"/>
                </a:lnTo>
                <a:close/>
              </a:path>
              <a:path w="5437505" h="3251200">
                <a:moveTo>
                  <a:pt x="5415049" y="1498600"/>
                </a:moveTo>
                <a:lnTo>
                  <a:pt x="5413604" y="1498600"/>
                </a:lnTo>
                <a:lnTo>
                  <a:pt x="5414593" y="1499299"/>
                </a:lnTo>
                <a:lnTo>
                  <a:pt x="5415049" y="1498600"/>
                </a:lnTo>
                <a:close/>
              </a:path>
              <a:path w="5437505" h="3251200">
                <a:moveTo>
                  <a:pt x="5432044" y="1460500"/>
                </a:moveTo>
                <a:lnTo>
                  <a:pt x="5409992" y="1460500"/>
                </a:lnTo>
                <a:lnTo>
                  <a:pt x="5409992" y="1473200"/>
                </a:lnTo>
                <a:lnTo>
                  <a:pt x="5397699" y="1485900"/>
                </a:lnTo>
                <a:lnTo>
                  <a:pt x="5395155" y="1498600"/>
                </a:lnTo>
                <a:lnTo>
                  <a:pt x="5428442" y="1498600"/>
                </a:lnTo>
                <a:lnTo>
                  <a:pt x="5424913" y="1485900"/>
                </a:lnTo>
                <a:lnTo>
                  <a:pt x="5430483" y="1485900"/>
                </a:lnTo>
                <a:lnTo>
                  <a:pt x="5433604" y="1473200"/>
                </a:lnTo>
                <a:lnTo>
                  <a:pt x="5432536" y="1473200"/>
                </a:lnTo>
                <a:lnTo>
                  <a:pt x="5432044" y="1460500"/>
                </a:lnTo>
                <a:close/>
              </a:path>
              <a:path w="5437505" h="3251200">
                <a:moveTo>
                  <a:pt x="13214" y="1460500"/>
                </a:moveTo>
                <a:lnTo>
                  <a:pt x="4366" y="1460500"/>
                </a:lnTo>
                <a:lnTo>
                  <a:pt x="5418" y="1473200"/>
                </a:lnTo>
                <a:lnTo>
                  <a:pt x="10753" y="1473200"/>
                </a:lnTo>
                <a:lnTo>
                  <a:pt x="13214" y="1460500"/>
                </a:lnTo>
                <a:close/>
              </a:path>
              <a:path w="5437505" h="3251200">
                <a:moveTo>
                  <a:pt x="15423" y="1460500"/>
                </a:moveTo>
                <a:lnTo>
                  <a:pt x="14931" y="1473200"/>
                </a:lnTo>
                <a:lnTo>
                  <a:pt x="19769" y="1473200"/>
                </a:lnTo>
                <a:lnTo>
                  <a:pt x="15423" y="1460500"/>
                </a:lnTo>
                <a:close/>
              </a:path>
              <a:path w="5437505" h="3251200">
                <a:moveTo>
                  <a:pt x="27967" y="1460500"/>
                </a:moveTo>
                <a:lnTo>
                  <a:pt x="19276" y="1460500"/>
                </a:lnTo>
                <a:lnTo>
                  <a:pt x="19769" y="1473200"/>
                </a:lnTo>
                <a:lnTo>
                  <a:pt x="28951" y="1473200"/>
                </a:lnTo>
                <a:lnTo>
                  <a:pt x="27967" y="1460500"/>
                </a:lnTo>
                <a:close/>
              </a:path>
              <a:path w="5437505" h="3251200">
                <a:moveTo>
                  <a:pt x="35590" y="1460500"/>
                </a:moveTo>
                <a:lnTo>
                  <a:pt x="30020" y="1473200"/>
                </a:lnTo>
                <a:lnTo>
                  <a:pt x="36658" y="1473200"/>
                </a:lnTo>
                <a:lnTo>
                  <a:pt x="35590" y="1460500"/>
                </a:lnTo>
                <a:close/>
              </a:path>
              <a:path w="5437505" h="3251200">
                <a:moveTo>
                  <a:pt x="41569" y="1447800"/>
                </a:moveTo>
                <a:lnTo>
                  <a:pt x="7476" y="1447800"/>
                </a:lnTo>
                <a:lnTo>
                  <a:pt x="3382" y="1460500"/>
                </a:lnTo>
                <a:lnTo>
                  <a:pt x="39360" y="1460500"/>
                </a:lnTo>
                <a:lnTo>
                  <a:pt x="41569" y="1447800"/>
                </a:lnTo>
                <a:close/>
              </a:path>
              <a:path w="5437505" h="3251200">
                <a:moveTo>
                  <a:pt x="5431059" y="1435100"/>
                </a:moveTo>
                <a:lnTo>
                  <a:pt x="5406966" y="1435100"/>
                </a:lnTo>
                <a:lnTo>
                  <a:pt x="5397699" y="1447800"/>
                </a:lnTo>
                <a:lnTo>
                  <a:pt x="5396715" y="1460500"/>
                </a:lnTo>
                <a:lnTo>
                  <a:pt x="5424913" y="1460500"/>
                </a:lnTo>
                <a:lnTo>
                  <a:pt x="5424913" y="1447800"/>
                </a:lnTo>
                <a:lnTo>
                  <a:pt x="5427949" y="1447800"/>
                </a:lnTo>
                <a:lnTo>
                  <a:pt x="5431059" y="1435100"/>
                </a:lnTo>
                <a:close/>
              </a:path>
              <a:path w="5437505" h="3251200">
                <a:moveTo>
                  <a:pt x="6408" y="1435100"/>
                </a:moveTo>
                <a:lnTo>
                  <a:pt x="6984" y="1447800"/>
                </a:lnTo>
                <a:lnTo>
                  <a:pt x="13622" y="1447800"/>
                </a:lnTo>
                <a:lnTo>
                  <a:pt x="6408" y="1435100"/>
                </a:lnTo>
                <a:close/>
              </a:path>
              <a:path w="5437505" h="3251200">
                <a:moveTo>
                  <a:pt x="37883" y="1422400"/>
                </a:moveTo>
                <a:lnTo>
                  <a:pt x="29527" y="1435100"/>
                </a:lnTo>
                <a:lnTo>
                  <a:pt x="13130" y="1435100"/>
                </a:lnTo>
                <a:lnTo>
                  <a:pt x="13622" y="1447800"/>
                </a:lnTo>
                <a:lnTo>
                  <a:pt x="40260" y="1447800"/>
                </a:lnTo>
                <a:lnTo>
                  <a:pt x="37883" y="1422400"/>
                </a:lnTo>
                <a:close/>
              </a:path>
              <a:path w="5437505" h="3251200">
                <a:moveTo>
                  <a:pt x="29527" y="1422400"/>
                </a:moveTo>
                <a:lnTo>
                  <a:pt x="4931" y="1422400"/>
                </a:lnTo>
                <a:lnTo>
                  <a:pt x="5999" y="1435100"/>
                </a:lnTo>
                <a:lnTo>
                  <a:pt x="29527" y="1435100"/>
                </a:lnTo>
                <a:lnTo>
                  <a:pt x="29527" y="1422400"/>
                </a:lnTo>
                <a:close/>
              </a:path>
              <a:path w="5437505" h="3251200">
                <a:moveTo>
                  <a:pt x="5428442" y="1422400"/>
                </a:moveTo>
                <a:lnTo>
                  <a:pt x="5397699" y="1422400"/>
                </a:lnTo>
                <a:lnTo>
                  <a:pt x="5400401" y="1435100"/>
                </a:lnTo>
                <a:lnTo>
                  <a:pt x="5429007" y="1435100"/>
                </a:lnTo>
                <a:lnTo>
                  <a:pt x="5428442" y="1422400"/>
                </a:lnTo>
                <a:close/>
              </a:path>
              <a:path w="5437505" h="3251200">
                <a:moveTo>
                  <a:pt x="39192" y="1409700"/>
                </a:moveTo>
                <a:lnTo>
                  <a:pt x="13622" y="1409700"/>
                </a:lnTo>
                <a:lnTo>
                  <a:pt x="10512" y="1422400"/>
                </a:lnTo>
                <a:lnTo>
                  <a:pt x="38700" y="1422400"/>
                </a:lnTo>
                <a:lnTo>
                  <a:pt x="39192" y="1409700"/>
                </a:lnTo>
                <a:close/>
              </a:path>
              <a:path w="5437505" h="3251200">
                <a:moveTo>
                  <a:pt x="5432536" y="1409700"/>
                </a:moveTo>
                <a:lnTo>
                  <a:pt x="5407950" y="1409700"/>
                </a:lnTo>
                <a:lnTo>
                  <a:pt x="5404421" y="1422400"/>
                </a:lnTo>
                <a:lnTo>
                  <a:pt x="5433687" y="1422400"/>
                </a:lnTo>
                <a:lnTo>
                  <a:pt x="5432536" y="1409700"/>
                </a:lnTo>
                <a:close/>
              </a:path>
              <a:path w="5437505" h="3251200">
                <a:moveTo>
                  <a:pt x="9528" y="1384300"/>
                </a:moveTo>
                <a:lnTo>
                  <a:pt x="6408" y="1397000"/>
                </a:lnTo>
                <a:lnTo>
                  <a:pt x="8460" y="1409700"/>
                </a:lnTo>
                <a:lnTo>
                  <a:pt x="37066" y="1409700"/>
                </a:lnTo>
                <a:lnTo>
                  <a:pt x="35998" y="1397000"/>
                </a:lnTo>
                <a:lnTo>
                  <a:pt x="11570" y="1397000"/>
                </a:lnTo>
                <a:lnTo>
                  <a:pt x="9528" y="1384300"/>
                </a:lnTo>
                <a:close/>
              </a:path>
              <a:path w="5437505" h="3251200">
                <a:moveTo>
                  <a:pt x="5429991" y="1384300"/>
                </a:moveTo>
                <a:lnTo>
                  <a:pt x="5395898" y="1384300"/>
                </a:lnTo>
                <a:lnTo>
                  <a:pt x="5397207" y="1397000"/>
                </a:lnTo>
                <a:lnTo>
                  <a:pt x="5399584" y="1409700"/>
                </a:lnTo>
                <a:lnTo>
                  <a:pt x="5424337" y="1409700"/>
                </a:lnTo>
                <a:lnTo>
                  <a:pt x="5423845" y="1397000"/>
                </a:lnTo>
                <a:lnTo>
                  <a:pt x="5430483" y="1397000"/>
                </a:lnTo>
                <a:lnTo>
                  <a:pt x="5429991" y="1384300"/>
                </a:lnTo>
                <a:close/>
              </a:path>
              <a:path w="5437505" h="3251200">
                <a:moveTo>
                  <a:pt x="39768" y="1384300"/>
                </a:moveTo>
                <a:lnTo>
                  <a:pt x="12554" y="1384300"/>
                </a:lnTo>
                <a:lnTo>
                  <a:pt x="11570" y="1397000"/>
                </a:lnTo>
                <a:lnTo>
                  <a:pt x="30512" y="1397000"/>
                </a:lnTo>
                <a:lnTo>
                  <a:pt x="39768" y="1384300"/>
                </a:lnTo>
                <a:close/>
              </a:path>
              <a:path w="5437505" h="3251200">
                <a:moveTo>
                  <a:pt x="27475" y="1358900"/>
                </a:moveTo>
                <a:lnTo>
                  <a:pt x="4366" y="1358900"/>
                </a:lnTo>
                <a:lnTo>
                  <a:pt x="4931" y="1371600"/>
                </a:lnTo>
                <a:lnTo>
                  <a:pt x="5423" y="1384300"/>
                </a:lnTo>
                <a:lnTo>
                  <a:pt x="40752" y="1384300"/>
                </a:lnTo>
                <a:lnTo>
                  <a:pt x="38700" y="1371600"/>
                </a:lnTo>
                <a:lnTo>
                  <a:pt x="27475" y="1371600"/>
                </a:lnTo>
                <a:lnTo>
                  <a:pt x="27475" y="1358900"/>
                </a:lnTo>
                <a:close/>
              </a:path>
              <a:path w="5437505" h="3251200">
                <a:moveTo>
                  <a:pt x="5433112" y="1371600"/>
                </a:moveTo>
                <a:lnTo>
                  <a:pt x="5399175" y="1371600"/>
                </a:lnTo>
                <a:lnTo>
                  <a:pt x="5398600" y="1384300"/>
                </a:lnTo>
                <a:lnTo>
                  <a:pt x="5434096" y="1384300"/>
                </a:lnTo>
                <a:lnTo>
                  <a:pt x="5433112" y="1371600"/>
                </a:lnTo>
                <a:close/>
              </a:path>
              <a:path w="5437505" h="3251200">
                <a:moveTo>
                  <a:pt x="5417698" y="1358900"/>
                </a:moveTo>
                <a:lnTo>
                  <a:pt x="5397783" y="1358900"/>
                </a:lnTo>
                <a:lnTo>
                  <a:pt x="5399835" y="1371600"/>
                </a:lnTo>
                <a:lnTo>
                  <a:pt x="5418191" y="1371600"/>
                </a:lnTo>
                <a:lnTo>
                  <a:pt x="5417698" y="1358900"/>
                </a:lnTo>
                <a:close/>
              </a:path>
              <a:path w="5437505" h="3251200">
                <a:moveTo>
                  <a:pt x="5423112" y="1358900"/>
                </a:moveTo>
                <a:lnTo>
                  <a:pt x="5417698" y="1358900"/>
                </a:lnTo>
                <a:lnTo>
                  <a:pt x="5422044" y="1371600"/>
                </a:lnTo>
                <a:lnTo>
                  <a:pt x="5422536" y="1371600"/>
                </a:lnTo>
                <a:lnTo>
                  <a:pt x="5423112" y="1358900"/>
                </a:lnTo>
                <a:close/>
              </a:path>
              <a:path w="5437505" h="3251200">
                <a:moveTo>
                  <a:pt x="5430557" y="1358900"/>
                </a:moveTo>
                <a:lnTo>
                  <a:pt x="5426714" y="1358900"/>
                </a:lnTo>
                <a:lnTo>
                  <a:pt x="5424253" y="1371600"/>
                </a:lnTo>
                <a:lnTo>
                  <a:pt x="5432053" y="1371600"/>
                </a:lnTo>
                <a:lnTo>
                  <a:pt x="5430557" y="1358900"/>
                </a:lnTo>
                <a:close/>
              </a:path>
              <a:path w="5437505" h="3251200">
                <a:moveTo>
                  <a:pt x="6984" y="1346200"/>
                </a:moveTo>
                <a:lnTo>
                  <a:pt x="3874" y="1358900"/>
                </a:lnTo>
                <a:lnTo>
                  <a:pt x="8460" y="1358900"/>
                </a:lnTo>
                <a:lnTo>
                  <a:pt x="6984" y="1346200"/>
                </a:lnTo>
                <a:close/>
              </a:path>
              <a:path w="5437505" h="3251200">
                <a:moveTo>
                  <a:pt x="42312" y="1333500"/>
                </a:moveTo>
                <a:lnTo>
                  <a:pt x="14114" y="1333500"/>
                </a:lnTo>
                <a:lnTo>
                  <a:pt x="10689" y="1339468"/>
                </a:lnTo>
                <a:lnTo>
                  <a:pt x="12554" y="1346200"/>
                </a:lnTo>
                <a:lnTo>
                  <a:pt x="14606" y="1346200"/>
                </a:lnTo>
                <a:lnTo>
                  <a:pt x="10020" y="1358900"/>
                </a:lnTo>
                <a:lnTo>
                  <a:pt x="39768" y="1358900"/>
                </a:lnTo>
                <a:lnTo>
                  <a:pt x="39768" y="1346200"/>
                </a:lnTo>
                <a:lnTo>
                  <a:pt x="42312" y="1333500"/>
                </a:lnTo>
                <a:close/>
              </a:path>
              <a:path w="5437505" h="3251200">
                <a:moveTo>
                  <a:pt x="5426965" y="1320800"/>
                </a:moveTo>
                <a:lnTo>
                  <a:pt x="5421311" y="1333500"/>
                </a:lnTo>
                <a:lnTo>
                  <a:pt x="5410076" y="1333500"/>
                </a:lnTo>
                <a:lnTo>
                  <a:pt x="5410076" y="1346200"/>
                </a:lnTo>
                <a:lnTo>
                  <a:pt x="5401877" y="1346200"/>
                </a:lnTo>
                <a:lnTo>
                  <a:pt x="5401311" y="1358900"/>
                </a:lnTo>
                <a:lnTo>
                  <a:pt x="5432368" y="1358900"/>
                </a:lnTo>
                <a:lnTo>
                  <a:pt x="5431551" y="1346200"/>
                </a:lnTo>
                <a:lnTo>
                  <a:pt x="5435153" y="1333500"/>
                </a:lnTo>
                <a:lnTo>
                  <a:pt x="5426965" y="1320800"/>
                </a:lnTo>
                <a:close/>
              </a:path>
              <a:path w="5437505" h="3251200">
                <a:moveTo>
                  <a:pt x="38784" y="1320800"/>
                </a:moveTo>
                <a:lnTo>
                  <a:pt x="3874" y="1320800"/>
                </a:lnTo>
                <a:lnTo>
                  <a:pt x="6827" y="1346200"/>
                </a:lnTo>
                <a:lnTo>
                  <a:pt x="10689" y="1339468"/>
                </a:lnTo>
                <a:lnTo>
                  <a:pt x="9036" y="1333500"/>
                </a:lnTo>
                <a:lnTo>
                  <a:pt x="42585" y="1333500"/>
                </a:lnTo>
                <a:lnTo>
                  <a:pt x="38784" y="1320800"/>
                </a:lnTo>
                <a:close/>
              </a:path>
              <a:path w="5437505" h="3251200">
                <a:moveTo>
                  <a:pt x="14114" y="1333500"/>
                </a:moveTo>
                <a:lnTo>
                  <a:pt x="9036" y="1333500"/>
                </a:lnTo>
                <a:lnTo>
                  <a:pt x="10689" y="1339468"/>
                </a:lnTo>
                <a:lnTo>
                  <a:pt x="14114" y="1333500"/>
                </a:lnTo>
                <a:close/>
              </a:path>
              <a:path w="5437505" h="3251200">
                <a:moveTo>
                  <a:pt x="5426389" y="1320800"/>
                </a:moveTo>
                <a:lnTo>
                  <a:pt x="5396715" y="1320800"/>
                </a:lnTo>
                <a:lnTo>
                  <a:pt x="5403353" y="1333500"/>
                </a:lnTo>
                <a:lnTo>
                  <a:pt x="5421311" y="1333500"/>
                </a:lnTo>
                <a:lnTo>
                  <a:pt x="5426389" y="1320800"/>
                </a:lnTo>
                <a:close/>
              </a:path>
              <a:path w="5437505" h="3251200">
                <a:moveTo>
                  <a:pt x="35915" y="1308100"/>
                </a:moveTo>
                <a:lnTo>
                  <a:pt x="20397" y="1308100"/>
                </a:lnTo>
                <a:lnTo>
                  <a:pt x="21329" y="1320800"/>
                </a:lnTo>
                <a:lnTo>
                  <a:pt x="32501" y="1320800"/>
                </a:lnTo>
                <a:lnTo>
                  <a:pt x="35915" y="1308100"/>
                </a:lnTo>
                <a:close/>
              </a:path>
              <a:path w="5437505" h="3251200">
                <a:moveTo>
                  <a:pt x="5436714" y="1295400"/>
                </a:moveTo>
                <a:lnTo>
                  <a:pt x="5397207" y="1295400"/>
                </a:lnTo>
                <a:lnTo>
                  <a:pt x="5396715" y="1308100"/>
                </a:lnTo>
                <a:lnTo>
                  <a:pt x="5404913" y="1308100"/>
                </a:lnTo>
                <a:lnTo>
                  <a:pt x="5405898" y="1320800"/>
                </a:lnTo>
                <a:lnTo>
                  <a:pt x="5434096" y="1320800"/>
                </a:lnTo>
                <a:lnTo>
                  <a:pt x="5433112" y="1308100"/>
                </a:lnTo>
                <a:lnTo>
                  <a:pt x="5436714" y="1295400"/>
                </a:lnTo>
                <a:close/>
              </a:path>
              <a:path w="5437505" h="3251200">
                <a:moveTo>
                  <a:pt x="34438" y="1295400"/>
                </a:moveTo>
                <a:lnTo>
                  <a:pt x="7287" y="1295400"/>
                </a:lnTo>
                <a:lnTo>
                  <a:pt x="4345" y="1308100"/>
                </a:lnTo>
                <a:lnTo>
                  <a:pt x="29088" y="1308100"/>
                </a:lnTo>
                <a:lnTo>
                  <a:pt x="34438" y="1295400"/>
                </a:lnTo>
                <a:close/>
              </a:path>
              <a:path w="5437505" h="3251200">
                <a:moveTo>
                  <a:pt x="38784" y="1282700"/>
                </a:moveTo>
                <a:lnTo>
                  <a:pt x="10701" y="1282700"/>
                </a:lnTo>
                <a:lnTo>
                  <a:pt x="10240" y="1295400"/>
                </a:lnTo>
                <a:lnTo>
                  <a:pt x="39244" y="1295400"/>
                </a:lnTo>
                <a:lnTo>
                  <a:pt x="38784" y="1282700"/>
                </a:lnTo>
                <a:close/>
              </a:path>
              <a:path w="5437505" h="3251200">
                <a:moveTo>
                  <a:pt x="5435070" y="1270000"/>
                </a:moveTo>
                <a:lnTo>
                  <a:pt x="5413196" y="1270000"/>
                </a:lnTo>
                <a:lnTo>
                  <a:pt x="5410788" y="1282700"/>
                </a:lnTo>
                <a:lnTo>
                  <a:pt x="5396746" y="1282700"/>
                </a:lnTo>
                <a:lnTo>
                  <a:pt x="5401563" y="1295400"/>
                </a:lnTo>
                <a:lnTo>
                  <a:pt x="5429709" y="1295400"/>
                </a:lnTo>
                <a:lnTo>
                  <a:pt x="5435070" y="1282700"/>
                </a:lnTo>
                <a:lnTo>
                  <a:pt x="5435070" y="1270000"/>
                </a:lnTo>
                <a:close/>
              </a:path>
              <a:path w="5437505" h="3251200">
                <a:moveTo>
                  <a:pt x="37925" y="1244600"/>
                </a:moveTo>
                <a:lnTo>
                  <a:pt x="20868" y="1244600"/>
                </a:lnTo>
                <a:lnTo>
                  <a:pt x="12104" y="1257300"/>
                </a:lnTo>
                <a:lnTo>
                  <a:pt x="6827" y="1257300"/>
                </a:lnTo>
                <a:lnTo>
                  <a:pt x="7287" y="1270000"/>
                </a:lnTo>
                <a:lnTo>
                  <a:pt x="5821" y="1282700"/>
                </a:lnTo>
                <a:lnTo>
                  <a:pt x="27611" y="1282700"/>
                </a:lnTo>
                <a:lnTo>
                  <a:pt x="22805" y="1270000"/>
                </a:lnTo>
                <a:lnTo>
                  <a:pt x="39244" y="1270000"/>
                </a:lnTo>
                <a:lnTo>
                  <a:pt x="39789" y="1257300"/>
                </a:lnTo>
                <a:lnTo>
                  <a:pt x="37925" y="1244600"/>
                </a:lnTo>
                <a:close/>
              </a:path>
              <a:path w="5437505" h="3251200">
                <a:moveTo>
                  <a:pt x="5423426" y="1257300"/>
                </a:moveTo>
                <a:lnTo>
                  <a:pt x="5397678" y="1257300"/>
                </a:lnTo>
                <a:lnTo>
                  <a:pt x="5402568" y="1270000"/>
                </a:lnTo>
                <a:lnTo>
                  <a:pt x="5420944" y="1270000"/>
                </a:lnTo>
                <a:lnTo>
                  <a:pt x="5423426" y="1257300"/>
                </a:lnTo>
                <a:close/>
              </a:path>
              <a:path w="5437505" h="3251200">
                <a:moveTo>
                  <a:pt x="5436462" y="1244600"/>
                </a:moveTo>
                <a:lnTo>
                  <a:pt x="5397217" y="1244600"/>
                </a:lnTo>
                <a:lnTo>
                  <a:pt x="5396285" y="1257300"/>
                </a:lnTo>
                <a:lnTo>
                  <a:pt x="5435530" y="1257300"/>
                </a:lnTo>
                <a:lnTo>
                  <a:pt x="5436462" y="1244600"/>
                </a:lnTo>
                <a:close/>
              </a:path>
              <a:path w="5437505" h="3251200">
                <a:moveTo>
                  <a:pt x="41181" y="1231900"/>
                </a:moveTo>
                <a:lnTo>
                  <a:pt x="5821" y="1231900"/>
                </a:lnTo>
                <a:lnTo>
                  <a:pt x="6827" y="1244600"/>
                </a:lnTo>
                <a:lnTo>
                  <a:pt x="39789" y="1244600"/>
                </a:lnTo>
                <a:lnTo>
                  <a:pt x="41181" y="1231900"/>
                </a:lnTo>
                <a:close/>
              </a:path>
              <a:path w="5437505" h="3251200">
                <a:moveTo>
                  <a:pt x="5420484" y="1231900"/>
                </a:moveTo>
                <a:lnTo>
                  <a:pt x="5407374" y="1231900"/>
                </a:lnTo>
                <a:lnTo>
                  <a:pt x="5410788" y="1244600"/>
                </a:lnTo>
                <a:lnTo>
                  <a:pt x="5420012" y="1244600"/>
                </a:lnTo>
                <a:lnTo>
                  <a:pt x="5420484" y="1231900"/>
                </a:lnTo>
                <a:close/>
              </a:path>
              <a:path w="5437505" h="3251200">
                <a:moveTo>
                  <a:pt x="40721" y="1219200"/>
                </a:moveTo>
                <a:lnTo>
                  <a:pt x="0" y="1219200"/>
                </a:lnTo>
                <a:lnTo>
                  <a:pt x="4889" y="1231900"/>
                </a:lnTo>
                <a:lnTo>
                  <a:pt x="42658" y="1231900"/>
                </a:lnTo>
                <a:lnTo>
                  <a:pt x="40721" y="1219200"/>
                </a:lnTo>
                <a:close/>
              </a:path>
              <a:path w="5437505" h="3251200">
                <a:moveTo>
                  <a:pt x="5425834" y="1206500"/>
                </a:moveTo>
                <a:lnTo>
                  <a:pt x="5408379" y="1206500"/>
                </a:lnTo>
                <a:lnTo>
                  <a:pt x="5404966" y="1219200"/>
                </a:lnTo>
                <a:lnTo>
                  <a:pt x="5400160" y="1231900"/>
                </a:lnTo>
                <a:lnTo>
                  <a:pt x="5435991" y="1231900"/>
                </a:lnTo>
                <a:lnTo>
                  <a:pt x="5434525" y="1219200"/>
                </a:lnTo>
                <a:lnTo>
                  <a:pt x="5425290" y="1219200"/>
                </a:lnTo>
                <a:lnTo>
                  <a:pt x="5425834" y="1206500"/>
                </a:lnTo>
                <a:close/>
              </a:path>
              <a:path w="5437505" h="3251200">
                <a:moveTo>
                  <a:pt x="32501" y="1206500"/>
                </a:moveTo>
                <a:lnTo>
                  <a:pt x="10701" y="1206500"/>
                </a:lnTo>
                <a:lnTo>
                  <a:pt x="9696" y="1219200"/>
                </a:lnTo>
                <a:lnTo>
                  <a:pt x="29088" y="1219200"/>
                </a:lnTo>
                <a:lnTo>
                  <a:pt x="32501" y="1206500"/>
                </a:lnTo>
                <a:close/>
              </a:path>
              <a:path w="5437505" h="3251200">
                <a:moveTo>
                  <a:pt x="37307" y="1181100"/>
                </a:moveTo>
                <a:lnTo>
                  <a:pt x="1476" y="1181100"/>
                </a:lnTo>
                <a:lnTo>
                  <a:pt x="2952" y="1193800"/>
                </a:lnTo>
                <a:lnTo>
                  <a:pt x="12177" y="1193800"/>
                </a:lnTo>
                <a:lnTo>
                  <a:pt x="11633" y="1206500"/>
                </a:lnTo>
                <a:lnTo>
                  <a:pt x="29088" y="1206500"/>
                </a:lnTo>
                <a:lnTo>
                  <a:pt x="32501" y="1193800"/>
                </a:lnTo>
                <a:lnTo>
                  <a:pt x="37307" y="1181100"/>
                </a:lnTo>
                <a:close/>
              </a:path>
              <a:path w="5437505" h="3251200">
                <a:moveTo>
                  <a:pt x="5427771" y="1193800"/>
                </a:moveTo>
                <a:lnTo>
                  <a:pt x="5408379" y="1193800"/>
                </a:lnTo>
                <a:lnTo>
                  <a:pt x="5404966" y="1206500"/>
                </a:lnTo>
                <a:lnTo>
                  <a:pt x="5426766" y="1206500"/>
                </a:lnTo>
                <a:lnTo>
                  <a:pt x="5427771" y="1193800"/>
                </a:lnTo>
                <a:close/>
              </a:path>
              <a:path w="5437505" h="3251200">
                <a:moveTo>
                  <a:pt x="5434525" y="1193800"/>
                </a:moveTo>
                <a:lnTo>
                  <a:pt x="5427771" y="1193800"/>
                </a:lnTo>
                <a:lnTo>
                  <a:pt x="5431656" y="1206500"/>
                </a:lnTo>
                <a:lnTo>
                  <a:pt x="5434525" y="1193800"/>
                </a:lnTo>
                <a:close/>
              </a:path>
              <a:path w="5437505" h="3251200">
                <a:moveTo>
                  <a:pt x="5432578" y="1181100"/>
                </a:moveTo>
                <a:lnTo>
                  <a:pt x="5394809" y="1181100"/>
                </a:lnTo>
                <a:lnTo>
                  <a:pt x="5396746" y="1193800"/>
                </a:lnTo>
                <a:lnTo>
                  <a:pt x="5437467" y="1193800"/>
                </a:lnTo>
                <a:lnTo>
                  <a:pt x="5432578" y="1181100"/>
                </a:lnTo>
                <a:close/>
              </a:path>
              <a:path w="5437505" h="3251200">
                <a:moveTo>
                  <a:pt x="26679" y="1168400"/>
                </a:moveTo>
                <a:lnTo>
                  <a:pt x="17454" y="1168400"/>
                </a:lnTo>
                <a:lnTo>
                  <a:pt x="16983" y="1181100"/>
                </a:lnTo>
                <a:lnTo>
                  <a:pt x="30093" y="1181100"/>
                </a:lnTo>
                <a:lnTo>
                  <a:pt x="26679" y="1168400"/>
                </a:lnTo>
                <a:close/>
              </a:path>
              <a:path w="5437505" h="3251200">
                <a:moveTo>
                  <a:pt x="33433" y="1168400"/>
                </a:moveTo>
                <a:lnTo>
                  <a:pt x="26679" y="1168400"/>
                </a:lnTo>
                <a:lnTo>
                  <a:pt x="31025" y="1181100"/>
                </a:lnTo>
                <a:lnTo>
                  <a:pt x="33433" y="1168400"/>
                </a:lnTo>
                <a:close/>
              </a:path>
              <a:path w="5437505" h="3251200">
                <a:moveTo>
                  <a:pt x="5430640" y="1168400"/>
                </a:moveTo>
                <a:lnTo>
                  <a:pt x="5397678" y="1168400"/>
                </a:lnTo>
                <a:lnTo>
                  <a:pt x="5396285" y="1181100"/>
                </a:lnTo>
                <a:lnTo>
                  <a:pt x="5431656" y="1181100"/>
                </a:lnTo>
                <a:lnTo>
                  <a:pt x="5430640" y="1168400"/>
                </a:lnTo>
                <a:close/>
              </a:path>
              <a:path w="5437505" h="3251200">
                <a:moveTo>
                  <a:pt x="41181" y="1155700"/>
                </a:moveTo>
                <a:lnTo>
                  <a:pt x="1937" y="1155700"/>
                </a:lnTo>
                <a:lnTo>
                  <a:pt x="1005" y="1168400"/>
                </a:lnTo>
                <a:lnTo>
                  <a:pt x="40260" y="1168400"/>
                </a:lnTo>
                <a:lnTo>
                  <a:pt x="41181" y="1155700"/>
                </a:lnTo>
                <a:close/>
              </a:path>
              <a:path w="5437505" h="3251200">
                <a:moveTo>
                  <a:pt x="5431656" y="1130300"/>
                </a:moveTo>
                <a:lnTo>
                  <a:pt x="5409856" y="1130300"/>
                </a:lnTo>
                <a:lnTo>
                  <a:pt x="5414662" y="1143000"/>
                </a:lnTo>
                <a:lnTo>
                  <a:pt x="5398223" y="1143000"/>
                </a:lnTo>
                <a:lnTo>
                  <a:pt x="5397678" y="1155700"/>
                </a:lnTo>
                <a:lnTo>
                  <a:pt x="5399542" y="1168400"/>
                </a:lnTo>
                <a:lnTo>
                  <a:pt x="5416609" y="1168400"/>
                </a:lnTo>
                <a:lnTo>
                  <a:pt x="5425374" y="1155700"/>
                </a:lnTo>
                <a:lnTo>
                  <a:pt x="5430640" y="1155700"/>
                </a:lnTo>
                <a:lnTo>
                  <a:pt x="5430180" y="1143000"/>
                </a:lnTo>
                <a:lnTo>
                  <a:pt x="5431656" y="1130300"/>
                </a:lnTo>
                <a:close/>
              </a:path>
              <a:path w="5437505" h="3251200">
                <a:moveTo>
                  <a:pt x="34899" y="1143000"/>
                </a:moveTo>
                <a:lnTo>
                  <a:pt x="16523" y="1143000"/>
                </a:lnTo>
                <a:lnTo>
                  <a:pt x="14041" y="1155700"/>
                </a:lnTo>
                <a:lnTo>
                  <a:pt x="39789" y="1155700"/>
                </a:lnTo>
                <a:lnTo>
                  <a:pt x="34899" y="1143000"/>
                </a:lnTo>
                <a:close/>
              </a:path>
              <a:path w="5437505" h="3251200">
                <a:moveTo>
                  <a:pt x="12261" y="1117600"/>
                </a:moveTo>
                <a:lnTo>
                  <a:pt x="7758" y="1117600"/>
                </a:lnTo>
                <a:lnTo>
                  <a:pt x="2408" y="1130300"/>
                </a:lnTo>
                <a:lnTo>
                  <a:pt x="2408" y="1143000"/>
                </a:lnTo>
                <a:lnTo>
                  <a:pt x="24281" y="1143000"/>
                </a:lnTo>
                <a:lnTo>
                  <a:pt x="26679" y="1130300"/>
                </a:lnTo>
                <a:lnTo>
                  <a:pt x="14973" y="1130300"/>
                </a:lnTo>
                <a:lnTo>
                  <a:pt x="12261" y="1117600"/>
                </a:lnTo>
                <a:close/>
              </a:path>
              <a:path w="5437505" h="3251200">
                <a:moveTo>
                  <a:pt x="22418" y="1117600"/>
                </a:moveTo>
                <a:lnTo>
                  <a:pt x="12261" y="1117600"/>
                </a:lnTo>
                <a:lnTo>
                  <a:pt x="14973" y="1130300"/>
                </a:lnTo>
                <a:lnTo>
                  <a:pt x="22418" y="1117600"/>
                </a:lnTo>
                <a:close/>
              </a:path>
              <a:path w="5437505" h="3251200">
                <a:moveTo>
                  <a:pt x="35915" y="1117600"/>
                </a:moveTo>
                <a:lnTo>
                  <a:pt x="22418" y="1117600"/>
                </a:lnTo>
                <a:lnTo>
                  <a:pt x="14973" y="1130300"/>
                </a:lnTo>
                <a:lnTo>
                  <a:pt x="40721" y="1130300"/>
                </a:lnTo>
                <a:lnTo>
                  <a:pt x="35915" y="1117600"/>
                </a:lnTo>
                <a:close/>
              </a:path>
              <a:path w="5437505" h="3251200">
                <a:moveTo>
                  <a:pt x="5427227" y="1117600"/>
                </a:moveTo>
                <a:lnTo>
                  <a:pt x="5398223" y="1117600"/>
                </a:lnTo>
                <a:lnTo>
                  <a:pt x="5398683" y="1130300"/>
                </a:lnTo>
                <a:lnTo>
                  <a:pt x="5426766" y="1130300"/>
                </a:lnTo>
                <a:lnTo>
                  <a:pt x="5427227" y="1117600"/>
                </a:lnTo>
                <a:close/>
              </a:path>
              <a:path w="5437505" h="3251200">
                <a:moveTo>
                  <a:pt x="37538" y="1104900"/>
                </a:moveTo>
                <a:lnTo>
                  <a:pt x="6577" y="1104900"/>
                </a:lnTo>
                <a:lnTo>
                  <a:pt x="9542" y="1117600"/>
                </a:lnTo>
                <a:lnTo>
                  <a:pt x="39244" y="1117600"/>
                </a:lnTo>
                <a:lnTo>
                  <a:pt x="37538" y="1104900"/>
                </a:lnTo>
                <a:close/>
              </a:path>
              <a:path w="5437505" h="3251200">
                <a:moveTo>
                  <a:pt x="5433122" y="1104900"/>
                </a:moveTo>
                <a:lnTo>
                  <a:pt x="5408379" y="1104900"/>
                </a:lnTo>
                <a:lnTo>
                  <a:pt x="5403029" y="1117600"/>
                </a:lnTo>
                <a:lnTo>
                  <a:pt x="5430180" y="1117600"/>
                </a:lnTo>
                <a:lnTo>
                  <a:pt x="5433122" y="1104900"/>
                </a:lnTo>
                <a:close/>
              </a:path>
              <a:path w="5437505" h="3251200">
                <a:moveTo>
                  <a:pt x="33433" y="1092200"/>
                </a:moveTo>
                <a:lnTo>
                  <a:pt x="5895" y="1092200"/>
                </a:lnTo>
                <a:lnTo>
                  <a:pt x="4862" y="1104900"/>
                </a:lnTo>
                <a:lnTo>
                  <a:pt x="31800" y="1104900"/>
                </a:lnTo>
                <a:lnTo>
                  <a:pt x="33433" y="1092200"/>
                </a:lnTo>
                <a:close/>
              </a:path>
              <a:path w="5437505" h="3251200">
                <a:moveTo>
                  <a:pt x="40019" y="1092200"/>
                </a:moveTo>
                <a:lnTo>
                  <a:pt x="33433" y="1092200"/>
                </a:lnTo>
                <a:lnTo>
                  <a:pt x="39789" y="1104900"/>
                </a:lnTo>
                <a:lnTo>
                  <a:pt x="40019" y="1092200"/>
                </a:lnTo>
                <a:close/>
              </a:path>
              <a:path w="5437505" h="3251200">
                <a:moveTo>
                  <a:pt x="5416138" y="1092200"/>
                </a:moveTo>
                <a:lnTo>
                  <a:pt x="5404966" y="1092200"/>
                </a:lnTo>
                <a:lnTo>
                  <a:pt x="5401563" y="1104900"/>
                </a:lnTo>
                <a:lnTo>
                  <a:pt x="5417070" y="1104900"/>
                </a:lnTo>
                <a:lnTo>
                  <a:pt x="5416138" y="1092200"/>
                </a:lnTo>
                <a:close/>
              </a:path>
              <a:path w="5437505" h="3251200">
                <a:moveTo>
                  <a:pt x="31496" y="1079500"/>
                </a:moveTo>
                <a:lnTo>
                  <a:pt x="16365" y="1079500"/>
                </a:lnTo>
                <a:lnTo>
                  <a:pt x="13884" y="1092200"/>
                </a:lnTo>
                <a:lnTo>
                  <a:pt x="35056" y="1092200"/>
                </a:lnTo>
                <a:lnTo>
                  <a:pt x="31496" y="1079500"/>
                </a:lnTo>
                <a:close/>
              </a:path>
              <a:path w="5437505" h="3251200">
                <a:moveTo>
                  <a:pt x="5430640" y="1066800"/>
                </a:moveTo>
                <a:lnTo>
                  <a:pt x="5426781" y="1073524"/>
                </a:lnTo>
                <a:lnTo>
                  <a:pt x="5428442" y="1079500"/>
                </a:lnTo>
                <a:lnTo>
                  <a:pt x="5394882" y="1079500"/>
                </a:lnTo>
                <a:lnTo>
                  <a:pt x="5398683" y="1092200"/>
                </a:lnTo>
                <a:lnTo>
                  <a:pt x="5433593" y="1092200"/>
                </a:lnTo>
                <a:lnTo>
                  <a:pt x="5430640" y="1066800"/>
                </a:lnTo>
                <a:close/>
              </a:path>
              <a:path w="5437505" h="3251200">
                <a:moveTo>
                  <a:pt x="29014" y="1054100"/>
                </a:moveTo>
                <a:lnTo>
                  <a:pt x="5664" y="1054100"/>
                </a:lnTo>
                <a:lnTo>
                  <a:pt x="5895" y="1066800"/>
                </a:lnTo>
                <a:lnTo>
                  <a:pt x="6984" y="1079500"/>
                </a:lnTo>
                <a:lnTo>
                  <a:pt x="38700" y="1079500"/>
                </a:lnTo>
                <a:lnTo>
                  <a:pt x="39789" y="1066800"/>
                </a:lnTo>
                <a:lnTo>
                  <a:pt x="29789" y="1066800"/>
                </a:lnTo>
                <a:lnTo>
                  <a:pt x="29014" y="1054100"/>
                </a:lnTo>
                <a:close/>
              </a:path>
              <a:path w="5437505" h="3251200">
                <a:moveTo>
                  <a:pt x="5427457" y="1054100"/>
                </a:moveTo>
                <a:lnTo>
                  <a:pt x="5397699" y="1054100"/>
                </a:lnTo>
                <a:lnTo>
                  <a:pt x="5397699" y="1066800"/>
                </a:lnTo>
                <a:lnTo>
                  <a:pt x="5395155" y="1079500"/>
                </a:lnTo>
                <a:lnTo>
                  <a:pt x="5423353" y="1079500"/>
                </a:lnTo>
                <a:lnTo>
                  <a:pt x="5426781" y="1073524"/>
                </a:lnTo>
                <a:lnTo>
                  <a:pt x="5424913" y="1066800"/>
                </a:lnTo>
                <a:lnTo>
                  <a:pt x="5422861" y="1066800"/>
                </a:lnTo>
                <a:lnTo>
                  <a:pt x="5427457" y="1054100"/>
                </a:lnTo>
                <a:close/>
              </a:path>
              <a:path w="5437505" h="3251200">
                <a:moveTo>
                  <a:pt x="5426781" y="1073524"/>
                </a:moveTo>
                <a:lnTo>
                  <a:pt x="5423353" y="1079500"/>
                </a:lnTo>
                <a:lnTo>
                  <a:pt x="5428442" y="1079500"/>
                </a:lnTo>
                <a:lnTo>
                  <a:pt x="5426781" y="1073524"/>
                </a:lnTo>
                <a:close/>
              </a:path>
              <a:path w="5437505" h="3251200">
                <a:moveTo>
                  <a:pt x="36459" y="1054100"/>
                </a:moveTo>
                <a:lnTo>
                  <a:pt x="29789" y="1066800"/>
                </a:lnTo>
                <a:lnTo>
                  <a:pt x="36993" y="1066800"/>
                </a:lnTo>
                <a:lnTo>
                  <a:pt x="36459" y="1054100"/>
                </a:lnTo>
                <a:close/>
              </a:path>
              <a:path w="5437505" h="3251200">
                <a:moveTo>
                  <a:pt x="5433604" y="1054100"/>
                </a:moveTo>
                <a:lnTo>
                  <a:pt x="5429007" y="1054100"/>
                </a:lnTo>
                <a:lnTo>
                  <a:pt x="5430483" y="1066800"/>
                </a:lnTo>
                <a:lnTo>
                  <a:pt x="5433604" y="1054100"/>
                </a:lnTo>
                <a:close/>
              </a:path>
              <a:path w="5437505" h="3251200">
                <a:moveTo>
                  <a:pt x="12104" y="1041400"/>
                </a:moveTo>
                <a:lnTo>
                  <a:pt x="6669" y="1041400"/>
                </a:lnTo>
                <a:lnTo>
                  <a:pt x="7528" y="1054100"/>
                </a:lnTo>
                <a:lnTo>
                  <a:pt x="17454" y="1054100"/>
                </a:lnTo>
                <a:lnTo>
                  <a:pt x="12104" y="1041400"/>
                </a:lnTo>
                <a:close/>
              </a:path>
              <a:path w="5437505" h="3251200">
                <a:moveTo>
                  <a:pt x="36375" y="1041400"/>
                </a:moveTo>
                <a:lnTo>
                  <a:pt x="17454" y="1041400"/>
                </a:lnTo>
                <a:lnTo>
                  <a:pt x="17454" y="1054100"/>
                </a:lnTo>
                <a:lnTo>
                  <a:pt x="39171" y="1054100"/>
                </a:lnTo>
                <a:lnTo>
                  <a:pt x="36375" y="1041400"/>
                </a:lnTo>
                <a:close/>
              </a:path>
              <a:path w="5437505" h="3251200">
                <a:moveTo>
                  <a:pt x="5432044" y="1028700"/>
                </a:moveTo>
                <a:lnTo>
                  <a:pt x="5396715" y="1028700"/>
                </a:lnTo>
                <a:lnTo>
                  <a:pt x="5398767" y="1041400"/>
                </a:lnTo>
                <a:lnTo>
                  <a:pt x="5409992" y="1041400"/>
                </a:lnTo>
                <a:lnTo>
                  <a:pt x="5409992" y="1054100"/>
                </a:lnTo>
                <a:lnTo>
                  <a:pt x="5433112" y="1054100"/>
                </a:lnTo>
                <a:lnTo>
                  <a:pt x="5432536" y="1041400"/>
                </a:lnTo>
                <a:lnTo>
                  <a:pt x="5432044" y="1028700"/>
                </a:lnTo>
                <a:close/>
              </a:path>
              <a:path w="5437505" h="3251200">
                <a:moveTo>
                  <a:pt x="28470" y="1028700"/>
                </a:moveTo>
                <a:lnTo>
                  <a:pt x="8303" y="1028700"/>
                </a:lnTo>
                <a:lnTo>
                  <a:pt x="9151" y="1041400"/>
                </a:lnTo>
                <a:lnTo>
                  <a:pt x="28082" y="1041400"/>
                </a:lnTo>
                <a:lnTo>
                  <a:pt x="28470" y="1028700"/>
                </a:lnTo>
                <a:close/>
              </a:path>
              <a:path w="5437505" h="3251200">
                <a:moveTo>
                  <a:pt x="39485" y="1016000"/>
                </a:moveTo>
                <a:lnTo>
                  <a:pt x="15517" y="1016000"/>
                </a:lnTo>
                <a:lnTo>
                  <a:pt x="14973" y="1028700"/>
                </a:lnTo>
                <a:lnTo>
                  <a:pt x="28470" y="1028700"/>
                </a:lnTo>
                <a:lnTo>
                  <a:pt x="34826" y="1041400"/>
                </a:lnTo>
                <a:lnTo>
                  <a:pt x="40333" y="1041400"/>
                </a:lnTo>
                <a:lnTo>
                  <a:pt x="39873" y="1028700"/>
                </a:lnTo>
                <a:lnTo>
                  <a:pt x="39485" y="1016000"/>
                </a:lnTo>
                <a:close/>
              </a:path>
              <a:path w="5437505" h="3251200">
                <a:moveTo>
                  <a:pt x="5425897" y="1016000"/>
                </a:moveTo>
                <a:lnTo>
                  <a:pt x="5406966" y="1016000"/>
                </a:lnTo>
                <a:lnTo>
                  <a:pt x="5397699" y="1028700"/>
                </a:lnTo>
                <a:lnTo>
                  <a:pt x="5424913" y="1028700"/>
                </a:lnTo>
                <a:lnTo>
                  <a:pt x="5425897" y="1016000"/>
                </a:lnTo>
                <a:close/>
              </a:path>
              <a:path w="5437505" h="3251200">
                <a:moveTo>
                  <a:pt x="5429007" y="1003300"/>
                </a:moveTo>
                <a:lnTo>
                  <a:pt x="5400401" y="1003300"/>
                </a:lnTo>
                <a:lnTo>
                  <a:pt x="5401469" y="1016000"/>
                </a:lnTo>
                <a:lnTo>
                  <a:pt x="5425897" y="1016000"/>
                </a:lnTo>
                <a:lnTo>
                  <a:pt x="5427949" y="1028700"/>
                </a:lnTo>
                <a:lnTo>
                  <a:pt x="5431059" y="1016000"/>
                </a:lnTo>
                <a:lnTo>
                  <a:pt x="5429007" y="1003300"/>
                </a:lnTo>
                <a:close/>
              </a:path>
              <a:path w="5437505" h="3251200">
                <a:moveTo>
                  <a:pt x="30951" y="1003300"/>
                </a:moveTo>
                <a:lnTo>
                  <a:pt x="5978" y="1003300"/>
                </a:lnTo>
                <a:lnTo>
                  <a:pt x="6827" y="1016000"/>
                </a:lnTo>
                <a:lnTo>
                  <a:pt x="30637" y="1016000"/>
                </a:lnTo>
                <a:lnTo>
                  <a:pt x="30951" y="1003300"/>
                </a:lnTo>
                <a:close/>
              </a:path>
              <a:path w="5437505" h="3251200">
                <a:moveTo>
                  <a:pt x="37391" y="990600"/>
                </a:moveTo>
                <a:lnTo>
                  <a:pt x="7528" y="990600"/>
                </a:lnTo>
                <a:lnTo>
                  <a:pt x="8607" y="1003300"/>
                </a:lnTo>
                <a:lnTo>
                  <a:pt x="37077" y="1003300"/>
                </a:lnTo>
                <a:lnTo>
                  <a:pt x="37391" y="990600"/>
                </a:lnTo>
                <a:close/>
              </a:path>
              <a:path w="5437505" h="3251200">
                <a:moveTo>
                  <a:pt x="5426965" y="990600"/>
                </a:moveTo>
                <a:lnTo>
                  <a:pt x="5398767" y="990600"/>
                </a:lnTo>
                <a:lnTo>
                  <a:pt x="5398275" y="1003300"/>
                </a:lnTo>
                <a:lnTo>
                  <a:pt x="5423845" y="1003300"/>
                </a:lnTo>
                <a:lnTo>
                  <a:pt x="5426965" y="990600"/>
                </a:lnTo>
                <a:close/>
              </a:path>
              <a:path w="5437505" h="3251200">
                <a:moveTo>
                  <a:pt x="36302" y="977900"/>
                </a:moveTo>
                <a:lnTo>
                  <a:pt x="7264" y="977900"/>
                </a:lnTo>
                <a:lnTo>
                  <a:pt x="7051" y="990600"/>
                </a:lnTo>
                <a:lnTo>
                  <a:pt x="28700" y="990600"/>
                </a:lnTo>
                <a:lnTo>
                  <a:pt x="36302" y="977900"/>
                </a:lnTo>
                <a:close/>
              </a:path>
              <a:path w="5437505" h="3251200">
                <a:moveTo>
                  <a:pt x="5423845" y="965200"/>
                </a:moveTo>
                <a:lnTo>
                  <a:pt x="5397207" y="965200"/>
                </a:lnTo>
                <a:lnTo>
                  <a:pt x="5399584" y="990600"/>
                </a:lnTo>
                <a:lnTo>
                  <a:pt x="5407950" y="977900"/>
                </a:lnTo>
                <a:lnTo>
                  <a:pt x="5424337" y="977900"/>
                </a:lnTo>
                <a:lnTo>
                  <a:pt x="5423845" y="965200"/>
                </a:lnTo>
                <a:close/>
              </a:path>
              <a:path w="5437505" h="3251200">
                <a:moveTo>
                  <a:pt x="5431468" y="977900"/>
                </a:moveTo>
                <a:lnTo>
                  <a:pt x="5407950" y="977900"/>
                </a:lnTo>
                <a:lnTo>
                  <a:pt x="5407950" y="990600"/>
                </a:lnTo>
                <a:lnTo>
                  <a:pt x="5432536" y="990600"/>
                </a:lnTo>
                <a:lnTo>
                  <a:pt x="5431468" y="977900"/>
                </a:lnTo>
                <a:close/>
              </a:path>
              <a:path w="5437505" h="3251200">
                <a:moveTo>
                  <a:pt x="35601" y="952500"/>
                </a:moveTo>
                <a:lnTo>
                  <a:pt x="8921" y="952500"/>
                </a:lnTo>
                <a:lnTo>
                  <a:pt x="4502" y="965200"/>
                </a:lnTo>
                <a:lnTo>
                  <a:pt x="9151" y="965200"/>
                </a:lnTo>
                <a:lnTo>
                  <a:pt x="8014" y="977900"/>
                </a:lnTo>
                <a:lnTo>
                  <a:pt x="41265" y="977900"/>
                </a:lnTo>
                <a:lnTo>
                  <a:pt x="40721" y="965200"/>
                </a:lnTo>
                <a:lnTo>
                  <a:pt x="35601" y="952500"/>
                </a:lnTo>
                <a:close/>
              </a:path>
              <a:path w="5437505" h="3251200">
                <a:moveTo>
                  <a:pt x="5430441" y="976811"/>
                </a:moveTo>
                <a:lnTo>
                  <a:pt x="5430483" y="977900"/>
                </a:lnTo>
                <a:lnTo>
                  <a:pt x="5431059" y="977900"/>
                </a:lnTo>
                <a:lnTo>
                  <a:pt x="5430441" y="976811"/>
                </a:lnTo>
                <a:close/>
              </a:path>
              <a:path w="5437505" h="3251200">
                <a:moveTo>
                  <a:pt x="5434096" y="952500"/>
                </a:moveTo>
                <a:lnTo>
                  <a:pt x="5398107" y="952500"/>
                </a:lnTo>
                <a:lnTo>
                  <a:pt x="5395898" y="965200"/>
                </a:lnTo>
                <a:lnTo>
                  <a:pt x="5423845" y="965200"/>
                </a:lnTo>
                <a:lnTo>
                  <a:pt x="5430441" y="976811"/>
                </a:lnTo>
                <a:lnTo>
                  <a:pt x="5429991" y="965200"/>
                </a:lnTo>
                <a:lnTo>
                  <a:pt x="5434096" y="952500"/>
                </a:lnTo>
                <a:close/>
              </a:path>
              <a:path w="5437505" h="3251200">
                <a:moveTo>
                  <a:pt x="40019" y="927100"/>
                </a:moveTo>
                <a:lnTo>
                  <a:pt x="5664" y="927100"/>
                </a:lnTo>
                <a:lnTo>
                  <a:pt x="6052" y="952500"/>
                </a:lnTo>
                <a:lnTo>
                  <a:pt x="10470" y="952500"/>
                </a:lnTo>
                <a:lnTo>
                  <a:pt x="18543" y="939800"/>
                </a:lnTo>
                <a:lnTo>
                  <a:pt x="39716" y="939800"/>
                </a:lnTo>
                <a:lnTo>
                  <a:pt x="40019" y="927100"/>
                </a:lnTo>
                <a:close/>
              </a:path>
              <a:path w="5437505" h="3251200">
                <a:moveTo>
                  <a:pt x="32889" y="939800"/>
                </a:moveTo>
                <a:lnTo>
                  <a:pt x="21329" y="939800"/>
                </a:lnTo>
                <a:lnTo>
                  <a:pt x="24041" y="952500"/>
                </a:lnTo>
                <a:lnTo>
                  <a:pt x="28700" y="952500"/>
                </a:lnTo>
                <a:lnTo>
                  <a:pt x="32889" y="939800"/>
                </a:lnTo>
                <a:close/>
              </a:path>
              <a:path w="5437505" h="3251200">
                <a:moveTo>
                  <a:pt x="5407458" y="939800"/>
                </a:moveTo>
                <a:lnTo>
                  <a:pt x="5400819" y="939800"/>
                </a:lnTo>
                <a:lnTo>
                  <a:pt x="5401877" y="952500"/>
                </a:lnTo>
                <a:lnTo>
                  <a:pt x="5407458" y="939800"/>
                </a:lnTo>
                <a:close/>
              </a:path>
              <a:path w="5437505" h="3251200">
                <a:moveTo>
                  <a:pt x="5417698" y="939800"/>
                </a:moveTo>
                <a:lnTo>
                  <a:pt x="5408515" y="939800"/>
                </a:lnTo>
                <a:lnTo>
                  <a:pt x="5409500" y="952500"/>
                </a:lnTo>
                <a:lnTo>
                  <a:pt x="5418191" y="952500"/>
                </a:lnTo>
                <a:lnTo>
                  <a:pt x="5417698" y="939800"/>
                </a:lnTo>
                <a:close/>
              </a:path>
              <a:path w="5437505" h="3251200">
                <a:moveTo>
                  <a:pt x="5422536" y="939800"/>
                </a:moveTo>
                <a:lnTo>
                  <a:pt x="5417698" y="939800"/>
                </a:lnTo>
                <a:lnTo>
                  <a:pt x="5422044" y="952500"/>
                </a:lnTo>
                <a:lnTo>
                  <a:pt x="5422536" y="939800"/>
                </a:lnTo>
                <a:close/>
              </a:path>
              <a:path w="5437505" h="3251200">
                <a:moveTo>
                  <a:pt x="5432053" y="939800"/>
                </a:moveTo>
                <a:lnTo>
                  <a:pt x="5426714" y="939800"/>
                </a:lnTo>
                <a:lnTo>
                  <a:pt x="5424253" y="952500"/>
                </a:lnTo>
                <a:lnTo>
                  <a:pt x="5433112" y="952500"/>
                </a:lnTo>
                <a:lnTo>
                  <a:pt x="5432053" y="939800"/>
                </a:lnTo>
                <a:close/>
              </a:path>
              <a:path w="5437505" h="3251200">
                <a:moveTo>
                  <a:pt x="5434096" y="889000"/>
                </a:moveTo>
                <a:lnTo>
                  <a:pt x="5400819" y="889000"/>
                </a:lnTo>
                <a:lnTo>
                  <a:pt x="5400819" y="901700"/>
                </a:lnTo>
                <a:lnTo>
                  <a:pt x="5404421" y="901700"/>
                </a:lnTo>
                <a:lnTo>
                  <a:pt x="5405406" y="914400"/>
                </a:lnTo>
                <a:lnTo>
                  <a:pt x="5410076" y="914400"/>
                </a:lnTo>
                <a:lnTo>
                  <a:pt x="5402369" y="927100"/>
                </a:lnTo>
                <a:lnTo>
                  <a:pt x="5397783" y="927100"/>
                </a:lnTo>
                <a:lnTo>
                  <a:pt x="5397783" y="939800"/>
                </a:lnTo>
                <a:lnTo>
                  <a:pt x="5423112" y="939800"/>
                </a:lnTo>
                <a:lnTo>
                  <a:pt x="5432368" y="927100"/>
                </a:lnTo>
                <a:lnTo>
                  <a:pt x="5431551" y="914400"/>
                </a:lnTo>
                <a:lnTo>
                  <a:pt x="5435153" y="901700"/>
                </a:lnTo>
                <a:lnTo>
                  <a:pt x="5434096" y="889000"/>
                </a:lnTo>
                <a:close/>
              </a:path>
              <a:path w="5437505" h="3251200">
                <a:moveTo>
                  <a:pt x="29548" y="914400"/>
                </a:moveTo>
                <a:lnTo>
                  <a:pt x="8847" y="914400"/>
                </a:lnTo>
                <a:lnTo>
                  <a:pt x="17685" y="927100"/>
                </a:lnTo>
                <a:lnTo>
                  <a:pt x="27842" y="927100"/>
                </a:lnTo>
                <a:lnTo>
                  <a:pt x="29548" y="914400"/>
                </a:lnTo>
                <a:close/>
              </a:path>
              <a:path w="5437505" h="3251200">
                <a:moveTo>
                  <a:pt x="35056" y="901700"/>
                </a:moveTo>
                <a:lnTo>
                  <a:pt x="6408" y="901700"/>
                </a:lnTo>
                <a:lnTo>
                  <a:pt x="14013" y="914400"/>
                </a:lnTo>
                <a:lnTo>
                  <a:pt x="21800" y="914400"/>
                </a:lnTo>
                <a:lnTo>
                  <a:pt x="35056" y="901700"/>
                </a:lnTo>
                <a:close/>
              </a:path>
              <a:path w="5437505" h="3251200">
                <a:moveTo>
                  <a:pt x="35056" y="901700"/>
                </a:moveTo>
                <a:lnTo>
                  <a:pt x="21800" y="914400"/>
                </a:lnTo>
                <a:lnTo>
                  <a:pt x="35558" y="914400"/>
                </a:lnTo>
                <a:lnTo>
                  <a:pt x="36398" y="912132"/>
                </a:lnTo>
                <a:lnTo>
                  <a:pt x="35056" y="901700"/>
                </a:lnTo>
                <a:close/>
              </a:path>
              <a:path w="5437505" h="3251200">
                <a:moveTo>
                  <a:pt x="36398" y="912132"/>
                </a:moveTo>
                <a:lnTo>
                  <a:pt x="35558" y="914400"/>
                </a:lnTo>
                <a:lnTo>
                  <a:pt x="36689" y="914400"/>
                </a:lnTo>
                <a:lnTo>
                  <a:pt x="36398" y="912132"/>
                </a:lnTo>
                <a:close/>
              </a:path>
              <a:path w="5437505" h="3251200">
                <a:moveTo>
                  <a:pt x="40752" y="889000"/>
                </a:moveTo>
                <a:lnTo>
                  <a:pt x="4366" y="889000"/>
                </a:lnTo>
                <a:lnTo>
                  <a:pt x="753" y="901700"/>
                </a:lnTo>
                <a:lnTo>
                  <a:pt x="35056" y="901700"/>
                </a:lnTo>
                <a:lnTo>
                  <a:pt x="36398" y="912132"/>
                </a:lnTo>
                <a:lnTo>
                  <a:pt x="40260" y="901700"/>
                </a:lnTo>
                <a:lnTo>
                  <a:pt x="40752" y="889000"/>
                </a:lnTo>
                <a:close/>
              </a:path>
              <a:path w="5437505" h="3251200">
                <a:moveTo>
                  <a:pt x="41904" y="889000"/>
                </a:moveTo>
                <a:lnTo>
                  <a:pt x="40752" y="889000"/>
                </a:lnTo>
                <a:lnTo>
                  <a:pt x="40260" y="901700"/>
                </a:lnTo>
                <a:lnTo>
                  <a:pt x="41904" y="889000"/>
                </a:lnTo>
                <a:close/>
              </a:path>
              <a:path w="5437505" h="3251200">
                <a:moveTo>
                  <a:pt x="39684" y="838200"/>
                </a:moveTo>
                <a:lnTo>
                  <a:pt x="14366" y="838200"/>
                </a:lnTo>
                <a:lnTo>
                  <a:pt x="5099" y="850900"/>
                </a:lnTo>
                <a:lnTo>
                  <a:pt x="5916" y="863600"/>
                </a:lnTo>
                <a:lnTo>
                  <a:pt x="2314" y="876300"/>
                </a:lnTo>
                <a:lnTo>
                  <a:pt x="3382" y="889000"/>
                </a:lnTo>
                <a:lnTo>
                  <a:pt x="36658" y="889000"/>
                </a:lnTo>
                <a:lnTo>
                  <a:pt x="36658" y="876300"/>
                </a:lnTo>
                <a:lnTo>
                  <a:pt x="33046" y="876300"/>
                </a:lnTo>
                <a:lnTo>
                  <a:pt x="32061" y="863600"/>
                </a:lnTo>
                <a:lnTo>
                  <a:pt x="27391" y="863600"/>
                </a:lnTo>
                <a:lnTo>
                  <a:pt x="35098" y="850900"/>
                </a:lnTo>
                <a:lnTo>
                  <a:pt x="39684" y="850900"/>
                </a:lnTo>
                <a:lnTo>
                  <a:pt x="39684" y="838200"/>
                </a:lnTo>
                <a:close/>
              </a:path>
              <a:path w="5437505" h="3251200">
                <a:moveTo>
                  <a:pt x="5397207" y="876300"/>
                </a:moveTo>
                <a:lnTo>
                  <a:pt x="5395573" y="889000"/>
                </a:lnTo>
                <a:lnTo>
                  <a:pt x="5396715" y="889000"/>
                </a:lnTo>
                <a:lnTo>
                  <a:pt x="5397207" y="876300"/>
                </a:lnTo>
                <a:close/>
              </a:path>
              <a:path w="5437505" h="3251200">
                <a:moveTo>
                  <a:pt x="5423454" y="863600"/>
                </a:moveTo>
                <a:lnTo>
                  <a:pt x="5401909" y="863600"/>
                </a:lnTo>
                <a:lnTo>
                  <a:pt x="5397207" y="876300"/>
                </a:lnTo>
                <a:lnTo>
                  <a:pt x="5396715" y="889000"/>
                </a:lnTo>
                <a:lnTo>
                  <a:pt x="5433112" y="889000"/>
                </a:lnTo>
                <a:lnTo>
                  <a:pt x="5436714" y="876300"/>
                </a:lnTo>
                <a:lnTo>
                  <a:pt x="5431059" y="876300"/>
                </a:lnTo>
                <a:lnTo>
                  <a:pt x="5423454" y="863600"/>
                </a:lnTo>
                <a:close/>
              </a:path>
              <a:path w="5437505" h="3251200">
                <a:moveTo>
                  <a:pt x="5435070" y="838200"/>
                </a:moveTo>
                <a:lnTo>
                  <a:pt x="5402568" y="838200"/>
                </a:lnTo>
                <a:lnTo>
                  <a:pt x="5413196" y="850900"/>
                </a:lnTo>
                <a:lnTo>
                  <a:pt x="5400631" y="850900"/>
                </a:lnTo>
                <a:lnTo>
                  <a:pt x="5396746" y="863600"/>
                </a:lnTo>
                <a:lnTo>
                  <a:pt x="5435070" y="863600"/>
                </a:lnTo>
                <a:lnTo>
                  <a:pt x="5435070" y="838200"/>
                </a:lnTo>
                <a:close/>
              </a:path>
              <a:path w="5437505" h="3251200">
                <a:moveTo>
                  <a:pt x="13214" y="825500"/>
                </a:moveTo>
                <a:lnTo>
                  <a:pt x="4366" y="825500"/>
                </a:lnTo>
                <a:lnTo>
                  <a:pt x="5418" y="838200"/>
                </a:lnTo>
                <a:lnTo>
                  <a:pt x="10753" y="838200"/>
                </a:lnTo>
                <a:lnTo>
                  <a:pt x="13214" y="825500"/>
                </a:lnTo>
                <a:close/>
              </a:path>
              <a:path w="5437505" h="3251200">
                <a:moveTo>
                  <a:pt x="15423" y="825500"/>
                </a:moveTo>
                <a:lnTo>
                  <a:pt x="14931" y="838200"/>
                </a:lnTo>
                <a:lnTo>
                  <a:pt x="19769" y="838200"/>
                </a:lnTo>
                <a:lnTo>
                  <a:pt x="15423" y="825500"/>
                </a:lnTo>
                <a:close/>
              </a:path>
              <a:path w="5437505" h="3251200">
                <a:moveTo>
                  <a:pt x="27967" y="825500"/>
                </a:moveTo>
                <a:lnTo>
                  <a:pt x="19276" y="825500"/>
                </a:lnTo>
                <a:lnTo>
                  <a:pt x="19769" y="838200"/>
                </a:lnTo>
                <a:lnTo>
                  <a:pt x="28951" y="838200"/>
                </a:lnTo>
                <a:lnTo>
                  <a:pt x="27967" y="825500"/>
                </a:lnTo>
                <a:close/>
              </a:path>
              <a:path w="5437505" h="3251200">
                <a:moveTo>
                  <a:pt x="35590" y="825500"/>
                </a:moveTo>
                <a:lnTo>
                  <a:pt x="30020" y="838200"/>
                </a:lnTo>
                <a:lnTo>
                  <a:pt x="36658" y="838200"/>
                </a:lnTo>
                <a:lnTo>
                  <a:pt x="35590" y="825500"/>
                </a:lnTo>
                <a:close/>
              </a:path>
              <a:path w="5437505" h="3251200">
                <a:moveTo>
                  <a:pt x="5436462" y="825500"/>
                </a:moveTo>
                <a:lnTo>
                  <a:pt x="5396285" y="825500"/>
                </a:lnTo>
                <a:lnTo>
                  <a:pt x="5397678" y="838200"/>
                </a:lnTo>
                <a:lnTo>
                  <a:pt x="5435530" y="838200"/>
                </a:lnTo>
                <a:lnTo>
                  <a:pt x="5436462" y="825500"/>
                </a:lnTo>
                <a:close/>
              </a:path>
              <a:path w="5437505" h="3251200">
                <a:moveTo>
                  <a:pt x="7026" y="801188"/>
                </a:moveTo>
                <a:lnTo>
                  <a:pt x="7476" y="812800"/>
                </a:lnTo>
                <a:lnTo>
                  <a:pt x="3382" y="825500"/>
                </a:lnTo>
                <a:lnTo>
                  <a:pt x="39360" y="825500"/>
                </a:lnTo>
                <a:lnTo>
                  <a:pt x="41569" y="812800"/>
                </a:lnTo>
                <a:lnTo>
                  <a:pt x="13622" y="812800"/>
                </a:lnTo>
                <a:lnTo>
                  <a:pt x="7026" y="801188"/>
                </a:lnTo>
                <a:close/>
              </a:path>
              <a:path w="5437505" h="3251200">
                <a:moveTo>
                  <a:pt x="5425834" y="800100"/>
                </a:moveTo>
                <a:lnTo>
                  <a:pt x="5400160" y="800100"/>
                </a:lnTo>
                <a:lnTo>
                  <a:pt x="5404044" y="812800"/>
                </a:lnTo>
                <a:lnTo>
                  <a:pt x="5401563" y="825500"/>
                </a:lnTo>
                <a:lnTo>
                  <a:pt x="5424829" y="825500"/>
                </a:lnTo>
                <a:lnTo>
                  <a:pt x="5420023" y="812800"/>
                </a:lnTo>
                <a:lnTo>
                  <a:pt x="5423353" y="812800"/>
                </a:lnTo>
                <a:lnTo>
                  <a:pt x="5425834" y="800100"/>
                </a:lnTo>
                <a:close/>
              </a:path>
              <a:path w="5437505" h="3251200">
                <a:moveTo>
                  <a:pt x="5432117" y="812800"/>
                </a:moveTo>
                <a:lnTo>
                  <a:pt x="5431112" y="812800"/>
                </a:lnTo>
                <a:lnTo>
                  <a:pt x="5430180" y="825500"/>
                </a:lnTo>
                <a:lnTo>
                  <a:pt x="5435530" y="825500"/>
                </a:lnTo>
                <a:lnTo>
                  <a:pt x="5432117" y="812800"/>
                </a:lnTo>
                <a:close/>
              </a:path>
              <a:path w="5437505" h="3251200">
                <a:moveTo>
                  <a:pt x="37883" y="787400"/>
                </a:moveTo>
                <a:lnTo>
                  <a:pt x="29527" y="800100"/>
                </a:lnTo>
                <a:lnTo>
                  <a:pt x="13130" y="800100"/>
                </a:lnTo>
                <a:lnTo>
                  <a:pt x="13622" y="812800"/>
                </a:lnTo>
                <a:lnTo>
                  <a:pt x="40260" y="812800"/>
                </a:lnTo>
                <a:lnTo>
                  <a:pt x="37883" y="787400"/>
                </a:lnTo>
                <a:close/>
              </a:path>
              <a:path w="5437505" h="3251200">
                <a:moveTo>
                  <a:pt x="6984" y="800100"/>
                </a:moveTo>
                <a:lnTo>
                  <a:pt x="6408" y="800100"/>
                </a:lnTo>
                <a:lnTo>
                  <a:pt x="7026" y="801188"/>
                </a:lnTo>
                <a:lnTo>
                  <a:pt x="6984" y="800100"/>
                </a:lnTo>
                <a:close/>
              </a:path>
              <a:path w="5437505" h="3251200">
                <a:moveTo>
                  <a:pt x="29527" y="787400"/>
                </a:moveTo>
                <a:lnTo>
                  <a:pt x="4931" y="787400"/>
                </a:lnTo>
                <a:lnTo>
                  <a:pt x="5999" y="800100"/>
                </a:lnTo>
                <a:lnTo>
                  <a:pt x="29527" y="800100"/>
                </a:lnTo>
                <a:lnTo>
                  <a:pt x="29527" y="787400"/>
                </a:lnTo>
                <a:close/>
              </a:path>
              <a:path w="5437505" h="3251200">
                <a:moveTo>
                  <a:pt x="5435530" y="787400"/>
                </a:moveTo>
                <a:lnTo>
                  <a:pt x="5408379" y="787400"/>
                </a:lnTo>
                <a:lnTo>
                  <a:pt x="5404966" y="800100"/>
                </a:lnTo>
                <a:lnTo>
                  <a:pt x="5434986" y="800100"/>
                </a:lnTo>
                <a:lnTo>
                  <a:pt x="5435530" y="787400"/>
                </a:lnTo>
                <a:close/>
              </a:path>
              <a:path w="5437505" h="3251200">
                <a:moveTo>
                  <a:pt x="39192" y="774700"/>
                </a:moveTo>
                <a:lnTo>
                  <a:pt x="13622" y="774700"/>
                </a:lnTo>
                <a:lnTo>
                  <a:pt x="10512" y="787400"/>
                </a:lnTo>
                <a:lnTo>
                  <a:pt x="38700" y="787400"/>
                </a:lnTo>
                <a:lnTo>
                  <a:pt x="39192" y="774700"/>
                </a:lnTo>
                <a:close/>
              </a:path>
              <a:path w="5437505" h="3251200">
                <a:moveTo>
                  <a:pt x="5425834" y="774700"/>
                </a:moveTo>
                <a:lnTo>
                  <a:pt x="5408379" y="774700"/>
                </a:lnTo>
                <a:lnTo>
                  <a:pt x="5404966" y="787400"/>
                </a:lnTo>
                <a:lnTo>
                  <a:pt x="5425290" y="787400"/>
                </a:lnTo>
                <a:lnTo>
                  <a:pt x="5425834" y="774700"/>
                </a:lnTo>
                <a:close/>
              </a:path>
              <a:path w="5437505" h="3251200">
                <a:moveTo>
                  <a:pt x="9528" y="749300"/>
                </a:moveTo>
                <a:lnTo>
                  <a:pt x="6408" y="762000"/>
                </a:lnTo>
                <a:lnTo>
                  <a:pt x="8460" y="774700"/>
                </a:lnTo>
                <a:lnTo>
                  <a:pt x="37066" y="774700"/>
                </a:lnTo>
                <a:lnTo>
                  <a:pt x="35998" y="762000"/>
                </a:lnTo>
                <a:lnTo>
                  <a:pt x="11570" y="762000"/>
                </a:lnTo>
                <a:lnTo>
                  <a:pt x="9528" y="749300"/>
                </a:lnTo>
                <a:close/>
              </a:path>
              <a:path w="5437505" h="3251200">
                <a:moveTo>
                  <a:pt x="5431656" y="749300"/>
                </a:moveTo>
                <a:lnTo>
                  <a:pt x="5396285" y="749300"/>
                </a:lnTo>
                <a:lnTo>
                  <a:pt x="5394809" y="762000"/>
                </a:lnTo>
                <a:lnTo>
                  <a:pt x="5398223" y="762000"/>
                </a:lnTo>
                <a:lnTo>
                  <a:pt x="5399615" y="774700"/>
                </a:lnTo>
                <a:lnTo>
                  <a:pt x="5437467" y="774700"/>
                </a:lnTo>
                <a:lnTo>
                  <a:pt x="5432588" y="762000"/>
                </a:lnTo>
                <a:lnTo>
                  <a:pt x="5431656" y="749300"/>
                </a:lnTo>
                <a:close/>
              </a:path>
              <a:path w="5437505" h="3251200">
                <a:moveTo>
                  <a:pt x="39768" y="749300"/>
                </a:moveTo>
                <a:lnTo>
                  <a:pt x="12554" y="749300"/>
                </a:lnTo>
                <a:lnTo>
                  <a:pt x="11570" y="762000"/>
                </a:lnTo>
                <a:lnTo>
                  <a:pt x="30512" y="762000"/>
                </a:lnTo>
                <a:lnTo>
                  <a:pt x="39768" y="749300"/>
                </a:lnTo>
                <a:close/>
              </a:path>
              <a:path w="5437505" h="3251200">
                <a:moveTo>
                  <a:pt x="27475" y="723900"/>
                </a:moveTo>
                <a:lnTo>
                  <a:pt x="4366" y="723900"/>
                </a:lnTo>
                <a:lnTo>
                  <a:pt x="4931" y="736600"/>
                </a:lnTo>
                <a:lnTo>
                  <a:pt x="5423" y="749300"/>
                </a:lnTo>
                <a:lnTo>
                  <a:pt x="40752" y="749300"/>
                </a:lnTo>
                <a:lnTo>
                  <a:pt x="38700" y="736600"/>
                </a:lnTo>
                <a:lnTo>
                  <a:pt x="27475" y="736600"/>
                </a:lnTo>
                <a:lnTo>
                  <a:pt x="27475" y="723900"/>
                </a:lnTo>
                <a:close/>
              </a:path>
              <a:path w="5437505" h="3251200">
                <a:moveTo>
                  <a:pt x="5431185" y="723900"/>
                </a:moveTo>
                <a:lnTo>
                  <a:pt x="5397678" y="723900"/>
                </a:lnTo>
                <a:lnTo>
                  <a:pt x="5399542" y="736600"/>
                </a:lnTo>
                <a:lnTo>
                  <a:pt x="5405981" y="749300"/>
                </a:lnTo>
                <a:lnTo>
                  <a:pt x="5414201" y="749300"/>
                </a:lnTo>
                <a:lnTo>
                  <a:pt x="5416609" y="736600"/>
                </a:lnTo>
                <a:lnTo>
                  <a:pt x="5430180" y="736600"/>
                </a:lnTo>
                <a:lnTo>
                  <a:pt x="5431185" y="723900"/>
                </a:lnTo>
                <a:close/>
              </a:path>
              <a:path w="5437505" h="3251200">
                <a:moveTo>
                  <a:pt x="6984" y="711200"/>
                </a:moveTo>
                <a:lnTo>
                  <a:pt x="3874" y="723900"/>
                </a:lnTo>
                <a:lnTo>
                  <a:pt x="8460" y="723900"/>
                </a:lnTo>
                <a:lnTo>
                  <a:pt x="6984" y="711200"/>
                </a:lnTo>
                <a:close/>
              </a:path>
              <a:path w="5437505" h="3251200">
                <a:moveTo>
                  <a:pt x="42312" y="698500"/>
                </a:moveTo>
                <a:lnTo>
                  <a:pt x="14114" y="698500"/>
                </a:lnTo>
                <a:lnTo>
                  <a:pt x="10689" y="704468"/>
                </a:lnTo>
                <a:lnTo>
                  <a:pt x="12554" y="711200"/>
                </a:lnTo>
                <a:lnTo>
                  <a:pt x="14606" y="711200"/>
                </a:lnTo>
                <a:lnTo>
                  <a:pt x="10020" y="723900"/>
                </a:lnTo>
                <a:lnTo>
                  <a:pt x="39768" y="723900"/>
                </a:lnTo>
                <a:lnTo>
                  <a:pt x="39768" y="711200"/>
                </a:lnTo>
                <a:lnTo>
                  <a:pt x="42312" y="698500"/>
                </a:lnTo>
                <a:close/>
              </a:path>
              <a:path w="5437505" h="3251200">
                <a:moveTo>
                  <a:pt x="5430180" y="711200"/>
                </a:moveTo>
                <a:lnTo>
                  <a:pt x="5414662" y="711200"/>
                </a:lnTo>
                <a:lnTo>
                  <a:pt x="5412264" y="723900"/>
                </a:lnTo>
                <a:lnTo>
                  <a:pt x="5430180" y="723900"/>
                </a:lnTo>
                <a:lnTo>
                  <a:pt x="5430180" y="711200"/>
                </a:lnTo>
                <a:close/>
              </a:path>
              <a:path w="5437505" h="3251200">
                <a:moveTo>
                  <a:pt x="38784" y="685800"/>
                </a:moveTo>
                <a:lnTo>
                  <a:pt x="3884" y="685800"/>
                </a:lnTo>
                <a:lnTo>
                  <a:pt x="6827" y="711200"/>
                </a:lnTo>
                <a:lnTo>
                  <a:pt x="10689" y="704468"/>
                </a:lnTo>
                <a:lnTo>
                  <a:pt x="9036" y="698500"/>
                </a:lnTo>
                <a:lnTo>
                  <a:pt x="42585" y="698500"/>
                </a:lnTo>
                <a:lnTo>
                  <a:pt x="38784" y="685800"/>
                </a:lnTo>
                <a:close/>
              </a:path>
              <a:path w="5437505" h="3251200">
                <a:moveTo>
                  <a:pt x="5426766" y="698500"/>
                </a:moveTo>
                <a:lnTo>
                  <a:pt x="5398683" y="698500"/>
                </a:lnTo>
                <a:lnTo>
                  <a:pt x="5403029" y="711200"/>
                </a:lnTo>
                <a:lnTo>
                  <a:pt x="5433049" y="711200"/>
                </a:lnTo>
                <a:lnTo>
                  <a:pt x="5426766" y="698500"/>
                </a:lnTo>
                <a:close/>
              </a:path>
              <a:path w="5437505" h="3251200">
                <a:moveTo>
                  <a:pt x="14114" y="698500"/>
                </a:moveTo>
                <a:lnTo>
                  <a:pt x="9036" y="698500"/>
                </a:lnTo>
                <a:lnTo>
                  <a:pt x="10689" y="704468"/>
                </a:lnTo>
                <a:lnTo>
                  <a:pt x="14114" y="698500"/>
                </a:lnTo>
                <a:close/>
              </a:path>
              <a:path w="5437505" h="3251200">
                <a:moveTo>
                  <a:pt x="5430640" y="647700"/>
                </a:moveTo>
                <a:lnTo>
                  <a:pt x="5427379" y="653383"/>
                </a:lnTo>
                <a:lnTo>
                  <a:pt x="5425834" y="660400"/>
                </a:lnTo>
                <a:lnTo>
                  <a:pt x="5398683" y="660400"/>
                </a:lnTo>
                <a:lnTo>
                  <a:pt x="5404966" y="673100"/>
                </a:lnTo>
                <a:lnTo>
                  <a:pt x="5401563" y="685800"/>
                </a:lnTo>
                <a:lnTo>
                  <a:pt x="5400160" y="698500"/>
                </a:lnTo>
                <a:lnTo>
                  <a:pt x="5427227" y="698500"/>
                </a:lnTo>
                <a:lnTo>
                  <a:pt x="5430180" y="685800"/>
                </a:lnTo>
                <a:lnTo>
                  <a:pt x="5433122" y="685800"/>
                </a:lnTo>
                <a:lnTo>
                  <a:pt x="5422892" y="673100"/>
                </a:lnTo>
                <a:lnTo>
                  <a:pt x="5433593" y="673100"/>
                </a:lnTo>
                <a:lnTo>
                  <a:pt x="5430640" y="647700"/>
                </a:lnTo>
                <a:close/>
              </a:path>
              <a:path w="5437505" h="3251200">
                <a:moveTo>
                  <a:pt x="35915" y="673100"/>
                </a:moveTo>
                <a:lnTo>
                  <a:pt x="20397" y="673100"/>
                </a:lnTo>
                <a:lnTo>
                  <a:pt x="21329" y="685800"/>
                </a:lnTo>
                <a:lnTo>
                  <a:pt x="32501" y="685800"/>
                </a:lnTo>
                <a:lnTo>
                  <a:pt x="35915" y="673100"/>
                </a:lnTo>
                <a:close/>
              </a:path>
              <a:path w="5437505" h="3251200">
                <a:moveTo>
                  <a:pt x="34438" y="660400"/>
                </a:moveTo>
                <a:lnTo>
                  <a:pt x="7287" y="660400"/>
                </a:lnTo>
                <a:lnTo>
                  <a:pt x="4345" y="673100"/>
                </a:lnTo>
                <a:lnTo>
                  <a:pt x="29088" y="673100"/>
                </a:lnTo>
                <a:lnTo>
                  <a:pt x="34438" y="660400"/>
                </a:lnTo>
                <a:close/>
              </a:path>
              <a:path w="5437505" h="3251200">
                <a:moveTo>
                  <a:pt x="39244" y="647700"/>
                </a:moveTo>
                <a:lnTo>
                  <a:pt x="10701" y="647700"/>
                </a:lnTo>
                <a:lnTo>
                  <a:pt x="10240" y="660400"/>
                </a:lnTo>
                <a:lnTo>
                  <a:pt x="39789" y="660400"/>
                </a:lnTo>
                <a:lnTo>
                  <a:pt x="39244" y="647700"/>
                </a:lnTo>
                <a:close/>
              </a:path>
              <a:path w="5437505" h="3251200">
                <a:moveTo>
                  <a:pt x="5428630" y="647700"/>
                </a:moveTo>
                <a:lnTo>
                  <a:pt x="5394034" y="647700"/>
                </a:lnTo>
                <a:lnTo>
                  <a:pt x="5399081" y="660400"/>
                </a:lnTo>
                <a:lnTo>
                  <a:pt x="5423353" y="660400"/>
                </a:lnTo>
                <a:lnTo>
                  <a:pt x="5427379" y="653383"/>
                </a:lnTo>
                <a:lnTo>
                  <a:pt x="5428630" y="647700"/>
                </a:lnTo>
                <a:close/>
              </a:path>
              <a:path w="5437505" h="3251200">
                <a:moveTo>
                  <a:pt x="5427379" y="653383"/>
                </a:moveTo>
                <a:lnTo>
                  <a:pt x="5423353" y="660400"/>
                </a:lnTo>
                <a:lnTo>
                  <a:pt x="5425834" y="660400"/>
                </a:lnTo>
                <a:lnTo>
                  <a:pt x="5427379" y="653383"/>
                </a:lnTo>
                <a:close/>
              </a:path>
              <a:path w="5437505" h="3251200">
                <a:moveTo>
                  <a:pt x="37925" y="609600"/>
                </a:moveTo>
                <a:lnTo>
                  <a:pt x="20868" y="609600"/>
                </a:lnTo>
                <a:lnTo>
                  <a:pt x="12104" y="622300"/>
                </a:lnTo>
                <a:lnTo>
                  <a:pt x="6827" y="622300"/>
                </a:lnTo>
                <a:lnTo>
                  <a:pt x="7287" y="635000"/>
                </a:lnTo>
                <a:lnTo>
                  <a:pt x="5821" y="647700"/>
                </a:lnTo>
                <a:lnTo>
                  <a:pt x="27611" y="647700"/>
                </a:lnTo>
                <a:lnTo>
                  <a:pt x="22805" y="635000"/>
                </a:lnTo>
                <a:lnTo>
                  <a:pt x="39244" y="635000"/>
                </a:lnTo>
                <a:lnTo>
                  <a:pt x="39789" y="622300"/>
                </a:lnTo>
                <a:lnTo>
                  <a:pt x="37925" y="609600"/>
                </a:lnTo>
                <a:close/>
              </a:path>
              <a:path w="5437505" h="3251200">
                <a:moveTo>
                  <a:pt x="5419782" y="635000"/>
                </a:moveTo>
                <a:lnTo>
                  <a:pt x="5402955" y="635000"/>
                </a:lnTo>
                <a:lnTo>
                  <a:pt x="5405437" y="647700"/>
                </a:lnTo>
                <a:lnTo>
                  <a:pt x="5419782" y="647700"/>
                </a:lnTo>
                <a:lnTo>
                  <a:pt x="5419782" y="635000"/>
                </a:lnTo>
                <a:close/>
              </a:path>
              <a:path w="5437505" h="3251200">
                <a:moveTo>
                  <a:pt x="5431415" y="622300"/>
                </a:moveTo>
                <a:lnTo>
                  <a:pt x="5397992" y="622300"/>
                </a:lnTo>
                <a:lnTo>
                  <a:pt x="5397762" y="635000"/>
                </a:lnTo>
                <a:lnTo>
                  <a:pt x="5431803" y="635000"/>
                </a:lnTo>
                <a:lnTo>
                  <a:pt x="5431415" y="622300"/>
                </a:lnTo>
                <a:close/>
              </a:path>
              <a:path w="5437505" h="3251200">
                <a:moveTo>
                  <a:pt x="5430424" y="571500"/>
                </a:moveTo>
                <a:lnTo>
                  <a:pt x="5405437" y="571500"/>
                </a:lnTo>
                <a:lnTo>
                  <a:pt x="5408767" y="584200"/>
                </a:lnTo>
                <a:lnTo>
                  <a:pt x="5396202" y="584200"/>
                </a:lnTo>
                <a:lnTo>
                  <a:pt x="5396746" y="596900"/>
                </a:lnTo>
                <a:lnTo>
                  <a:pt x="5401866" y="622300"/>
                </a:lnTo>
                <a:lnTo>
                  <a:pt x="5408233" y="609600"/>
                </a:lnTo>
                <a:lnTo>
                  <a:pt x="5432975" y="609600"/>
                </a:lnTo>
                <a:lnTo>
                  <a:pt x="5426536" y="596900"/>
                </a:lnTo>
                <a:lnTo>
                  <a:pt x="5429455" y="596900"/>
                </a:lnTo>
                <a:lnTo>
                  <a:pt x="5430209" y="584200"/>
                </a:lnTo>
                <a:lnTo>
                  <a:pt x="5430424" y="571500"/>
                </a:lnTo>
                <a:close/>
              </a:path>
              <a:path w="5437505" h="3251200">
                <a:moveTo>
                  <a:pt x="5420557" y="609600"/>
                </a:moveTo>
                <a:lnTo>
                  <a:pt x="5408463" y="609600"/>
                </a:lnTo>
                <a:lnTo>
                  <a:pt x="5408767" y="622300"/>
                </a:lnTo>
                <a:lnTo>
                  <a:pt x="5413426" y="622300"/>
                </a:lnTo>
                <a:lnTo>
                  <a:pt x="5420557" y="609600"/>
                </a:lnTo>
                <a:close/>
              </a:path>
              <a:path w="5437505" h="3251200">
                <a:moveTo>
                  <a:pt x="5426997" y="609600"/>
                </a:moveTo>
                <a:lnTo>
                  <a:pt x="5418934" y="622300"/>
                </a:lnTo>
                <a:lnTo>
                  <a:pt x="5429175" y="622300"/>
                </a:lnTo>
                <a:lnTo>
                  <a:pt x="5426997" y="609600"/>
                </a:lnTo>
                <a:close/>
              </a:path>
              <a:path w="5437505" h="3251200">
                <a:moveTo>
                  <a:pt x="41192" y="596900"/>
                </a:moveTo>
                <a:lnTo>
                  <a:pt x="5821" y="596900"/>
                </a:lnTo>
                <a:lnTo>
                  <a:pt x="6827" y="609600"/>
                </a:lnTo>
                <a:lnTo>
                  <a:pt x="39789" y="609600"/>
                </a:lnTo>
                <a:lnTo>
                  <a:pt x="41192" y="596900"/>
                </a:lnTo>
                <a:close/>
              </a:path>
              <a:path w="5437505" h="3251200">
                <a:moveTo>
                  <a:pt x="40721" y="584200"/>
                </a:moveTo>
                <a:lnTo>
                  <a:pt x="0" y="584200"/>
                </a:lnTo>
                <a:lnTo>
                  <a:pt x="4889" y="596900"/>
                </a:lnTo>
                <a:lnTo>
                  <a:pt x="42658" y="596900"/>
                </a:lnTo>
                <a:lnTo>
                  <a:pt x="40721" y="584200"/>
                </a:lnTo>
                <a:close/>
              </a:path>
              <a:path w="5437505" h="3251200">
                <a:moveTo>
                  <a:pt x="5821" y="571500"/>
                </a:moveTo>
                <a:lnTo>
                  <a:pt x="2952" y="584200"/>
                </a:lnTo>
                <a:lnTo>
                  <a:pt x="9696" y="584200"/>
                </a:lnTo>
                <a:lnTo>
                  <a:pt x="5821" y="571500"/>
                </a:lnTo>
                <a:close/>
              </a:path>
              <a:path w="5437505" h="3251200">
                <a:moveTo>
                  <a:pt x="32501" y="571500"/>
                </a:moveTo>
                <a:lnTo>
                  <a:pt x="10701" y="571500"/>
                </a:lnTo>
                <a:lnTo>
                  <a:pt x="9696" y="584200"/>
                </a:lnTo>
                <a:lnTo>
                  <a:pt x="29088" y="584200"/>
                </a:lnTo>
                <a:lnTo>
                  <a:pt x="32501" y="571500"/>
                </a:lnTo>
                <a:close/>
              </a:path>
              <a:path w="5437505" h="3251200">
                <a:moveTo>
                  <a:pt x="37307" y="546100"/>
                </a:moveTo>
                <a:lnTo>
                  <a:pt x="1476" y="546100"/>
                </a:lnTo>
                <a:lnTo>
                  <a:pt x="2952" y="558800"/>
                </a:lnTo>
                <a:lnTo>
                  <a:pt x="12177" y="558800"/>
                </a:lnTo>
                <a:lnTo>
                  <a:pt x="11633" y="571500"/>
                </a:lnTo>
                <a:lnTo>
                  <a:pt x="29088" y="571500"/>
                </a:lnTo>
                <a:lnTo>
                  <a:pt x="32501" y="558800"/>
                </a:lnTo>
                <a:lnTo>
                  <a:pt x="37307" y="546100"/>
                </a:lnTo>
                <a:close/>
              </a:path>
              <a:path w="5437505" h="3251200">
                <a:moveTo>
                  <a:pt x="5422264" y="558800"/>
                </a:moveTo>
                <a:lnTo>
                  <a:pt x="5400390" y="558800"/>
                </a:lnTo>
                <a:lnTo>
                  <a:pt x="5400086" y="571500"/>
                </a:lnTo>
                <a:lnTo>
                  <a:pt x="5421960" y="571500"/>
                </a:lnTo>
                <a:lnTo>
                  <a:pt x="5422264" y="558800"/>
                </a:lnTo>
                <a:close/>
              </a:path>
              <a:path w="5437505" h="3251200">
                <a:moveTo>
                  <a:pt x="5430337" y="546100"/>
                </a:moveTo>
                <a:lnTo>
                  <a:pt x="5407060" y="546100"/>
                </a:lnTo>
                <a:lnTo>
                  <a:pt x="5406830" y="558800"/>
                </a:lnTo>
                <a:lnTo>
                  <a:pt x="5422264" y="558800"/>
                </a:lnTo>
                <a:lnTo>
                  <a:pt x="5431499" y="571500"/>
                </a:lnTo>
                <a:lnTo>
                  <a:pt x="5430640" y="558800"/>
                </a:lnTo>
                <a:lnTo>
                  <a:pt x="5430337" y="546100"/>
                </a:lnTo>
                <a:close/>
              </a:path>
              <a:path w="5437505" h="3251200">
                <a:moveTo>
                  <a:pt x="26679" y="533400"/>
                </a:moveTo>
                <a:lnTo>
                  <a:pt x="17454" y="533400"/>
                </a:lnTo>
                <a:lnTo>
                  <a:pt x="16983" y="546100"/>
                </a:lnTo>
                <a:lnTo>
                  <a:pt x="30093" y="546100"/>
                </a:lnTo>
                <a:lnTo>
                  <a:pt x="26679" y="533400"/>
                </a:lnTo>
                <a:close/>
              </a:path>
              <a:path w="5437505" h="3251200">
                <a:moveTo>
                  <a:pt x="5429949" y="533400"/>
                </a:moveTo>
                <a:lnTo>
                  <a:pt x="5397605" y="533400"/>
                </a:lnTo>
                <a:lnTo>
                  <a:pt x="5397992" y="546100"/>
                </a:lnTo>
                <a:lnTo>
                  <a:pt x="5429405" y="546100"/>
                </a:lnTo>
                <a:lnTo>
                  <a:pt x="5429949" y="533400"/>
                </a:lnTo>
                <a:close/>
              </a:path>
              <a:path w="5437505" h="3251200">
                <a:moveTo>
                  <a:pt x="41192" y="520700"/>
                </a:moveTo>
                <a:lnTo>
                  <a:pt x="1937" y="520700"/>
                </a:lnTo>
                <a:lnTo>
                  <a:pt x="1015" y="533400"/>
                </a:lnTo>
                <a:lnTo>
                  <a:pt x="40260" y="533400"/>
                </a:lnTo>
                <a:lnTo>
                  <a:pt x="41192" y="520700"/>
                </a:lnTo>
                <a:close/>
              </a:path>
              <a:path w="5437505" h="3251200">
                <a:moveTo>
                  <a:pt x="5420023" y="520700"/>
                </a:moveTo>
                <a:lnTo>
                  <a:pt x="5409395" y="520700"/>
                </a:lnTo>
                <a:lnTo>
                  <a:pt x="5409008" y="533400"/>
                </a:lnTo>
                <a:lnTo>
                  <a:pt x="5428316" y="533400"/>
                </a:lnTo>
                <a:lnTo>
                  <a:pt x="5420023" y="520700"/>
                </a:lnTo>
                <a:close/>
              </a:path>
              <a:path w="5437505" h="3251200">
                <a:moveTo>
                  <a:pt x="34909" y="508000"/>
                </a:moveTo>
                <a:lnTo>
                  <a:pt x="16523" y="508000"/>
                </a:lnTo>
                <a:lnTo>
                  <a:pt x="14041" y="520700"/>
                </a:lnTo>
                <a:lnTo>
                  <a:pt x="39789" y="520700"/>
                </a:lnTo>
                <a:lnTo>
                  <a:pt x="34909" y="508000"/>
                </a:lnTo>
                <a:close/>
              </a:path>
              <a:path w="5437505" h="3251200">
                <a:moveTo>
                  <a:pt x="5426065" y="508000"/>
                </a:moveTo>
                <a:lnTo>
                  <a:pt x="5397835" y="508000"/>
                </a:lnTo>
                <a:lnTo>
                  <a:pt x="5398296" y="520700"/>
                </a:lnTo>
                <a:lnTo>
                  <a:pt x="5429949" y="520700"/>
                </a:lnTo>
                <a:lnTo>
                  <a:pt x="5426065" y="508000"/>
                </a:lnTo>
                <a:close/>
              </a:path>
              <a:path w="5437505" h="3251200">
                <a:moveTo>
                  <a:pt x="12261" y="482600"/>
                </a:moveTo>
                <a:lnTo>
                  <a:pt x="7758" y="482600"/>
                </a:lnTo>
                <a:lnTo>
                  <a:pt x="2408" y="495300"/>
                </a:lnTo>
                <a:lnTo>
                  <a:pt x="2408" y="508000"/>
                </a:lnTo>
                <a:lnTo>
                  <a:pt x="24281" y="508000"/>
                </a:lnTo>
                <a:lnTo>
                  <a:pt x="26679" y="495300"/>
                </a:lnTo>
                <a:lnTo>
                  <a:pt x="14973" y="495300"/>
                </a:lnTo>
                <a:lnTo>
                  <a:pt x="12261" y="482600"/>
                </a:lnTo>
                <a:close/>
              </a:path>
              <a:path w="5437505" h="3251200">
                <a:moveTo>
                  <a:pt x="5402411" y="482600"/>
                </a:moveTo>
                <a:lnTo>
                  <a:pt x="5398767" y="482600"/>
                </a:lnTo>
                <a:lnTo>
                  <a:pt x="5397678" y="495300"/>
                </a:lnTo>
                <a:lnTo>
                  <a:pt x="5400474" y="508000"/>
                </a:lnTo>
                <a:lnTo>
                  <a:pt x="5431572" y="508000"/>
                </a:lnTo>
                <a:lnTo>
                  <a:pt x="5430494" y="495300"/>
                </a:lnTo>
                <a:lnTo>
                  <a:pt x="5409552" y="495300"/>
                </a:lnTo>
                <a:lnTo>
                  <a:pt x="5402411" y="482600"/>
                </a:lnTo>
                <a:close/>
              </a:path>
              <a:path w="5437505" h="3251200">
                <a:moveTo>
                  <a:pt x="22418" y="482600"/>
                </a:moveTo>
                <a:lnTo>
                  <a:pt x="12261" y="482600"/>
                </a:lnTo>
                <a:lnTo>
                  <a:pt x="14973" y="495300"/>
                </a:lnTo>
                <a:lnTo>
                  <a:pt x="22418" y="482600"/>
                </a:lnTo>
                <a:close/>
              </a:path>
              <a:path w="5437505" h="3251200">
                <a:moveTo>
                  <a:pt x="35915" y="482600"/>
                </a:moveTo>
                <a:lnTo>
                  <a:pt x="22418" y="482600"/>
                </a:lnTo>
                <a:lnTo>
                  <a:pt x="14973" y="495300"/>
                </a:lnTo>
                <a:lnTo>
                  <a:pt x="40721" y="495300"/>
                </a:lnTo>
                <a:lnTo>
                  <a:pt x="35915" y="482600"/>
                </a:lnTo>
                <a:close/>
              </a:path>
              <a:path w="5437505" h="3251200">
                <a:moveTo>
                  <a:pt x="5429478" y="482600"/>
                </a:moveTo>
                <a:lnTo>
                  <a:pt x="5405981" y="482600"/>
                </a:lnTo>
                <a:lnTo>
                  <a:pt x="5409552" y="495300"/>
                </a:lnTo>
                <a:lnTo>
                  <a:pt x="5430494" y="495300"/>
                </a:lnTo>
                <a:lnTo>
                  <a:pt x="5429478" y="482600"/>
                </a:lnTo>
                <a:close/>
              </a:path>
              <a:path w="5437505" h="3251200">
                <a:moveTo>
                  <a:pt x="37538" y="469900"/>
                </a:moveTo>
                <a:lnTo>
                  <a:pt x="6577" y="469900"/>
                </a:lnTo>
                <a:lnTo>
                  <a:pt x="9542" y="482600"/>
                </a:lnTo>
                <a:lnTo>
                  <a:pt x="39244" y="482600"/>
                </a:lnTo>
                <a:lnTo>
                  <a:pt x="37538" y="469900"/>
                </a:lnTo>
                <a:close/>
              </a:path>
              <a:path w="5437505" h="3251200">
                <a:moveTo>
                  <a:pt x="5426065" y="469900"/>
                </a:moveTo>
                <a:lnTo>
                  <a:pt x="5397448" y="469900"/>
                </a:lnTo>
                <a:lnTo>
                  <a:pt x="5397134" y="482600"/>
                </a:lnTo>
                <a:lnTo>
                  <a:pt x="5423583" y="482600"/>
                </a:lnTo>
                <a:lnTo>
                  <a:pt x="5426065" y="469900"/>
                </a:lnTo>
                <a:close/>
              </a:path>
              <a:path w="5437505" h="3251200">
                <a:moveTo>
                  <a:pt x="31800" y="457200"/>
                </a:moveTo>
                <a:lnTo>
                  <a:pt x="5895" y="457200"/>
                </a:lnTo>
                <a:lnTo>
                  <a:pt x="4862" y="469900"/>
                </a:lnTo>
                <a:lnTo>
                  <a:pt x="30794" y="469900"/>
                </a:lnTo>
                <a:lnTo>
                  <a:pt x="31800" y="457200"/>
                </a:lnTo>
                <a:close/>
              </a:path>
              <a:path w="5437505" h="3251200">
                <a:moveTo>
                  <a:pt x="40019" y="457200"/>
                </a:moveTo>
                <a:lnTo>
                  <a:pt x="33433" y="457200"/>
                </a:lnTo>
                <a:lnTo>
                  <a:pt x="39789" y="469900"/>
                </a:lnTo>
                <a:lnTo>
                  <a:pt x="40019" y="457200"/>
                </a:lnTo>
                <a:close/>
              </a:path>
              <a:path w="5437505" h="3251200">
                <a:moveTo>
                  <a:pt x="5432611" y="457200"/>
                </a:moveTo>
                <a:lnTo>
                  <a:pt x="5401563" y="457200"/>
                </a:lnTo>
                <a:lnTo>
                  <a:pt x="5406673" y="469900"/>
                </a:lnTo>
                <a:lnTo>
                  <a:pt x="5431572" y="469900"/>
                </a:lnTo>
                <a:lnTo>
                  <a:pt x="5432611" y="457200"/>
                </a:lnTo>
                <a:close/>
              </a:path>
              <a:path w="5437505" h="3251200">
                <a:moveTo>
                  <a:pt x="31496" y="444500"/>
                </a:moveTo>
                <a:lnTo>
                  <a:pt x="16365" y="444500"/>
                </a:lnTo>
                <a:lnTo>
                  <a:pt x="13884" y="457200"/>
                </a:lnTo>
                <a:lnTo>
                  <a:pt x="35056" y="457200"/>
                </a:lnTo>
                <a:lnTo>
                  <a:pt x="31496" y="444500"/>
                </a:lnTo>
                <a:close/>
              </a:path>
              <a:path w="5437505" h="3251200">
                <a:moveTo>
                  <a:pt x="5427935" y="444500"/>
                </a:moveTo>
                <a:lnTo>
                  <a:pt x="5397992" y="444500"/>
                </a:lnTo>
                <a:lnTo>
                  <a:pt x="5398223" y="457200"/>
                </a:lnTo>
                <a:lnTo>
                  <a:pt x="5430900" y="457200"/>
                </a:lnTo>
                <a:lnTo>
                  <a:pt x="5427935" y="444500"/>
                </a:lnTo>
                <a:close/>
              </a:path>
              <a:path w="5437505" h="3251200">
                <a:moveTo>
                  <a:pt x="29014" y="419100"/>
                </a:moveTo>
                <a:lnTo>
                  <a:pt x="5664" y="419100"/>
                </a:lnTo>
                <a:lnTo>
                  <a:pt x="5895" y="431800"/>
                </a:lnTo>
                <a:lnTo>
                  <a:pt x="6984" y="444500"/>
                </a:lnTo>
                <a:lnTo>
                  <a:pt x="38710" y="444500"/>
                </a:lnTo>
                <a:lnTo>
                  <a:pt x="39789" y="431800"/>
                </a:lnTo>
                <a:lnTo>
                  <a:pt x="29789" y="431800"/>
                </a:lnTo>
                <a:lnTo>
                  <a:pt x="29014" y="419100"/>
                </a:lnTo>
                <a:close/>
              </a:path>
              <a:path w="5437505" h="3251200">
                <a:moveTo>
                  <a:pt x="5427457" y="419100"/>
                </a:moveTo>
                <a:lnTo>
                  <a:pt x="5397699" y="419100"/>
                </a:lnTo>
                <a:lnTo>
                  <a:pt x="5397699" y="431800"/>
                </a:lnTo>
                <a:lnTo>
                  <a:pt x="5395165" y="444500"/>
                </a:lnTo>
                <a:lnTo>
                  <a:pt x="5396715" y="444500"/>
                </a:lnTo>
                <a:lnTo>
                  <a:pt x="5400327" y="431800"/>
                </a:lnTo>
                <a:lnTo>
                  <a:pt x="5422861" y="431800"/>
                </a:lnTo>
                <a:lnTo>
                  <a:pt x="5427457" y="419100"/>
                </a:lnTo>
                <a:close/>
              </a:path>
              <a:path w="5437505" h="3251200">
                <a:moveTo>
                  <a:pt x="5400327" y="431800"/>
                </a:moveTo>
                <a:lnTo>
                  <a:pt x="5396715" y="444500"/>
                </a:lnTo>
                <a:lnTo>
                  <a:pt x="5397699" y="444500"/>
                </a:lnTo>
                <a:lnTo>
                  <a:pt x="5400327" y="431800"/>
                </a:lnTo>
                <a:close/>
              </a:path>
              <a:path w="5437505" h="3251200">
                <a:moveTo>
                  <a:pt x="5424913" y="431800"/>
                </a:moveTo>
                <a:lnTo>
                  <a:pt x="5400327" y="431800"/>
                </a:lnTo>
                <a:lnTo>
                  <a:pt x="5397699" y="444500"/>
                </a:lnTo>
                <a:lnTo>
                  <a:pt x="5428442" y="444500"/>
                </a:lnTo>
                <a:lnTo>
                  <a:pt x="5424913" y="431800"/>
                </a:lnTo>
                <a:close/>
              </a:path>
              <a:path w="5437505" h="3251200">
                <a:moveTo>
                  <a:pt x="36459" y="419100"/>
                </a:moveTo>
                <a:lnTo>
                  <a:pt x="29789" y="431800"/>
                </a:lnTo>
                <a:lnTo>
                  <a:pt x="37004" y="431800"/>
                </a:lnTo>
                <a:lnTo>
                  <a:pt x="36459" y="419100"/>
                </a:lnTo>
                <a:close/>
              </a:path>
              <a:path w="5437505" h="3251200">
                <a:moveTo>
                  <a:pt x="5433604" y="419100"/>
                </a:moveTo>
                <a:lnTo>
                  <a:pt x="5429007" y="419100"/>
                </a:lnTo>
                <a:lnTo>
                  <a:pt x="5430483" y="431800"/>
                </a:lnTo>
                <a:lnTo>
                  <a:pt x="5433604" y="419100"/>
                </a:lnTo>
                <a:close/>
              </a:path>
              <a:path w="5437505" h="3251200">
                <a:moveTo>
                  <a:pt x="12104" y="406400"/>
                </a:moveTo>
                <a:lnTo>
                  <a:pt x="6669" y="406400"/>
                </a:lnTo>
                <a:lnTo>
                  <a:pt x="7528" y="419100"/>
                </a:lnTo>
                <a:lnTo>
                  <a:pt x="17454" y="419100"/>
                </a:lnTo>
                <a:lnTo>
                  <a:pt x="12104" y="406400"/>
                </a:lnTo>
                <a:close/>
              </a:path>
              <a:path w="5437505" h="3251200">
                <a:moveTo>
                  <a:pt x="36375" y="406400"/>
                </a:moveTo>
                <a:lnTo>
                  <a:pt x="17454" y="406400"/>
                </a:lnTo>
                <a:lnTo>
                  <a:pt x="17454" y="419100"/>
                </a:lnTo>
                <a:lnTo>
                  <a:pt x="39171" y="419100"/>
                </a:lnTo>
                <a:lnTo>
                  <a:pt x="36375" y="406400"/>
                </a:lnTo>
                <a:close/>
              </a:path>
              <a:path w="5437505" h="3251200">
                <a:moveTo>
                  <a:pt x="5432044" y="393700"/>
                </a:moveTo>
                <a:lnTo>
                  <a:pt x="5396715" y="393700"/>
                </a:lnTo>
                <a:lnTo>
                  <a:pt x="5398767" y="406400"/>
                </a:lnTo>
                <a:lnTo>
                  <a:pt x="5409992" y="406400"/>
                </a:lnTo>
                <a:lnTo>
                  <a:pt x="5409992" y="419100"/>
                </a:lnTo>
                <a:lnTo>
                  <a:pt x="5433112" y="419100"/>
                </a:lnTo>
                <a:lnTo>
                  <a:pt x="5432536" y="406400"/>
                </a:lnTo>
                <a:lnTo>
                  <a:pt x="5432044" y="393700"/>
                </a:lnTo>
                <a:close/>
              </a:path>
              <a:path w="5437505" h="3251200">
                <a:moveTo>
                  <a:pt x="28470" y="393700"/>
                </a:moveTo>
                <a:lnTo>
                  <a:pt x="8303" y="393700"/>
                </a:lnTo>
                <a:lnTo>
                  <a:pt x="9151" y="406400"/>
                </a:lnTo>
                <a:lnTo>
                  <a:pt x="28082" y="406400"/>
                </a:lnTo>
                <a:lnTo>
                  <a:pt x="28470" y="393700"/>
                </a:lnTo>
                <a:close/>
              </a:path>
              <a:path w="5437505" h="3251200">
                <a:moveTo>
                  <a:pt x="39485" y="381000"/>
                </a:moveTo>
                <a:lnTo>
                  <a:pt x="15517" y="381000"/>
                </a:lnTo>
                <a:lnTo>
                  <a:pt x="14973" y="393700"/>
                </a:lnTo>
                <a:lnTo>
                  <a:pt x="28470" y="393700"/>
                </a:lnTo>
                <a:lnTo>
                  <a:pt x="34826" y="406400"/>
                </a:lnTo>
                <a:lnTo>
                  <a:pt x="40333" y="406400"/>
                </a:lnTo>
                <a:lnTo>
                  <a:pt x="39873" y="393700"/>
                </a:lnTo>
                <a:lnTo>
                  <a:pt x="39485" y="381000"/>
                </a:lnTo>
                <a:close/>
              </a:path>
              <a:path w="5437505" h="3251200">
                <a:moveTo>
                  <a:pt x="5425897" y="381000"/>
                </a:moveTo>
                <a:lnTo>
                  <a:pt x="5406966" y="381000"/>
                </a:lnTo>
                <a:lnTo>
                  <a:pt x="5397699" y="393700"/>
                </a:lnTo>
                <a:lnTo>
                  <a:pt x="5424913" y="393700"/>
                </a:lnTo>
                <a:lnTo>
                  <a:pt x="5425897" y="381000"/>
                </a:lnTo>
                <a:close/>
              </a:path>
              <a:path w="5437505" h="3251200">
                <a:moveTo>
                  <a:pt x="5429007" y="368300"/>
                </a:moveTo>
                <a:lnTo>
                  <a:pt x="5400411" y="368300"/>
                </a:lnTo>
                <a:lnTo>
                  <a:pt x="5401469" y="381000"/>
                </a:lnTo>
                <a:lnTo>
                  <a:pt x="5425897" y="381000"/>
                </a:lnTo>
                <a:lnTo>
                  <a:pt x="5427949" y="393700"/>
                </a:lnTo>
                <a:lnTo>
                  <a:pt x="5431059" y="381000"/>
                </a:lnTo>
                <a:lnTo>
                  <a:pt x="5429007" y="368300"/>
                </a:lnTo>
                <a:close/>
              </a:path>
              <a:path w="5437505" h="3251200">
                <a:moveTo>
                  <a:pt x="30951" y="368300"/>
                </a:moveTo>
                <a:lnTo>
                  <a:pt x="5978" y="368300"/>
                </a:lnTo>
                <a:lnTo>
                  <a:pt x="6827" y="381000"/>
                </a:lnTo>
                <a:lnTo>
                  <a:pt x="30637" y="381000"/>
                </a:lnTo>
                <a:lnTo>
                  <a:pt x="30951" y="368300"/>
                </a:lnTo>
                <a:close/>
              </a:path>
              <a:path w="5437505" h="3251200">
                <a:moveTo>
                  <a:pt x="37391" y="355600"/>
                </a:moveTo>
                <a:lnTo>
                  <a:pt x="7528" y="355600"/>
                </a:lnTo>
                <a:lnTo>
                  <a:pt x="8607" y="368300"/>
                </a:lnTo>
                <a:lnTo>
                  <a:pt x="37077" y="368300"/>
                </a:lnTo>
                <a:lnTo>
                  <a:pt x="37391" y="355600"/>
                </a:lnTo>
                <a:close/>
              </a:path>
              <a:path w="5437505" h="3251200">
                <a:moveTo>
                  <a:pt x="5426965" y="355600"/>
                </a:moveTo>
                <a:lnTo>
                  <a:pt x="5398767" y="355600"/>
                </a:lnTo>
                <a:lnTo>
                  <a:pt x="5398275" y="368300"/>
                </a:lnTo>
                <a:lnTo>
                  <a:pt x="5423845" y="368300"/>
                </a:lnTo>
                <a:lnTo>
                  <a:pt x="5426965" y="355600"/>
                </a:lnTo>
                <a:close/>
              </a:path>
              <a:path w="5437505" h="3251200">
                <a:moveTo>
                  <a:pt x="36302" y="342900"/>
                </a:moveTo>
                <a:lnTo>
                  <a:pt x="7264" y="342900"/>
                </a:lnTo>
                <a:lnTo>
                  <a:pt x="7051" y="355600"/>
                </a:lnTo>
                <a:lnTo>
                  <a:pt x="28700" y="355600"/>
                </a:lnTo>
                <a:lnTo>
                  <a:pt x="36302" y="342900"/>
                </a:lnTo>
                <a:close/>
              </a:path>
              <a:path w="5437505" h="3251200">
                <a:moveTo>
                  <a:pt x="5423845" y="330200"/>
                </a:moveTo>
                <a:lnTo>
                  <a:pt x="5397207" y="330200"/>
                </a:lnTo>
                <a:lnTo>
                  <a:pt x="5399584" y="355600"/>
                </a:lnTo>
                <a:lnTo>
                  <a:pt x="5407950" y="342900"/>
                </a:lnTo>
                <a:lnTo>
                  <a:pt x="5424337" y="342900"/>
                </a:lnTo>
                <a:lnTo>
                  <a:pt x="5423845" y="330200"/>
                </a:lnTo>
                <a:close/>
              </a:path>
              <a:path w="5437505" h="3251200">
                <a:moveTo>
                  <a:pt x="5431468" y="342900"/>
                </a:moveTo>
                <a:lnTo>
                  <a:pt x="5407950" y="342900"/>
                </a:lnTo>
                <a:lnTo>
                  <a:pt x="5407950" y="355600"/>
                </a:lnTo>
                <a:lnTo>
                  <a:pt x="5432536" y="355600"/>
                </a:lnTo>
                <a:lnTo>
                  <a:pt x="5431468" y="342900"/>
                </a:lnTo>
                <a:close/>
              </a:path>
              <a:path w="5437505" h="3251200">
                <a:moveTo>
                  <a:pt x="35601" y="317500"/>
                </a:moveTo>
                <a:lnTo>
                  <a:pt x="8921" y="317500"/>
                </a:lnTo>
                <a:lnTo>
                  <a:pt x="4502" y="330200"/>
                </a:lnTo>
                <a:lnTo>
                  <a:pt x="9151" y="330200"/>
                </a:lnTo>
                <a:lnTo>
                  <a:pt x="8014" y="342900"/>
                </a:lnTo>
                <a:lnTo>
                  <a:pt x="41265" y="342900"/>
                </a:lnTo>
                <a:lnTo>
                  <a:pt x="40721" y="330200"/>
                </a:lnTo>
                <a:lnTo>
                  <a:pt x="35601" y="317500"/>
                </a:lnTo>
                <a:close/>
              </a:path>
              <a:path w="5437505" h="3251200">
                <a:moveTo>
                  <a:pt x="5430483" y="330200"/>
                </a:moveTo>
                <a:lnTo>
                  <a:pt x="5423845" y="330200"/>
                </a:lnTo>
                <a:lnTo>
                  <a:pt x="5431059" y="342900"/>
                </a:lnTo>
                <a:lnTo>
                  <a:pt x="5430483" y="330200"/>
                </a:lnTo>
                <a:close/>
              </a:path>
              <a:path w="5437505" h="3251200">
                <a:moveTo>
                  <a:pt x="5434096" y="317500"/>
                </a:moveTo>
                <a:lnTo>
                  <a:pt x="5398107" y="317500"/>
                </a:lnTo>
                <a:lnTo>
                  <a:pt x="5395898" y="330200"/>
                </a:lnTo>
                <a:lnTo>
                  <a:pt x="5429991" y="330200"/>
                </a:lnTo>
                <a:lnTo>
                  <a:pt x="5434096" y="317500"/>
                </a:lnTo>
                <a:close/>
              </a:path>
              <a:path w="5437505" h="3251200">
                <a:moveTo>
                  <a:pt x="40019" y="292100"/>
                </a:moveTo>
                <a:lnTo>
                  <a:pt x="5664" y="292100"/>
                </a:lnTo>
                <a:lnTo>
                  <a:pt x="6052" y="304800"/>
                </a:lnTo>
                <a:lnTo>
                  <a:pt x="8303" y="317500"/>
                </a:lnTo>
                <a:lnTo>
                  <a:pt x="10470" y="317500"/>
                </a:lnTo>
                <a:lnTo>
                  <a:pt x="18543" y="304800"/>
                </a:lnTo>
                <a:lnTo>
                  <a:pt x="39716" y="304800"/>
                </a:lnTo>
                <a:lnTo>
                  <a:pt x="40019" y="292100"/>
                </a:lnTo>
                <a:close/>
              </a:path>
              <a:path w="5437505" h="3251200">
                <a:moveTo>
                  <a:pt x="32889" y="304800"/>
                </a:moveTo>
                <a:lnTo>
                  <a:pt x="21329" y="304800"/>
                </a:lnTo>
                <a:lnTo>
                  <a:pt x="24051" y="317500"/>
                </a:lnTo>
                <a:lnTo>
                  <a:pt x="28700" y="317500"/>
                </a:lnTo>
                <a:lnTo>
                  <a:pt x="32889" y="304800"/>
                </a:lnTo>
                <a:close/>
              </a:path>
              <a:path w="5437505" h="3251200">
                <a:moveTo>
                  <a:pt x="5407458" y="304800"/>
                </a:moveTo>
                <a:lnTo>
                  <a:pt x="5400819" y="304800"/>
                </a:lnTo>
                <a:lnTo>
                  <a:pt x="5401877" y="317500"/>
                </a:lnTo>
                <a:lnTo>
                  <a:pt x="5407458" y="304800"/>
                </a:lnTo>
                <a:close/>
              </a:path>
              <a:path w="5437505" h="3251200">
                <a:moveTo>
                  <a:pt x="5417698" y="304800"/>
                </a:moveTo>
                <a:lnTo>
                  <a:pt x="5408515" y="304800"/>
                </a:lnTo>
                <a:lnTo>
                  <a:pt x="5409500" y="317500"/>
                </a:lnTo>
                <a:lnTo>
                  <a:pt x="5418191" y="317500"/>
                </a:lnTo>
                <a:lnTo>
                  <a:pt x="5417698" y="304800"/>
                </a:lnTo>
                <a:close/>
              </a:path>
              <a:path w="5437505" h="3251200">
                <a:moveTo>
                  <a:pt x="5422536" y="304800"/>
                </a:moveTo>
                <a:lnTo>
                  <a:pt x="5417698" y="304800"/>
                </a:lnTo>
                <a:lnTo>
                  <a:pt x="5422044" y="317500"/>
                </a:lnTo>
                <a:lnTo>
                  <a:pt x="5422536" y="304800"/>
                </a:lnTo>
                <a:close/>
              </a:path>
              <a:path w="5437505" h="3251200">
                <a:moveTo>
                  <a:pt x="5432053" y="304800"/>
                </a:moveTo>
                <a:lnTo>
                  <a:pt x="5426714" y="304800"/>
                </a:lnTo>
                <a:lnTo>
                  <a:pt x="5424253" y="317500"/>
                </a:lnTo>
                <a:lnTo>
                  <a:pt x="5433112" y="317500"/>
                </a:lnTo>
                <a:lnTo>
                  <a:pt x="5432053" y="304800"/>
                </a:lnTo>
                <a:close/>
              </a:path>
              <a:path w="5437505" h="3251200">
                <a:moveTo>
                  <a:pt x="5435164" y="266700"/>
                </a:moveTo>
                <a:lnTo>
                  <a:pt x="5405406" y="266700"/>
                </a:lnTo>
                <a:lnTo>
                  <a:pt x="5410076" y="279400"/>
                </a:lnTo>
                <a:lnTo>
                  <a:pt x="5402369" y="292100"/>
                </a:lnTo>
                <a:lnTo>
                  <a:pt x="5397783" y="292100"/>
                </a:lnTo>
                <a:lnTo>
                  <a:pt x="5397783" y="304800"/>
                </a:lnTo>
                <a:lnTo>
                  <a:pt x="5423112" y="304800"/>
                </a:lnTo>
                <a:lnTo>
                  <a:pt x="5432368" y="292100"/>
                </a:lnTo>
                <a:lnTo>
                  <a:pt x="5431551" y="279400"/>
                </a:lnTo>
                <a:lnTo>
                  <a:pt x="5435164" y="266700"/>
                </a:lnTo>
                <a:close/>
              </a:path>
              <a:path w="5437505" h="3251200">
                <a:moveTo>
                  <a:pt x="29548" y="279400"/>
                </a:moveTo>
                <a:lnTo>
                  <a:pt x="17685" y="279400"/>
                </a:lnTo>
                <a:lnTo>
                  <a:pt x="17685" y="292100"/>
                </a:lnTo>
                <a:lnTo>
                  <a:pt x="27842" y="292100"/>
                </a:lnTo>
                <a:lnTo>
                  <a:pt x="29548" y="279400"/>
                </a:lnTo>
                <a:close/>
              </a:path>
              <a:path w="5437505" h="3251200">
                <a:moveTo>
                  <a:pt x="35056" y="266700"/>
                </a:moveTo>
                <a:lnTo>
                  <a:pt x="6408" y="266700"/>
                </a:lnTo>
                <a:lnTo>
                  <a:pt x="14013" y="279400"/>
                </a:lnTo>
                <a:lnTo>
                  <a:pt x="21800" y="279400"/>
                </a:lnTo>
                <a:lnTo>
                  <a:pt x="35056" y="266700"/>
                </a:lnTo>
                <a:close/>
              </a:path>
              <a:path w="5437505" h="3251200">
                <a:moveTo>
                  <a:pt x="35056" y="266700"/>
                </a:moveTo>
                <a:lnTo>
                  <a:pt x="21800" y="279400"/>
                </a:lnTo>
                <a:lnTo>
                  <a:pt x="35558" y="279400"/>
                </a:lnTo>
                <a:lnTo>
                  <a:pt x="36398" y="277132"/>
                </a:lnTo>
                <a:lnTo>
                  <a:pt x="35056" y="266700"/>
                </a:lnTo>
                <a:close/>
              </a:path>
              <a:path w="5437505" h="3251200">
                <a:moveTo>
                  <a:pt x="36398" y="277132"/>
                </a:moveTo>
                <a:lnTo>
                  <a:pt x="35558" y="279400"/>
                </a:lnTo>
                <a:lnTo>
                  <a:pt x="36689" y="279400"/>
                </a:lnTo>
                <a:lnTo>
                  <a:pt x="36398" y="277132"/>
                </a:lnTo>
                <a:close/>
              </a:path>
              <a:path w="5437505" h="3251200">
                <a:moveTo>
                  <a:pt x="40752" y="254000"/>
                </a:moveTo>
                <a:lnTo>
                  <a:pt x="3141" y="254000"/>
                </a:lnTo>
                <a:lnTo>
                  <a:pt x="3687" y="266700"/>
                </a:lnTo>
                <a:lnTo>
                  <a:pt x="35056" y="266700"/>
                </a:lnTo>
                <a:lnTo>
                  <a:pt x="36398" y="277132"/>
                </a:lnTo>
                <a:lnTo>
                  <a:pt x="40260" y="266700"/>
                </a:lnTo>
                <a:lnTo>
                  <a:pt x="40752" y="254000"/>
                </a:lnTo>
                <a:close/>
              </a:path>
              <a:path w="5437505" h="3251200">
                <a:moveTo>
                  <a:pt x="5396149" y="254000"/>
                </a:moveTo>
                <a:lnTo>
                  <a:pt x="5396390" y="266700"/>
                </a:lnTo>
                <a:lnTo>
                  <a:pt x="5400819" y="266700"/>
                </a:lnTo>
                <a:lnTo>
                  <a:pt x="5396149" y="254000"/>
                </a:lnTo>
                <a:close/>
              </a:path>
              <a:path w="5437505" h="3251200">
                <a:moveTo>
                  <a:pt x="5426389" y="254000"/>
                </a:moveTo>
                <a:lnTo>
                  <a:pt x="5400819" y="254000"/>
                </a:lnTo>
                <a:lnTo>
                  <a:pt x="5400819" y="266700"/>
                </a:lnTo>
                <a:lnTo>
                  <a:pt x="5421311" y="266700"/>
                </a:lnTo>
                <a:lnTo>
                  <a:pt x="5426389" y="254000"/>
                </a:lnTo>
                <a:close/>
              </a:path>
              <a:path w="5437505" h="3251200">
                <a:moveTo>
                  <a:pt x="5433985" y="241300"/>
                </a:moveTo>
                <a:lnTo>
                  <a:pt x="5404903" y="241300"/>
                </a:lnTo>
                <a:lnTo>
                  <a:pt x="5405898" y="254000"/>
                </a:lnTo>
                <a:lnTo>
                  <a:pt x="5426389" y="254000"/>
                </a:lnTo>
                <a:lnTo>
                  <a:pt x="5435164" y="266700"/>
                </a:lnTo>
                <a:lnTo>
                  <a:pt x="5434085" y="254000"/>
                </a:lnTo>
                <a:lnTo>
                  <a:pt x="5433985" y="241300"/>
                </a:lnTo>
                <a:close/>
              </a:path>
              <a:path w="5437505" h="3251200">
                <a:moveTo>
                  <a:pt x="31580" y="241300"/>
                </a:moveTo>
                <a:lnTo>
                  <a:pt x="3392" y="241300"/>
                </a:lnTo>
                <a:lnTo>
                  <a:pt x="3475" y="254000"/>
                </a:lnTo>
                <a:lnTo>
                  <a:pt x="32564" y="254000"/>
                </a:lnTo>
                <a:lnTo>
                  <a:pt x="31580" y="241300"/>
                </a:lnTo>
                <a:close/>
              </a:path>
              <a:path w="5437505" h="3251200">
                <a:moveTo>
                  <a:pt x="41129" y="228600"/>
                </a:moveTo>
                <a:lnTo>
                  <a:pt x="16229" y="228600"/>
                </a:lnTo>
                <a:lnTo>
                  <a:pt x="11099" y="241300"/>
                </a:lnTo>
                <a:lnTo>
                  <a:pt x="41349" y="241300"/>
                </a:lnTo>
                <a:lnTo>
                  <a:pt x="41129" y="228600"/>
                </a:lnTo>
                <a:close/>
              </a:path>
              <a:path w="5437505" h="3251200">
                <a:moveTo>
                  <a:pt x="5400946" y="218161"/>
                </a:moveTo>
                <a:lnTo>
                  <a:pt x="5397123" y="228600"/>
                </a:lnTo>
                <a:lnTo>
                  <a:pt x="5396725" y="241300"/>
                </a:lnTo>
                <a:lnTo>
                  <a:pt x="5434297" y="241300"/>
                </a:lnTo>
                <a:lnTo>
                  <a:pt x="5433726" y="228600"/>
                </a:lnTo>
                <a:lnTo>
                  <a:pt x="5402306" y="228600"/>
                </a:lnTo>
                <a:lnTo>
                  <a:pt x="5400946" y="218161"/>
                </a:lnTo>
                <a:close/>
              </a:path>
              <a:path w="5437505" h="3251200">
                <a:moveTo>
                  <a:pt x="40333" y="190500"/>
                </a:moveTo>
                <a:lnTo>
                  <a:pt x="15193" y="190500"/>
                </a:lnTo>
                <a:lnTo>
                  <a:pt x="5664" y="203200"/>
                </a:lnTo>
                <a:lnTo>
                  <a:pt x="6146" y="215900"/>
                </a:lnTo>
                <a:lnTo>
                  <a:pt x="2408" y="228600"/>
                </a:lnTo>
                <a:lnTo>
                  <a:pt x="32177" y="228600"/>
                </a:lnTo>
                <a:lnTo>
                  <a:pt x="27527" y="215900"/>
                </a:lnTo>
                <a:lnTo>
                  <a:pt x="27685" y="203200"/>
                </a:lnTo>
                <a:lnTo>
                  <a:pt x="36731" y="203200"/>
                </a:lnTo>
                <a:lnTo>
                  <a:pt x="40333" y="190500"/>
                </a:lnTo>
                <a:close/>
              </a:path>
              <a:path w="5437505" h="3251200">
                <a:moveTo>
                  <a:pt x="5412059" y="215900"/>
                </a:moveTo>
                <a:lnTo>
                  <a:pt x="5401775" y="215900"/>
                </a:lnTo>
                <a:lnTo>
                  <a:pt x="5400946" y="218161"/>
                </a:lnTo>
                <a:lnTo>
                  <a:pt x="5402306" y="228600"/>
                </a:lnTo>
                <a:lnTo>
                  <a:pt x="5413657" y="217699"/>
                </a:lnTo>
                <a:lnTo>
                  <a:pt x="5412059" y="215900"/>
                </a:lnTo>
                <a:close/>
              </a:path>
              <a:path w="5437505" h="3251200">
                <a:moveTo>
                  <a:pt x="5413657" y="217699"/>
                </a:moveTo>
                <a:lnTo>
                  <a:pt x="5402306" y="228600"/>
                </a:lnTo>
                <a:lnTo>
                  <a:pt x="5423337" y="228600"/>
                </a:lnTo>
                <a:lnTo>
                  <a:pt x="5413657" y="217699"/>
                </a:lnTo>
                <a:close/>
              </a:path>
              <a:path w="5437505" h="3251200">
                <a:moveTo>
                  <a:pt x="5401775" y="215900"/>
                </a:moveTo>
                <a:lnTo>
                  <a:pt x="5400652" y="215900"/>
                </a:lnTo>
                <a:lnTo>
                  <a:pt x="5400946" y="218161"/>
                </a:lnTo>
                <a:lnTo>
                  <a:pt x="5401775" y="215900"/>
                </a:lnTo>
                <a:close/>
              </a:path>
              <a:path w="5437505" h="3251200">
                <a:moveTo>
                  <a:pt x="5415531" y="215900"/>
                </a:moveTo>
                <a:lnTo>
                  <a:pt x="5412059" y="215900"/>
                </a:lnTo>
                <a:lnTo>
                  <a:pt x="5413657" y="217699"/>
                </a:lnTo>
                <a:lnTo>
                  <a:pt x="5415531" y="215900"/>
                </a:lnTo>
                <a:close/>
              </a:path>
              <a:path w="5437505" h="3251200">
                <a:moveTo>
                  <a:pt x="5419458" y="203200"/>
                </a:moveTo>
                <a:lnTo>
                  <a:pt x="5409290" y="203200"/>
                </a:lnTo>
                <a:lnTo>
                  <a:pt x="5407646" y="215900"/>
                </a:lnTo>
                <a:lnTo>
                  <a:pt x="5428452" y="215900"/>
                </a:lnTo>
                <a:lnTo>
                  <a:pt x="5419458" y="203200"/>
                </a:lnTo>
                <a:close/>
              </a:path>
              <a:path w="5437505" h="3251200">
                <a:moveTo>
                  <a:pt x="5399804" y="190500"/>
                </a:moveTo>
                <a:lnTo>
                  <a:pt x="5396997" y="190500"/>
                </a:lnTo>
                <a:lnTo>
                  <a:pt x="5396872" y="203200"/>
                </a:lnTo>
                <a:lnTo>
                  <a:pt x="5399804" y="190500"/>
                </a:lnTo>
                <a:close/>
              </a:path>
              <a:path w="5437505" h="3251200">
                <a:moveTo>
                  <a:pt x="5430085" y="177800"/>
                </a:moveTo>
                <a:lnTo>
                  <a:pt x="5425321" y="177800"/>
                </a:lnTo>
                <a:lnTo>
                  <a:pt x="5417814" y="190500"/>
                </a:lnTo>
                <a:lnTo>
                  <a:pt x="5399804" y="190500"/>
                </a:lnTo>
                <a:lnTo>
                  <a:pt x="5402442" y="203200"/>
                </a:lnTo>
                <a:lnTo>
                  <a:pt x="5426086" y="203200"/>
                </a:lnTo>
                <a:lnTo>
                  <a:pt x="5431154" y="190500"/>
                </a:lnTo>
                <a:lnTo>
                  <a:pt x="5430085" y="177800"/>
                </a:lnTo>
                <a:close/>
              </a:path>
              <a:path w="5437505" h="3251200">
                <a:moveTo>
                  <a:pt x="14605" y="177800"/>
                </a:moveTo>
                <a:lnTo>
                  <a:pt x="6724" y="177800"/>
                </a:lnTo>
                <a:lnTo>
                  <a:pt x="7902" y="190500"/>
                </a:lnTo>
                <a:lnTo>
                  <a:pt x="11790" y="190500"/>
                </a:lnTo>
                <a:lnTo>
                  <a:pt x="14605" y="177800"/>
                </a:lnTo>
                <a:close/>
              </a:path>
              <a:path w="5437505" h="3251200">
                <a:moveTo>
                  <a:pt x="16795" y="177800"/>
                </a:moveTo>
                <a:lnTo>
                  <a:pt x="16030" y="190500"/>
                </a:lnTo>
                <a:lnTo>
                  <a:pt x="20575" y="190500"/>
                </a:lnTo>
                <a:lnTo>
                  <a:pt x="16795" y="177800"/>
                </a:lnTo>
                <a:close/>
              </a:path>
              <a:path w="5437505" h="3251200">
                <a:moveTo>
                  <a:pt x="30218" y="177800"/>
                </a:moveTo>
                <a:lnTo>
                  <a:pt x="20638" y="177800"/>
                </a:lnTo>
                <a:lnTo>
                  <a:pt x="20575" y="190500"/>
                </a:lnTo>
                <a:lnTo>
                  <a:pt x="31088" y="190500"/>
                </a:lnTo>
                <a:lnTo>
                  <a:pt x="30218" y="177800"/>
                </a:lnTo>
                <a:close/>
              </a:path>
              <a:path w="5437505" h="3251200">
                <a:moveTo>
                  <a:pt x="37915" y="177800"/>
                </a:moveTo>
                <a:lnTo>
                  <a:pt x="37045" y="177800"/>
                </a:lnTo>
                <a:lnTo>
                  <a:pt x="31088" y="190500"/>
                </a:lnTo>
                <a:lnTo>
                  <a:pt x="38700" y="190500"/>
                </a:lnTo>
                <a:lnTo>
                  <a:pt x="37915" y="177800"/>
                </a:lnTo>
                <a:close/>
              </a:path>
              <a:path w="5437505" h="3251200">
                <a:moveTo>
                  <a:pt x="5397668" y="177800"/>
                </a:moveTo>
                <a:lnTo>
                  <a:pt x="5397039" y="190500"/>
                </a:lnTo>
                <a:lnTo>
                  <a:pt x="5403448" y="190500"/>
                </a:lnTo>
                <a:lnTo>
                  <a:pt x="5397668" y="177800"/>
                </a:lnTo>
                <a:close/>
              </a:path>
              <a:path w="5437505" h="3251200">
                <a:moveTo>
                  <a:pt x="5414913" y="177800"/>
                </a:moveTo>
                <a:lnTo>
                  <a:pt x="5407343" y="177800"/>
                </a:lnTo>
                <a:lnTo>
                  <a:pt x="5403448" y="190500"/>
                </a:lnTo>
                <a:lnTo>
                  <a:pt x="5417814" y="190500"/>
                </a:lnTo>
                <a:lnTo>
                  <a:pt x="5414913" y="177800"/>
                </a:lnTo>
                <a:close/>
              </a:path>
              <a:path w="5437505" h="3251200">
                <a:moveTo>
                  <a:pt x="43956" y="165100"/>
                </a:moveTo>
                <a:lnTo>
                  <a:pt x="5434" y="165100"/>
                </a:lnTo>
                <a:lnTo>
                  <a:pt x="6010" y="177800"/>
                </a:lnTo>
                <a:lnTo>
                  <a:pt x="41359" y="177800"/>
                </a:lnTo>
                <a:lnTo>
                  <a:pt x="43956" y="165100"/>
                </a:lnTo>
                <a:close/>
              </a:path>
              <a:path w="5437505" h="3251200">
                <a:moveTo>
                  <a:pt x="5425080" y="152400"/>
                </a:moveTo>
                <a:lnTo>
                  <a:pt x="5392338" y="152400"/>
                </a:lnTo>
                <a:lnTo>
                  <a:pt x="5393678" y="165100"/>
                </a:lnTo>
                <a:lnTo>
                  <a:pt x="5400484" y="177800"/>
                </a:lnTo>
                <a:lnTo>
                  <a:pt x="5422410" y="177800"/>
                </a:lnTo>
                <a:lnTo>
                  <a:pt x="5426463" y="165100"/>
                </a:lnTo>
                <a:lnTo>
                  <a:pt x="5423436" y="165100"/>
                </a:lnTo>
                <a:lnTo>
                  <a:pt x="5425080" y="152400"/>
                </a:lnTo>
                <a:close/>
              </a:path>
              <a:path w="5437505" h="3251200">
                <a:moveTo>
                  <a:pt x="42689" y="152400"/>
                </a:moveTo>
                <a:lnTo>
                  <a:pt x="10481" y="152400"/>
                </a:lnTo>
                <a:lnTo>
                  <a:pt x="10439" y="165100"/>
                </a:lnTo>
                <a:lnTo>
                  <a:pt x="43244" y="165100"/>
                </a:lnTo>
                <a:lnTo>
                  <a:pt x="42689" y="152400"/>
                </a:lnTo>
                <a:close/>
              </a:path>
              <a:path w="5437505" h="3251200">
                <a:moveTo>
                  <a:pt x="39077" y="139700"/>
                </a:moveTo>
                <a:lnTo>
                  <a:pt x="10648" y="139700"/>
                </a:lnTo>
                <a:lnTo>
                  <a:pt x="10575" y="152400"/>
                </a:lnTo>
                <a:lnTo>
                  <a:pt x="34532" y="152400"/>
                </a:lnTo>
                <a:lnTo>
                  <a:pt x="39077" y="139700"/>
                </a:lnTo>
                <a:close/>
              </a:path>
              <a:path w="5437505" h="3251200">
                <a:moveTo>
                  <a:pt x="5424358" y="139700"/>
                </a:moveTo>
                <a:lnTo>
                  <a:pt x="5399887" y="139700"/>
                </a:lnTo>
                <a:lnTo>
                  <a:pt x="5403898" y="152400"/>
                </a:lnTo>
                <a:lnTo>
                  <a:pt x="5426651" y="152400"/>
                </a:lnTo>
                <a:lnTo>
                  <a:pt x="5424358" y="139700"/>
                </a:lnTo>
                <a:close/>
              </a:path>
              <a:path w="5437505" h="3251200">
                <a:moveTo>
                  <a:pt x="44553" y="127000"/>
                </a:moveTo>
                <a:lnTo>
                  <a:pt x="17517" y="127000"/>
                </a:lnTo>
                <a:lnTo>
                  <a:pt x="17350" y="139700"/>
                </a:lnTo>
                <a:lnTo>
                  <a:pt x="44721" y="139700"/>
                </a:lnTo>
                <a:lnTo>
                  <a:pt x="44553" y="127000"/>
                </a:lnTo>
                <a:close/>
              </a:path>
              <a:path w="5437505" h="3251200">
                <a:moveTo>
                  <a:pt x="5423855" y="127000"/>
                </a:moveTo>
                <a:lnTo>
                  <a:pt x="5397196" y="127000"/>
                </a:lnTo>
                <a:lnTo>
                  <a:pt x="5397814" y="139700"/>
                </a:lnTo>
                <a:lnTo>
                  <a:pt x="5414337" y="139700"/>
                </a:lnTo>
                <a:lnTo>
                  <a:pt x="5423855" y="127000"/>
                </a:lnTo>
                <a:close/>
              </a:path>
              <a:path w="5437505" h="3251200">
                <a:moveTo>
                  <a:pt x="56218" y="114300"/>
                </a:moveTo>
                <a:lnTo>
                  <a:pt x="23161" y="114300"/>
                </a:lnTo>
                <a:lnTo>
                  <a:pt x="16701" y="127000"/>
                </a:lnTo>
                <a:lnTo>
                  <a:pt x="51223" y="127000"/>
                </a:lnTo>
                <a:lnTo>
                  <a:pt x="56218" y="114300"/>
                </a:lnTo>
                <a:close/>
              </a:path>
              <a:path w="5437505" h="3251200">
                <a:moveTo>
                  <a:pt x="5409332" y="114300"/>
                </a:moveTo>
                <a:lnTo>
                  <a:pt x="5381092" y="114300"/>
                </a:lnTo>
                <a:lnTo>
                  <a:pt x="5384862" y="127000"/>
                </a:lnTo>
                <a:lnTo>
                  <a:pt x="5410934" y="127000"/>
                </a:lnTo>
                <a:lnTo>
                  <a:pt x="5409332" y="114300"/>
                </a:lnTo>
                <a:close/>
              </a:path>
              <a:path w="5437505" h="3251200">
                <a:moveTo>
                  <a:pt x="47611" y="101600"/>
                </a:moveTo>
                <a:lnTo>
                  <a:pt x="28124" y="101600"/>
                </a:lnTo>
                <a:lnTo>
                  <a:pt x="30093" y="114300"/>
                </a:lnTo>
                <a:lnTo>
                  <a:pt x="56794" y="114300"/>
                </a:lnTo>
                <a:lnTo>
                  <a:pt x="47611" y="101600"/>
                </a:lnTo>
                <a:close/>
              </a:path>
              <a:path w="5437505" h="3251200">
                <a:moveTo>
                  <a:pt x="5389406" y="101600"/>
                </a:moveTo>
                <a:lnTo>
                  <a:pt x="5376831" y="101600"/>
                </a:lnTo>
                <a:lnTo>
                  <a:pt x="5381815" y="114300"/>
                </a:lnTo>
                <a:lnTo>
                  <a:pt x="5385668" y="114300"/>
                </a:lnTo>
                <a:lnTo>
                  <a:pt x="5389406" y="101600"/>
                </a:lnTo>
                <a:close/>
              </a:path>
              <a:path w="5437505" h="3251200">
                <a:moveTo>
                  <a:pt x="5412798" y="101600"/>
                </a:moveTo>
                <a:lnTo>
                  <a:pt x="5389406" y="101600"/>
                </a:lnTo>
                <a:lnTo>
                  <a:pt x="5392296" y="114300"/>
                </a:lnTo>
                <a:lnTo>
                  <a:pt x="5415500" y="114300"/>
                </a:lnTo>
                <a:lnTo>
                  <a:pt x="5412798" y="101600"/>
                </a:lnTo>
                <a:close/>
              </a:path>
              <a:path w="5437505" h="3251200">
                <a:moveTo>
                  <a:pt x="76447" y="88900"/>
                </a:moveTo>
                <a:lnTo>
                  <a:pt x="29800" y="88900"/>
                </a:lnTo>
                <a:lnTo>
                  <a:pt x="24166" y="101600"/>
                </a:lnTo>
                <a:lnTo>
                  <a:pt x="68709" y="101600"/>
                </a:lnTo>
                <a:lnTo>
                  <a:pt x="76447" y="88900"/>
                </a:lnTo>
                <a:close/>
              </a:path>
              <a:path w="5437505" h="3251200">
                <a:moveTo>
                  <a:pt x="5377249" y="88900"/>
                </a:moveTo>
                <a:lnTo>
                  <a:pt x="5371030" y="88900"/>
                </a:lnTo>
                <a:lnTo>
                  <a:pt x="5373543" y="101600"/>
                </a:lnTo>
                <a:lnTo>
                  <a:pt x="5377249" y="88900"/>
                </a:lnTo>
                <a:close/>
              </a:path>
              <a:path w="5437505" h="3251200">
                <a:moveTo>
                  <a:pt x="5407102" y="88900"/>
                </a:moveTo>
                <a:lnTo>
                  <a:pt x="5380611" y="88900"/>
                </a:lnTo>
                <a:lnTo>
                  <a:pt x="5381103" y="101600"/>
                </a:lnTo>
                <a:lnTo>
                  <a:pt x="5410337" y="101600"/>
                </a:lnTo>
                <a:lnTo>
                  <a:pt x="5407102" y="88900"/>
                </a:lnTo>
                <a:close/>
              </a:path>
              <a:path w="5437505" h="3251200">
                <a:moveTo>
                  <a:pt x="40406" y="76394"/>
                </a:moveTo>
                <a:lnTo>
                  <a:pt x="32962" y="88900"/>
                </a:lnTo>
                <a:lnTo>
                  <a:pt x="40354" y="88900"/>
                </a:lnTo>
                <a:lnTo>
                  <a:pt x="40406" y="76394"/>
                </a:lnTo>
                <a:close/>
              </a:path>
              <a:path w="5437505" h="3251200">
                <a:moveTo>
                  <a:pt x="70500" y="76200"/>
                </a:moveTo>
                <a:lnTo>
                  <a:pt x="49024" y="76200"/>
                </a:lnTo>
                <a:lnTo>
                  <a:pt x="40354" y="88900"/>
                </a:lnTo>
                <a:lnTo>
                  <a:pt x="75767" y="88900"/>
                </a:lnTo>
                <a:lnTo>
                  <a:pt x="71395" y="77544"/>
                </a:lnTo>
                <a:lnTo>
                  <a:pt x="70500" y="76200"/>
                </a:lnTo>
                <a:close/>
              </a:path>
              <a:path w="5437505" h="3251200">
                <a:moveTo>
                  <a:pt x="71395" y="77544"/>
                </a:moveTo>
                <a:lnTo>
                  <a:pt x="75767" y="88900"/>
                </a:lnTo>
                <a:lnTo>
                  <a:pt x="78950" y="88900"/>
                </a:lnTo>
                <a:lnTo>
                  <a:pt x="71395" y="77544"/>
                </a:lnTo>
                <a:close/>
              </a:path>
              <a:path w="5437505" h="3251200">
                <a:moveTo>
                  <a:pt x="82311" y="76200"/>
                </a:moveTo>
                <a:lnTo>
                  <a:pt x="70877" y="76200"/>
                </a:lnTo>
                <a:lnTo>
                  <a:pt x="71395" y="77544"/>
                </a:lnTo>
                <a:lnTo>
                  <a:pt x="78950" y="88900"/>
                </a:lnTo>
                <a:lnTo>
                  <a:pt x="81777" y="88900"/>
                </a:lnTo>
                <a:lnTo>
                  <a:pt x="82311" y="76200"/>
                </a:lnTo>
                <a:close/>
              </a:path>
              <a:path w="5437505" h="3251200">
                <a:moveTo>
                  <a:pt x="5386338" y="63500"/>
                </a:moveTo>
                <a:lnTo>
                  <a:pt x="5353009" y="63500"/>
                </a:lnTo>
                <a:lnTo>
                  <a:pt x="5354632" y="76200"/>
                </a:lnTo>
                <a:lnTo>
                  <a:pt x="5371920" y="76200"/>
                </a:lnTo>
                <a:lnTo>
                  <a:pt x="5363878" y="88900"/>
                </a:lnTo>
                <a:lnTo>
                  <a:pt x="5401029" y="88900"/>
                </a:lnTo>
                <a:lnTo>
                  <a:pt x="5396160" y="76200"/>
                </a:lnTo>
                <a:lnTo>
                  <a:pt x="5386338" y="63500"/>
                </a:lnTo>
                <a:close/>
              </a:path>
              <a:path w="5437505" h="3251200">
                <a:moveTo>
                  <a:pt x="40522" y="76200"/>
                </a:moveTo>
                <a:lnTo>
                  <a:pt x="40406" y="76394"/>
                </a:lnTo>
                <a:lnTo>
                  <a:pt x="40522" y="76200"/>
                </a:lnTo>
                <a:close/>
              </a:path>
              <a:path w="5437505" h="3251200">
                <a:moveTo>
                  <a:pt x="54637" y="63500"/>
                </a:moveTo>
                <a:lnTo>
                  <a:pt x="50951" y="63500"/>
                </a:lnTo>
                <a:lnTo>
                  <a:pt x="49663" y="76200"/>
                </a:lnTo>
                <a:lnTo>
                  <a:pt x="61369" y="76200"/>
                </a:lnTo>
                <a:lnTo>
                  <a:pt x="59274" y="68332"/>
                </a:lnTo>
                <a:lnTo>
                  <a:pt x="54637" y="63500"/>
                </a:lnTo>
                <a:close/>
              </a:path>
              <a:path w="5437505" h="3251200">
                <a:moveTo>
                  <a:pt x="59274" y="68332"/>
                </a:moveTo>
                <a:lnTo>
                  <a:pt x="61369" y="76200"/>
                </a:lnTo>
                <a:lnTo>
                  <a:pt x="66825" y="76200"/>
                </a:lnTo>
                <a:lnTo>
                  <a:pt x="59274" y="68332"/>
                </a:lnTo>
                <a:close/>
              </a:path>
              <a:path w="5437505" h="3251200">
                <a:moveTo>
                  <a:pt x="91557" y="63500"/>
                </a:moveTo>
                <a:lnTo>
                  <a:pt x="57987" y="63500"/>
                </a:lnTo>
                <a:lnTo>
                  <a:pt x="59274" y="68332"/>
                </a:lnTo>
                <a:lnTo>
                  <a:pt x="66825" y="76200"/>
                </a:lnTo>
                <a:lnTo>
                  <a:pt x="83295" y="76200"/>
                </a:lnTo>
                <a:lnTo>
                  <a:pt x="91557" y="63500"/>
                </a:lnTo>
                <a:close/>
              </a:path>
              <a:path w="5437505" h="3251200">
                <a:moveTo>
                  <a:pt x="63265" y="50800"/>
                </a:moveTo>
                <a:lnTo>
                  <a:pt x="59506" y="50800"/>
                </a:lnTo>
                <a:lnTo>
                  <a:pt x="48040" y="63500"/>
                </a:lnTo>
                <a:lnTo>
                  <a:pt x="66479" y="63500"/>
                </a:lnTo>
                <a:lnTo>
                  <a:pt x="63265" y="50800"/>
                </a:lnTo>
                <a:close/>
              </a:path>
              <a:path w="5437505" h="3251200">
                <a:moveTo>
                  <a:pt x="110583" y="50800"/>
                </a:moveTo>
                <a:lnTo>
                  <a:pt x="77264" y="50800"/>
                </a:lnTo>
                <a:lnTo>
                  <a:pt x="77233" y="63500"/>
                </a:lnTo>
                <a:lnTo>
                  <a:pt x="109274" y="63500"/>
                </a:lnTo>
                <a:lnTo>
                  <a:pt x="110583" y="50800"/>
                </a:lnTo>
                <a:close/>
              </a:path>
              <a:path w="5437505" h="3251200">
                <a:moveTo>
                  <a:pt x="5336382" y="50800"/>
                </a:moveTo>
                <a:lnTo>
                  <a:pt x="5322298" y="50800"/>
                </a:lnTo>
                <a:lnTo>
                  <a:pt x="5326183" y="63500"/>
                </a:lnTo>
                <a:lnTo>
                  <a:pt x="5333533" y="63500"/>
                </a:lnTo>
                <a:lnTo>
                  <a:pt x="5336382" y="50800"/>
                </a:lnTo>
                <a:close/>
              </a:path>
              <a:path w="5437505" h="3251200">
                <a:moveTo>
                  <a:pt x="5347920" y="38100"/>
                </a:moveTo>
                <a:lnTo>
                  <a:pt x="5339910" y="38100"/>
                </a:lnTo>
                <a:lnTo>
                  <a:pt x="5339418" y="50800"/>
                </a:lnTo>
                <a:lnTo>
                  <a:pt x="5340182" y="63500"/>
                </a:lnTo>
                <a:lnTo>
                  <a:pt x="5372841" y="63500"/>
                </a:lnTo>
                <a:lnTo>
                  <a:pt x="5372674" y="50800"/>
                </a:lnTo>
                <a:lnTo>
                  <a:pt x="5342004" y="50800"/>
                </a:lnTo>
                <a:lnTo>
                  <a:pt x="5347920" y="38100"/>
                </a:lnTo>
                <a:close/>
              </a:path>
              <a:path w="5437505" h="3251200">
                <a:moveTo>
                  <a:pt x="110624" y="38100"/>
                </a:moveTo>
                <a:lnTo>
                  <a:pt x="73160" y="38100"/>
                </a:lnTo>
                <a:lnTo>
                  <a:pt x="76489" y="50800"/>
                </a:lnTo>
                <a:lnTo>
                  <a:pt x="111546" y="50800"/>
                </a:lnTo>
                <a:lnTo>
                  <a:pt x="110624" y="38100"/>
                </a:lnTo>
                <a:close/>
              </a:path>
              <a:path w="5437505" h="3251200">
                <a:moveTo>
                  <a:pt x="137032" y="38100"/>
                </a:moveTo>
                <a:lnTo>
                  <a:pt x="117734" y="38100"/>
                </a:lnTo>
                <a:lnTo>
                  <a:pt x="118949" y="50800"/>
                </a:lnTo>
                <a:lnTo>
                  <a:pt x="136686" y="50800"/>
                </a:lnTo>
                <a:lnTo>
                  <a:pt x="137032" y="38100"/>
                </a:lnTo>
                <a:close/>
              </a:path>
              <a:path w="5437505" h="3251200">
                <a:moveTo>
                  <a:pt x="155188" y="38100"/>
                </a:moveTo>
                <a:lnTo>
                  <a:pt x="137451" y="38100"/>
                </a:lnTo>
                <a:lnTo>
                  <a:pt x="141681" y="50800"/>
                </a:lnTo>
                <a:lnTo>
                  <a:pt x="153199" y="50800"/>
                </a:lnTo>
                <a:lnTo>
                  <a:pt x="155188" y="38100"/>
                </a:lnTo>
                <a:close/>
              </a:path>
              <a:path w="5437505" h="3251200">
                <a:moveTo>
                  <a:pt x="473189" y="38100"/>
                </a:moveTo>
                <a:lnTo>
                  <a:pt x="465619" y="38100"/>
                </a:lnTo>
                <a:lnTo>
                  <a:pt x="464446" y="50800"/>
                </a:lnTo>
                <a:lnTo>
                  <a:pt x="473189" y="38100"/>
                </a:lnTo>
                <a:close/>
              </a:path>
              <a:path w="5437505" h="3251200">
                <a:moveTo>
                  <a:pt x="490833" y="38100"/>
                </a:moveTo>
                <a:lnTo>
                  <a:pt x="487325" y="38100"/>
                </a:lnTo>
                <a:lnTo>
                  <a:pt x="493042" y="50800"/>
                </a:lnTo>
                <a:lnTo>
                  <a:pt x="490833" y="38100"/>
                </a:lnTo>
                <a:close/>
              </a:path>
              <a:path w="5437505" h="3251200">
                <a:moveTo>
                  <a:pt x="680314" y="38100"/>
                </a:moveTo>
                <a:lnTo>
                  <a:pt x="670241" y="38100"/>
                </a:lnTo>
                <a:lnTo>
                  <a:pt x="680848" y="50800"/>
                </a:lnTo>
                <a:lnTo>
                  <a:pt x="680314" y="38100"/>
                </a:lnTo>
                <a:close/>
              </a:path>
              <a:path w="5437505" h="3251200">
                <a:moveTo>
                  <a:pt x="694942" y="38100"/>
                </a:moveTo>
                <a:lnTo>
                  <a:pt x="685424" y="38100"/>
                </a:lnTo>
                <a:lnTo>
                  <a:pt x="689989" y="50800"/>
                </a:lnTo>
                <a:lnTo>
                  <a:pt x="694942" y="38100"/>
                </a:lnTo>
                <a:close/>
              </a:path>
              <a:path w="5437505" h="3251200">
                <a:moveTo>
                  <a:pt x="794551" y="38100"/>
                </a:moveTo>
                <a:lnTo>
                  <a:pt x="784960" y="38100"/>
                </a:lnTo>
                <a:lnTo>
                  <a:pt x="789756" y="50800"/>
                </a:lnTo>
                <a:lnTo>
                  <a:pt x="794551" y="38100"/>
                </a:lnTo>
                <a:close/>
              </a:path>
              <a:path w="5437505" h="3251200">
                <a:moveTo>
                  <a:pt x="914359" y="38100"/>
                </a:moveTo>
                <a:lnTo>
                  <a:pt x="910851" y="38100"/>
                </a:lnTo>
                <a:lnTo>
                  <a:pt x="916579" y="50800"/>
                </a:lnTo>
                <a:lnTo>
                  <a:pt x="914359" y="38100"/>
                </a:lnTo>
                <a:close/>
              </a:path>
              <a:path w="5437505" h="3251200">
                <a:moveTo>
                  <a:pt x="1103851" y="38100"/>
                </a:moveTo>
                <a:lnTo>
                  <a:pt x="1093778" y="38100"/>
                </a:lnTo>
                <a:lnTo>
                  <a:pt x="1104385" y="50800"/>
                </a:lnTo>
                <a:lnTo>
                  <a:pt x="1103851" y="38100"/>
                </a:lnTo>
                <a:close/>
              </a:path>
              <a:path w="5437505" h="3251200">
                <a:moveTo>
                  <a:pt x="1118468" y="38100"/>
                </a:moveTo>
                <a:lnTo>
                  <a:pt x="1108950" y="38100"/>
                </a:lnTo>
                <a:lnTo>
                  <a:pt x="1113515" y="50800"/>
                </a:lnTo>
                <a:lnTo>
                  <a:pt x="1118468" y="38100"/>
                </a:lnTo>
                <a:close/>
              </a:path>
              <a:path w="5437505" h="3251200">
                <a:moveTo>
                  <a:pt x="1218088" y="38100"/>
                </a:moveTo>
                <a:lnTo>
                  <a:pt x="1208497" y="38100"/>
                </a:lnTo>
                <a:lnTo>
                  <a:pt x="1213292" y="50800"/>
                </a:lnTo>
                <a:lnTo>
                  <a:pt x="1218088" y="38100"/>
                </a:lnTo>
                <a:close/>
              </a:path>
              <a:path w="5437505" h="3251200">
                <a:moveTo>
                  <a:pt x="1337896" y="38100"/>
                </a:moveTo>
                <a:lnTo>
                  <a:pt x="1334388" y="38100"/>
                </a:lnTo>
                <a:lnTo>
                  <a:pt x="1340105" y="50800"/>
                </a:lnTo>
                <a:lnTo>
                  <a:pt x="1337896" y="38100"/>
                </a:lnTo>
                <a:close/>
              </a:path>
              <a:path w="5437505" h="3251200">
                <a:moveTo>
                  <a:pt x="1527377" y="38100"/>
                </a:moveTo>
                <a:lnTo>
                  <a:pt x="1517304" y="38100"/>
                </a:lnTo>
                <a:lnTo>
                  <a:pt x="1527911" y="50800"/>
                </a:lnTo>
                <a:lnTo>
                  <a:pt x="1527377" y="38100"/>
                </a:lnTo>
                <a:close/>
              </a:path>
              <a:path w="5437505" h="3251200">
                <a:moveTo>
                  <a:pt x="1743779" y="38100"/>
                </a:moveTo>
                <a:lnTo>
                  <a:pt x="1736198" y="38100"/>
                </a:lnTo>
                <a:lnTo>
                  <a:pt x="1735036" y="50800"/>
                </a:lnTo>
                <a:lnTo>
                  <a:pt x="1743779" y="38100"/>
                </a:lnTo>
                <a:close/>
              </a:path>
              <a:path w="5437505" h="3251200">
                <a:moveTo>
                  <a:pt x="1753758" y="38100"/>
                </a:moveTo>
                <a:lnTo>
                  <a:pt x="1744250" y="38100"/>
                </a:lnTo>
                <a:lnTo>
                  <a:pt x="1748815" y="50800"/>
                </a:lnTo>
                <a:lnTo>
                  <a:pt x="1753758" y="38100"/>
                </a:lnTo>
                <a:close/>
              </a:path>
              <a:path w="5437505" h="3251200">
                <a:moveTo>
                  <a:pt x="1853378" y="38100"/>
                </a:moveTo>
                <a:lnTo>
                  <a:pt x="1843786" y="38100"/>
                </a:lnTo>
                <a:lnTo>
                  <a:pt x="1848582" y="50800"/>
                </a:lnTo>
                <a:lnTo>
                  <a:pt x="1853378" y="38100"/>
                </a:lnTo>
                <a:close/>
              </a:path>
              <a:path w="5437505" h="3251200">
                <a:moveTo>
                  <a:pt x="1973185" y="38100"/>
                </a:moveTo>
                <a:lnTo>
                  <a:pt x="1969678" y="38100"/>
                </a:lnTo>
                <a:lnTo>
                  <a:pt x="1975405" y="50800"/>
                </a:lnTo>
                <a:lnTo>
                  <a:pt x="1973185" y="38100"/>
                </a:lnTo>
                <a:close/>
              </a:path>
              <a:path w="5437505" h="3251200">
                <a:moveTo>
                  <a:pt x="2162667" y="38100"/>
                </a:moveTo>
                <a:lnTo>
                  <a:pt x="2152594" y="38100"/>
                </a:lnTo>
                <a:lnTo>
                  <a:pt x="2163201" y="50800"/>
                </a:lnTo>
                <a:lnTo>
                  <a:pt x="2162667" y="38100"/>
                </a:lnTo>
                <a:close/>
              </a:path>
              <a:path w="5437505" h="3251200">
                <a:moveTo>
                  <a:pt x="2177294" y="38100"/>
                </a:moveTo>
                <a:lnTo>
                  <a:pt x="2167776" y="38100"/>
                </a:lnTo>
                <a:lnTo>
                  <a:pt x="2172342" y="50800"/>
                </a:lnTo>
                <a:lnTo>
                  <a:pt x="2177294" y="38100"/>
                </a:lnTo>
                <a:close/>
              </a:path>
              <a:path w="5437505" h="3251200">
                <a:moveTo>
                  <a:pt x="2276914" y="38100"/>
                </a:moveTo>
                <a:lnTo>
                  <a:pt x="2267323" y="38100"/>
                </a:lnTo>
                <a:lnTo>
                  <a:pt x="2272119" y="50800"/>
                </a:lnTo>
                <a:lnTo>
                  <a:pt x="2276914" y="38100"/>
                </a:lnTo>
                <a:close/>
              </a:path>
              <a:path w="5437505" h="3251200">
                <a:moveTo>
                  <a:pt x="2396722" y="38100"/>
                </a:moveTo>
                <a:lnTo>
                  <a:pt x="2393204" y="38100"/>
                </a:lnTo>
                <a:lnTo>
                  <a:pt x="2398932" y="50800"/>
                </a:lnTo>
                <a:lnTo>
                  <a:pt x="2396722" y="38100"/>
                </a:lnTo>
                <a:close/>
              </a:path>
              <a:path w="5437505" h="3251200">
                <a:moveTo>
                  <a:pt x="2586203" y="38100"/>
                </a:moveTo>
                <a:lnTo>
                  <a:pt x="2576130" y="38100"/>
                </a:lnTo>
                <a:lnTo>
                  <a:pt x="2586737" y="50800"/>
                </a:lnTo>
                <a:lnTo>
                  <a:pt x="2586203" y="38100"/>
                </a:lnTo>
                <a:close/>
              </a:path>
              <a:path w="5437505" h="3251200">
                <a:moveTo>
                  <a:pt x="2600821" y="38100"/>
                </a:moveTo>
                <a:lnTo>
                  <a:pt x="2591313" y="38100"/>
                </a:lnTo>
                <a:lnTo>
                  <a:pt x="2595868" y="50800"/>
                </a:lnTo>
                <a:lnTo>
                  <a:pt x="2600821" y="38100"/>
                </a:lnTo>
                <a:close/>
              </a:path>
              <a:path w="5437505" h="3251200">
                <a:moveTo>
                  <a:pt x="2700441" y="38100"/>
                </a:moveTo>
                <a:lnTo>
                  <a:pt x="2690850" y="38100"/>
                </a:lnTo>
                <a:lnTo>
                  <a:pt x="2695645" y="50800"/>
                </a:lnTo>
                <a:lnTo>
                  <a:pt x="2700441" y="38100"/>
                </a:lnTo>
                <a:close/>
              </a:path>
              <a:path w="5437505" h="3251200">
                <a:moveTo>
                  <a:pt x="2820249" y="38100"/>
                </a:moveTo>
                <a:lnTo>
                  <a:pt x="2816741" y="38100"/>
                </a:lnTo>
                <a:lnTo>
                  <a:pt x="2822458" y="50800"/>
                </a:lnTo>
                <a:lnTo>
                  <a:pt x="2820249" y="38100"/>
                </a:lnTo>
                <a:close/>
              </a:path>
              <a:path w="5437505" h="3251200">
                <a:moveTo>
                  <a:pt x="3009730" y="38100"/>
                </a:moveTo>
                <a:lnTo>
                  <a:pt x="2999657" y="38100"/>
                </a:lnTo>
                <a:lnTo>
                  <a:pt x="3010264" y="50800"/>
                </a:lnTo>
                <a:lnTo>
                  <a:pt x="3009730" y="38100"/>
                </a:lnTo>
                <a:close/>
              </a:path>
              <a:path w="5437505" h="3251200">
                <a:moveTo>
                  <a:pt x="3226132" y="38100"/>
                </a:moveTo>
                <a:lnTo>
                  <a:pt x="3218551" y="38100"/>
                </a:lnTo>
                <a:lnTo>
                  <a:pt x="3217388" y="50800"/>
                </a:lnTo>
                <a:lnTo>
                  <a:pt x="3226132" y="38100"/>
                </a:lnTo>
                <a:close/>
              </a:path>
              <a:path w="5437505" h="3251200">
                <a:moveTo>
                  <a:pt x="3236121" y="38100"/>
                </a:moveTo>
                <a:lnTo>
                  <a:pt x="3226603" y="38100"/>
                </a:lnTo>
                <a:lnTo>
                  <a:pt x="3231168" y="50800"/>
                </a:lnTo>
                <a:lnTo>
                  <a:pt x="3236121" y="38100"/>
                </a:lnTo>
                <a:close/>
              </a:path>
              <a:path w="5437505" h="3251200">
                <a:moveTo>
                  <a:pt x="3335730" y="38100"/>
                </a:moveTo>
                <a:lnTo>
                  <a:pt x="3326139" y="38100"/>
                </a:lnTo>
                <a:lnTo>
                  <a:pt x="3330935" y="50800"/>
                </a:lnTo>
                <a:lnTo>
                  <a:pt x="3335730" y="38100"/>
                </a:lnTo>
                <a:close/>
              </a:path>
              <a:path w="5437505" h="3251200">
                <a:moveTo>
                  <a:pt x="3455538" y="38100"/>
                </a:moveTo>
                <a:lnTo>
                  <a:pt x="3452031" y="38100"/>
                </a:lnTo>
                <a:lnTo>
                  <a:pt x="3457758" y="50800"/>
                </a:lnTo>
                <a:lnTo>
                  <a:pt x="3455538" y="38100"/>
                </a:lnTo>
                <a:close/>
              </a:path>
              <a:path w="5437505" h="3251200">
                <a:moveTo>
                  <a:pt x="3645019" y="38100"/>
                </a:moveTo>
                <a:lnTo>
                  <a:pt x="3634946" y="38100"/>
                </a:lnTo>
                <a:lnTo>
                  <a:pt x="3645553" y="50800"/>
                </a:lnTo>
                <a:lnTo>
                  <a:pt x="3645019" y="38100"/>
                </a:lnTo>
                <a:close/>
              </a:path>
              <a:path w="5437505" h="3251200">
                <a:moveTo>
                  <a:pt x="3659647" y="38100"/>
                </a:moveTo>
                <a:lnTo>
                  <a:pt x="3650129" y="38100"/>
                </a:lnTo>
                <a:lnTo>
                  <a:pt x="3654695" y="50800"/>
                </a:lnTo>
                <a:lnTo>
                  <a:pt x="3659647" y="38100"/>
                </a:lnTo>
                <a:close/>
              </a:path>
              <a:path w="5437505" h="3251200">
                <a:moveTo>
                  <a:pt x="3759267" y="38100"/>
                </a:moveTo>
                <a:lnTo>
                  <a:pt x="3749676" y="38100"/>
                </a:lnTo>
                <a:lnTo>
                  <a:pt x="3754472" y="50800"/>
                </a:lnTo>
                <a:lnTo>
                  <a:pt x="3759267" y="38100"/>
                </a:lnTo>
                <a:close/>
              </a:path>
              <a:path w="5437505" h="3251200">
                <a:moveTo>
                  <a:pt x="4073195" y="38100"/>
                </a:moveTo>
                <a:lnTo>
                  <a:pt x="4065614" y="38100"/>
                </a:lnTo>
                <a:lnTo>
                  <a:pt x="4064441" y="50800"/>
                </a:lnTo>
                <a:lnTo>
                  <a:pt x="4073195" y="38100"/>
                </a:lnTo>
                <a:close/>
              </a:path>
              <a:path w="5437505" h="3251200">
                <a:moveTo>
                  <a:pt x="4083174" y="38100"/>
                </a:moveTo>
                <a:lnTo>
                  <a:pt x="4073666" y="38100"/>
                </a:lnTo>
                <a:lnTo>
                  <a:pt x="4078221" y="50800"/>
                </a:lnTo>
                <a:lnTo>
                  <a:pt x="4083174" y="38100"/>
                </a:lnTo>
                <a:close/>
              </a:path>
              <a:path w="5437505" h="3251200">
                <a:moveTo>
                  <a:pt x="4182794" y="38100"/>
                </a:moveTo>
                <a:lnTo>
                  <a:pt x="4173202" y="38100"/>
                </a:lnTo>
                <a:lnTo>
                  <a:pt x="4177998" y="50800"/>
                </a:lnTo>
                <a:lnTo>
                  <a:pt x="4182794" y="38100"/>
                </a:lnTo>
                <a:close/>
              </a:path>
              <a:path w="5437505" h="3251200">
                <a:moveTo>
                  <a:pt x="4496721" y="38100"/>
                </a:moveTo>
                <a:lnTo>
                  <a:pt x="4489151" y="38100"/>
                </a:lnTo>
                <a:lnTo>
                  <a:pt x="4487978" y="50800"/>
                </a:lnTo>
                <a:lnTo>
                  <a:pt x="4496721" y="38100"/>
                </a:lnTo>
                <a:close/>
              </a:path>
              <a:path w="5437505" h="3251200">
                <a:moveTo>
                  <a:pt x="4506700" y="38100"/>
                </a:moveTo>
                <a:lnTo>
                  <a:pt x="4497192" y="38100"/>
                </a:lnTo>
                <a:lnTo>
                  <a:pt x="4501758" y="50800"/>
                </a:lnTo>
                <a:lnTo>
                  <a:pt x="4506700" y="38100"/>
                </a:lnTo>
                <a:close/>
              </a:path>
              <a:path w="5437505" h="3251200">
                <a:moveTo>
                  <a:pt x="4606320" y="38100"/>
                </a:moveTo>
                <a:lnTo>
                  <a:pt x="4596729" y="38100"/>
                </a:lnTo>
                <a:lnTo>
                  <a:pt x="4601524" y="50800"/>
                </a:lnTo>
                <a:lnTo>
                  <a:pt x="4606320" y="38100"/>
                </a:lnTo>
                <a:close/>
              </a:path>
              <a:path w="5437505" h="3251200">
                <a:moveTo>
                  <a:pt x="4920248" y="38100"/>
                </a:moveTo>
                <a:lnTo>
                  <a:pt x="4912677" y="38100"/>
                </a:lnTo>
                <a:lnTo>
                  <a:pt x="4911504" y="50800"/>
                </a:lnTo>
                <a:lnTo>
                  <a:pt x="4920248" y="38100"/>
                </a:lnTo>
                <a:close/>
              </a:path>
              <a:path w="5437505" h="3251200">
                <a:moveTo>
                  <a:pt x="4937891" y="38100"/>
                </a:moveTo>
                <a:lnTo>
                  <a:pt x="4934383" y="38100"/>
                </a:lnTo>
                <a:lnTo>
                  <a:pt x="4940111" y="50800"/>
                </a:lnTo>
                <a:lnTo>
                  <a:pt x="4937891" y="38100"/>
                </a:lnTo>
                <a:close/>
              </a:path>
              <a:path w="5437505" h="3251200">
                <a:moveTo>
                  <a:pt x="5127372" y="38100"/>
                </a:moveTo>
                <a:lnTo>
                  <a:pt x="5117299" y="38100"/>
                </a:lnTo>
                <a:lnTo>
                  <a:pt x="5127906" y="50800"/>
                </a:lnTo>
                <a:lnTo>
                  <a:pt x="5127372" y="38100"/>
                </a:lnTo>
                <a:close/>
              </a:path>
              <a:path w="5437505" h="3251200">
                <a:moveTo>
                  <a:pt x="5142000" y="38100"/>
                </a:moveTo>
                <a:lnTo>
                  <a:pt x="5132482" y="38100"/>
                </a:lnTo>
                <a:lnTo>
                  <a:pt x="5137047" y="50800"/>
                </a:lnTo>
                <a:lnTo>
                  <a:pt x="5142000" y="38100"/>
                </a:lnTo>
                <a:close/>
              </a:path>
              <a:path w="5437505" h="3251200">
                <a:moveTo>
                  <a:pt x="5258677" y="38100"/>
                </a:moveTo>
                <a:lnTo>
                  <a:pt x="5241452" y="38100"/>
                </a:lnTo>
                <a:lnTo>
                  <a:pt x="5246259" y="50800"/>
                </a:lnTo>
                <a:lnTo>
                  <a:pt x="5255829" y="50800"/>
                </a:lnTo>
                <a:lnTo>
                  <a:pt x="5258677" y="38100"/>
                </a:lnTo>
                <a:close/>
              </a:path>
              <a:path w="5437505" h="3251200">
                <a:moveTo>
                  <a:pt x="5292215" y="38100"/>
                </a:moveTo>
                <a:lnTo>
                  <a:pt x="5287807" y="38100"/>
                </a:lnTo>
                <a:lnTo>
                  <a:pt x="5290289" y="50800"/>
                </a:lnTo>
                <a:lnTo>
                  <a:pt x="5292215" y="38100"/>
                </a:lnTo>
                <a:close/>
              </a:path>
              <a:path w="5437505" h="3251200">
                <a:moveTo>
                  <a:pt x="5321094" y="38100"/>
                </a:moveTo>
                <a:lnTo>
                  <a:pt x="5298603" y="38100"/>
                </a:lnTo>
                <a:lnTo>
                  <a:pt x="5299870" y="50800"/>
                </a:lnTo>
                <a:lnTo>
                  <a:pt x="5317879" y="50800"/>
                </a:lnTo>
                <a:lnTo>
                  <a:pt x="5321094" y="38100"/>
                </a:lnTo>
                <a:close/>
              </a:path>
              <a:path w="5437505" h="3251200">
                <a:moveTo>
                  <a:pt x="5339910" y="38100"/>
                </a:moveTo>
                <a:lnTo>
                  <a:pt x="5324403" y="38100"/>
                </a:lnTo>
                <a:lnTo>
                  <a:pt x="5328130" y="50800"/>
                </a:lnTo>
                <a:lnTo>
                  <a:pt x="5339418" y="50800"/>
                </a:lnTo>
                <a:lnTo>
                  <a:pt x="5339910" y="38100"/>
                </a:lnTo>
                <a:close/>
              </a:path>
              <a:path w="5437505" h="3251200">
                <a:moveTo>
                  <a:pt x="5359236" y="38100"/>
                </a:moveTo>
                <a:lnTo>
                  <a:pt x="5347920" y="38100"/>
                </a:lnTo>
                <a:lnTo>
                  <a:pt x="5342004" y="50800"/>
                </a:lnTo>
                <a:lnTo>
                  <a:pt x="5366849" y="50800"/>
                </a:lnTo>
                <a:lnTo>
                  <a:pt x="5359236" y="38100"/>
                </a:lnTo>
                <a:close/>
              </a:path>
              <a:path w="5437505" h="3251200">
                <a:moveTo>
                  <a:pt x="123629" y="25400"/>
                </a:moveTo>
                <a:lnTo>
                  <a:pt x="96970" y="25400"/>
                </a:lnTo>
                <a:lnTo>
                  <a:pt x="94196" y="38100"/>
                </a:lnTo>
                <a:lnTo>
                  <a:pt x="129535" y="38100"/>
                </a:lnTo>
                <a:lnTo>
                  <a:pt x="123629" y="25400"/>
                </a:lnTo>
                <a:close/>
              </a:path>
              <a:path w="5437505" h="3251200">
                <a:moveTo>
                  <a:pt x="195386" y="25400"/>
                </a:moveTo>
                <a:lnTo>
                  <a:pt x="135043" y="25400"/>
                </a:lnTo>
                <a:lnTo>
                  <a:pt x="133734" y="38100"/>
                </a:lnTo>
                <a:lnTo>
                  <a:pt x="191763" y="38100"/>
                </a:lnTo>
                <a:lnTo>
                  <a:pt x="195386" y="25400"/>
                </a:lnTo>
                <a:close/>
              </a:path>
              <a:path w="5437505" h="3251200">
                <a:moveTo>
                  <a:pt x="234746" y="25400"/>
                </a:moveTo>
                <a:lnTo>
                  <a:pt x="195386" y="25400"/>
                </a:lnTo>
                <a:lnTo>
                  <a:pt x="194894" y="38100"/>
                </a:lnTo>
                <a:lnTo>
                  <a:pt x="231532" y="38100"/>
                </a:lnTo>
                <a:lnTo>
                  <a:pt x="234746" y="25400"/>
                </a:lnTo>
                <a:close/>
              </a:path>
              <a:path w="5437505" h="3251200">
                <a:moveTo>
                  <a:pt x="251186" y="0"/>
                </a:moveTo>
                <a:lnTo>
                  <a:pt x="227532" y="0"/>
                </a:lnTo>
                <a:lnTo>
                  <a:pt x="229322" y="25400"/>
                </a:lnTo>
                <a:lnTo>
                  <a:pt x="246191" y="25400"/>
                </a:lnTo>
                <a:lnTo>
                  <a:pt x="246955" y="38100"/>
                </a:lnTo>
                <a:lnTo>
                  <a:pt x="262431" y="38100"/>
                </a:lnTo>
                <a:lnTo>
                  <a:pt x="263547" y="30413"/>
                </a:lnTo>
                <a:lnTo>
                  <a:pt x="261112" y="25400"/>
                </a:lnTo>
                <a:lnTo>
                  <a:pt x="257678" y="12700"/>
                </a:lnTo>
                <a:lnTo>
                  <a:pt x="259227" y="12700"/>
                </a:lnTo>
                <a:lnTo>
                  <a:pt x="251186" y="0"/>
                </a:lnTo>
                <a:close/>
              </a:path>
              <a:path w="5437505" h="3251200">
                <a:moveTo>
                  <a:pt x="341769" y="12700"/>
                </a:moveTo>
                <a:lnTo>
                  <a:pt x="263342" y="12700"/>
                </a:lnTo>
                <a:lnTo>
                  <a:pt x="264274" y="25400"/>
                </a:lnTo>
                <a:lnTo>
                  <a:pt x="263547" y="30413"/>
                </a:lnTo>
                <a:lnTo>
                  <a:pt x="267279" y="38100"/>
                </a:lnTo>
                <a:lnTo>
                  <a:pt x="303509" y="38100"/>
                </a:lnTo>
                <a:lnTo>
                  <a:pt x="309676" y="25400"/>
                </a:lnTo>
                <a:lnTo>
                  <a:pt x="335989" y="25400"/>
                </a:lnTo>
                <a:lnTo>
                  <a:pt x="341769" y="12700"/>
                </a:lnTo>
                <a:close/>
              </a:path>
              <a:path w="5437505" h="3251200">
                <a:moveTo>
                  <a:pt x="325058" y="25400"/>
                </a:moveTo>
                <a:lnTo>
                  <a:pt x="309676" y="25400"/>
                </a:lnTo>
                <a:lnTo>
                  <a:pt x="305226" y="38100"/>
                </a:lnTo>
                <a:lnTo>
                  <a:pt x="321079" y="38100"/>
                </a:lnTo>
                <a:lnTo>
                  <a:pt x="325058" y="25400"/>
                </a:lnTo>
                <a:close/>
              </a:path>
              <a:path w="5437505" h="3251200">
                <a:moveTo>
                  <a:pt x="342240" y="25400"/>
                </a:moveTo>
                <a:lnTo>
                  <a:pt x="325058" y="25400"/>
                </a:lnTo>
                <a:lnTo>
                  <a:pt x="326471" y="38100"/>
                </a:lnTo>
                <a:lnTo>
                  <a:pt x="341926" y="38100"/>
                </a:lnTo>
                <a:lnTo>
                  <a:pt x="342240" y="25400"/>
                </a:lnTo>
                <a:close/>
              </a:path>
              <a:path w="5437505" h="3251200">
                <a:moveTo>
                  <a:pt x="399317" y="25400"/>
                </a:moveTo>
                <a:lnTo>
                  <a:pt x="349738" y="25400"/>
                </a:lnTo>
                <a:lnTo>
                  <a:pt x="347706" y="38100"/>
                </a:lnTo>
                <a:lnTo>
                  <a:pt x="394166" y="38100"/>
                </a:lnTo>
                <a:lnTo>
                  <a:pt x="399317" y="25400"/>
                </a:lnTo>
                <a:close/>
              </a:path>
              <a:path w="5437505" h="3251200">
                <a:moveTo>
                  <a:pt x="432196" y="25400"/>
                </a:moveTo>
                <a:lnTo>
                  <a:pt x="399317" y="25400"/>
                </a:lnTo>
                <a:lnTo>
                  <a:pt x="399945" y="38100"/>
                </a:lnTo>
                <a:lnTo>
                  <a:pt x="428761" y="38100"/>
                </a:lnTo>
                <a:lnTo>
                  <a:pt x="432196" y="25400"/>
                </a:lnTo>
                <a:close/>
              </a:path>
              <a:path w="5437505" h="3251200">
                <a:moveTo>
                  <a:pt x="460928" y="25400"/>
                </a:moveTo>
                <a:lnTo>
                  <a:pt x="435557" y="25400"/>
                </a:lnTo>
                <a:lnTo>
                  <a:pt x="440709" y="38100"/>
                </a:lnTo>
                <a:lnTo>
                  <a:pt x="459525" y="38100"/>
                </a:lnTo>
                <a:lnTo>
                  <a:pt x="460928" y="25400"/>
                </a:lnTo>
                <a:close/>
              </a:path>
              <a:path w="5437505" h="3251200">
                <a:moveTo>
                  <a:pt x="472875" y="12700"/>
                </a:moveTo>
                <a:lnTo>
                  <a:pt x="471472" y="12700"/>
                </a:lnTo>
                <a:lnTo>
                  <a:pt x="463273" y="25400"/>
                </a:lnTo>
                <a:lnTo>
                  <a:pt x="462645" y="25400"/>
                </a:lnTo>
                <a:lnTo>
                  <a:pt x="465692" y="38100"/>
                </a:lnTo>
                <a:lnTo>
                  <a:pt x="473579" y="38100"/>
                </a:lnTo>
                <a:lnTo>
                  <a:pt x="473293" y="25400"/>
                </a:lnTo>
                <a:lnTo>
                  <a:pt x="473717" y="23224"/>
                </a:lnTo>
                <a:lnTo>
                  <a:pt x="472875" y="12700"/>
                </a:lnTo>
                <a:close/>
              </a:path>
              <a:path w="5437505" h="3251200">
                <a:moveTo>
                  <a:pt x="473717" y="23224"/>
                </a:moveTo>
                <a:lnTo>
                  <a:pt x="473293" y="25400"/>
                </a:lnTo>
                <a:lnTo>
                  <a:pt x="473579" y="38100"/>
                </a:lnTo>
                <a:lnTo>
                  <a:pt x="476624" y="38100"/>
                </a:lnTo>
                <a:lnTo>
                  <a:pt x="473891" y="25400"/>
                </a:lnTo>
                <a:lnTo>
                  <a:pt x="473717" y="23224"/>
                </a:lnTo>
                <a:close/>
              </a:path>
              <a:path w="5437505" h="3251200">
                <a:moveTo>
                  <a:pt x="553637" y="12700"/>
                </a:moveTo>
                <a:lnTo>
                  <a:pt x="475769" y="12700"/>
                </a:lnTo>
                <a:lnTo>
                  <a:pt x="473718" y="23239"/>
                </a:lnTo>
                <a:lnTo>
                  <a:pt x="473891" y="25400"/>
                </a:lnTo>
                <a:lnTo>
                  <a:pt x="476624" y="38100"/>
                </a:lnTo>
                <a:lnTo>
                  <a:pt x="514413" y="38100"/>
                </a:lnTo>
                <a:lnTo>
                  <a:pt x="516780" y="25400"/>
                </a:lnTo>
                <a:lnTo>
                  <a:pt x="543794" y="25400"/>
                </a:lnTo>
                <a:lnTo>
                  <a:pt x="553637" y="12700"/>
                </a:lnTo>
                <a:close/>
              </a:path>
              <a:path w="5437505" h="3251200">
                <a:moveTo>
                  <a:pt x="552035" y="25400"/>
                </a:moveTo>
                <a:lnTo>
                  <a:pt x="526161" y="25400"/>
                </a:lnTo>
                <a:lnTo>
                  <a:pt x="530287" y="38100"/>
                </a:lnTo>
                <a:lnTo>
                  <a:pt x="548527" y="38100"/>
                </a:lnTo>
                <a:lnTo>
                  <a:pt x="552035" y="25400"/>
                </a:lnTo>
                <a:close/>
              </a:path>
              <a:path w="5437505" h="3251200">
                <a:moveTo>
                  <a:pt x="620263" y="25400"/>
                </a:moveTo>
                <a:lnTo>
                  <a:pt x="555543" y="25400"/>
                </a:lnTo>
                <a:lnTo>
                  <a:pt x="558977" y="38100"/>
                </a:lnTo>
                <a:lnTo>
                  <a:pt x="620483" y="38100"/>
                </a:lnTo>
                <a:lnTo>
                  <a:pt x="620263" y="25400"/>
                </a:lnTo>
                <a:close/>
              </a:path>
              <a:path w="5437505" h="3251200">
                <a:moveTo>
                  <a:pt x="648493" y="25400"/>
                </a:moveTo>
                <a:lnTo>
                  <a:pt x="621478" y="25400"/>
                </a:lnTo>
                <a:lnTo>
                  <a:pt x="622619" y="38100"/>
                </a:lnTo>
                <a:lnTo>
                  <a:pt x="646734" y="38100"/>
                </a:lnTo>
                <a:lnTo>
                  <a:pt x="648493" y="25400"/>
                </a:lnTo>
                <a:close/>
              </a:path>
              <a:path w="5437505" h="3251200">
                <a:moveTo>
                  <a:pt x="688481" y="12700"/>
                </a:moveTo>
                <a:lnTo>
                  <a:pt x="684806" y="12700"/>
                </a:lnTo>
                <a:lnTo>
                  <a:pt x="686659" y="25400"/>
                </a:lnTo>
                <a:lnTo>
                  <a:pt x="657959" y="25400"/>
                </a:lnTo>
                <a:lnTo>
                  <a:pt x="664367" y="38100"/>
                </a:lnTo>
                <a:lnTo>
                  <a:pt x="686659" y="38100"/>
                </a:lnTo>
                <a:lnTo>
                  <a:pt x="687967" y="28767"/>
                </a:lnTo>
                <a:lnTo>
                  <a:pt x="687340" y="25400"/>
                </a:lnTo>
                <a:lnTo>
                  <a:pt x="688481" y="12700"/>
                </a:lnTo>
                <a:close/>
              </a:path>
              <a:path w="5437505" h="3251200">
                <a:moveTo>
                  <a:pt x="687967" y="28767"/>
                </a:moveTo>
                <a:lnTo>
                  <a:pt x="686659" y="38100"/>
                </a:lnTo>
                <a:lnTo>
                  <a:pt x="689706" y="38100"/>
                </a:lnTo>
                <a:lnTo>
                  <a:pt x="687967" y="28767"/>
                </a:lnTo>
                <a:close/>
              </a:path>
              <a:path w="5437505" h="3251200">
                <a:moveTo>
                  <a:pt x="715203" y="25400"/>
                </a:moveTo>
                <a:lnTo>
                  <a:pt x="688439" y="25400"/>
                </a:lnTo>
                <a:lnTo>
                  <a:pt x="687973" y="28799"/>
                </a:lnTo>
                <a:lnTo>
                  <a:pt x="689706" y="38100"/>
                </a:lnTo>
                <a:lnTo>
                  <a:pt x="711412" y="38100"/>
                </a:lnTo>
                <a:lnTo>
                  <a:pt x="715203" y="25400"/>
                </a:lnTo>
                <a:close/>
              </a:path>
              <a:path w="5437505" h="3251200">
                <a:moveTo>
                  <a:pt x="742040" y="25400"/>
                </a:moveTo>
                <a:lnTo>
                  <a:pt x="715203" y="25400"/>
                </a:lnTo>
                <a:lnTo>
                  <a:pt x="719999" y="38100"/>
                </a:lnTo>
                <a:lnTo>
                  <a:pt x="737317" y="38100"/>
                </a:lnTo>
                <a:lnTo>
                  <a:pt x="742040" y="25400"/>
                </a:lnTo>
                <a:close/>
              </a:path>
              <a:path w="5437505" h="3251200">
                <a:moveTo>
                  <a:pt x="799274" y="25400"/>
                </a:moveTo>
                <a:lnTo>
                  <a:pt x="749778" y="25400"/>
                </a:lnTo>
                <a:lnTo>
                  <a:pt x="748615" y="38100"/>
                </a:lnTo>
                <a:lnTo>
                  <a:pt x="800509" y="38100"/>
                </a:lnTo>
                <a:lnTo>
                  <a:pt x="799274" y="25400"/>
                </a:lnTo>
                <a:close/>
              </a:path>
              <a:path w="5437505" h="3251200">
                <a:moveTo>
                  <a:pt x="812655" y="25400"/>
                </a:moveTo>
                <a:lnTo>
                  <a:pt x="799274" y="25400"/>
                </a:lnTo>
                <a:lnTo>
                  <a:pt x="811032" y="38100"/>
                </a:lnTo>
                <a:lnTo>
                  <a:pt x="811807" y="38100"/>
                </a:lnTo>
                <a:lnTo>
                  <a:pt x="812655" y="25400"/>
                </a:lnTo>
                <a:close/>
              </a:path>
              <a:path w="5437505" h="3251200">
                <a:moveTo>
                  <a:pt x="845220" y="25400"/>
                </a:moveTo>
                <a:lnTo>
                  <a:pt x="818372" y="25400"/>
                </a:lnTo>
                <a:lnTo>
                  <a:pt x="824948" y="38100"/>
                </a:lnTo>
                <a:lnTo>
                  <a:pt x="841660" y="38100"/>
                </a:lnTo>
                <a:lnTo>
                  <a:pt x="845220" y="25400"/>
                </a:lnTo>
                <a:close/>
              </a:path>
              <a:path w="5437505" h="3251200">
                <a:moveTo>
                  <a:pt x="880402" y="25400"/>
                </a:moveTo>
                <a:lnTo>
                  <a:pt x="845220" y="25400"/>
                </a:lnTo>
                <a:lnTo>
                  <a:pt x="844592" y="38100"/>
                </a:lnTo>
                <a:lnTo>
                  <a:pt x="870811" y="38100"/>
                </a:lnTo>
                <a:lnTo>
                  <a:pt x="880402" y="25400"/>
                </a:lnTo>
                <a:close/>
              </a:path>
              <a:path w="5437505" h="3251200">
                <a:moveTo>
                  <a:pt x="889920" y="0"/>
                </a:moveTo>
                <a:lnTo>
                  <a:pt x="872591" y="0"/>
                </a:lnTo>
                <a:lnTo>
                  <a:pt x="873837" y="25400"/>
                </a:lnTo>
                <a:lnTo>
                  <a:pt x="886360" y="25400"/>
                </a:lnTo>
                <a:lnTo>
                  <a:pt x="886904" y="38100"/>
                </a:lnTo>
                <a:lnTo>
                  <a:pt x="897107" y="38100"/>
                </a:lnTo>
                <a:lnTo>
                  <a:pt x="896823" y="25400"/>
                </a:lnTo>
                <a:lnTo>
                  <a:pt x="898479" y="16884"/>
                </a:lnTo>
                <a:lnTo>
                  <a:pt x="898276" y="12700"/>
                </a:lnTo>
                <a:lnTo>
                  <a:pt x="895491" y="12700"/>
                </a:lnTo>
                <a:lnTo>
                  <a:pt x="889920" y="0"/>
                </a:lnTo>
                <a:close/>
              </a:path>
              <a:path w="5437505" h="3251200">
                <a:moveTo>
                  <a:pt x="898480" y="16901"/>
                </a:moveTo>
                <a:lnTo>
                  <a:pt x="896823" y="25400"/>
                </a:lnTo>
                <a:lnTo>
                  <a:pt x="897107" y="38100"/>
                </a:lnTo>
                <a:lnTo>
                  <a:pt x="897658" y="38100"/>
                </a:lnTo>
                <a:lnTo>
                  <a:pt x="898894" y="25400"/>
                </a:lnTo>
                <a:lnTo>
                  <a:pt x="898480" y="16901"/>
                </a:lnTo>
                <a:close/>
              </a:path>
              <a:path w="5437505" h="3251200">
                <a:moveTo>
                  <a:pt x="977163" y="12700"/>
                </a:moveTo>
                <a:lnTo>
                  <a:pt x="899300" y="12700"/>
                </a:lnTo>
                <a:lnTo>
                  <a:pt x="898481" y="16915"/>
                </a:lnTo>
                <a:lnTo>
                  <a:pt x="898894" y="25400"/>
                </a:lnTo>
                <a:lnTo>
                  <a:pt x="897658" y="38100"/>
                </a:lnTo>
                <a:lnTo>
                  <a:pt x="937940" y="38100"/>
                </a:lnTo>
                <a:lnTo>
                  <a:pt x="940306" y="25400"/>
                </a:lnTo>
                <a:lnTo>
                  <a:pt x="967321" y="25400"/>
                </a:lnTo>
                <a:lnTo>
                  <a:pt x="977163" y="12700"/>
                </a:lnTo>
                <a:close/>
              </a:path>
              <a:path w="5437505" h="3251200">
                <a:moveTo>
                  <a:pt x="975561" y="25400"/>
                </a:moveTo>
                <a:lnTo>
                  <a:pt x="949698" y="25400"/>
                </a:lnTo>
                <a:lnTo>
                  <a:pt x="953813" y="38100"/>
                </a:lnTo>
                <a:lnTo>
                  <a:pt x="972054" y="38100"/>
                </a:lnTo>
                <a:lnTo>
                  <a:pt x="975561" y="25400"/>
                </a:lnTo>
                <a:close/>
              </a:path>
              <a:path w="5437505" h="3251200">
                <a:moveTo>
                  <a:pt x="1043790" y="25400"/>
                </a:moveTo>
                <a:lnTo>
                  <a:pt x="979080" y="25400"/>
                </a:lnTo>
                <a:lnTo>
                  <a:pt x="982514" y="38100"/>
                </a:lnTo>
                <a:lnTo>
                  <a:pt x="1044020" y="38100"/>
                </a:lnTo>
                <a:lnTo>
                  <a:pt x="1043790" y="25400"/>
                </a:lnTo>
                <a:close/>
              </a:path>
              <a:path w="5437505" h="3251200">
                <a:moveTo>
                  <a:pt x="1072019" y="25400"/>
                </a:moveTo>
                <a:lnTo>
                  <a:pt x="1045004" y="25400"/>
                </a:lnTo>
                <a:lnTo>
                  <a:pt x="1046156" y="38100"/>
                </a:lnTo>
                <a:lnTo>
                  <a:pt x="1070271" y="38100"/>
                </a:lnTo>
                <a:lnTo>
                  <a:pt x="1072019" y="25400"/>
                </a:lnTo>
                <a:close/>
              </a:path>
              <a:path w="5437505" h="3251200">
                <a:moveTo>
                  <a:pt x="1112008" y="12700"/>
                </a:moveTo>
                <a:lnTo>
                  <a:pt x="1108332" y="12700"/>
                </a:lnTo>
                <a:lnTo>
                  <a:pt x="1110196" y="25400"/>
                </a:lnTo>
                <a:lnTo>
                  <a:pt x="1081485" y="25400"/>
                </a:lnTo>
                <a:lnTo>
                  <a:pt x="1087893" y="38100"/>
                </a:lnTo>
                <a:lnTo>
                  <a:pt x="1110196" y="38100"/>
                </a:lnTo>
                <a:lnTo>
                  <a:pt x="1111494" y="28767"/>
                </a:lnTo>
                <a:lnTo>
                  <a:pt x="1110866" y="25400"/>
                </a:lnTo>
                <a:lnTo>
                  <a:pt x="1112008" y="12700"/>
                </a:lnTo>
                <a:close/>
              </a:path>
              <a:path w="5437505" h="3251200">
                <a:moveTo>
                  <a:pt x="1111495" y="28775"/>
                </a:moveTo>
                <a:lnTo>
                  <a:pt x="1110196" y="38100"/>
                </a:lnTo>
                <a:lnTo>
                  <a:pt x="1113233" y="38100"/>
                </a:lnTo>
                <a:lnTo>
                  <a:pt x="1111495" y="28775"/>
                </a:lnTo>
                <a:close/>
              </a:path>
              <a:path w="5437505" h="3251200">
                <a:moveTo>
                  <a:pt x="1138729" y="25400"/>
                </a:moveTo>
                <a:lnTo>
                  <a:pt x="1111966" y="25400"/>
                </a:lnTo>
                <a:lnTo>
                  <a:pt x="1111500" y="28799"/>
                </a:lnTo>
                <a:lnTo>
                  <a:pt x="1113233" y="38100"/>
                </a:lnTo>
                <a:lnTo>
                  <a:pt x="1134939" y="38100"/>
                </a:lnTo>
                <a:lnTo>
                  <a:pt x="1138729" y="25400"/>
                </a:lnTo>
                <a:close/>
              </a:path>
              <a:path w="5437505" h="3251200">
                <a:moveTo>
                  <a:pt x="1165566" y="25400"/>
                </a:moveTo>
                <a:lnTo>
                  <a:pt x="1138729" y="25400"/>
                </a:lnTo>
                <a:lnTo>
                  <a:pt x="1143525" y="38100"/>
                </a:lnTo>
                <a:lnTo>
                  <a:pt x="1160854" y="38100"/>
                </a:lnTo>
                <a:lnTo>
                  <a:pt x="1165566" y="25400"/>
                </a:lnTo>
                <a:close/>
              </a:path>
              <a:path w="5437505" h="3251200">
                <a:moveTo>
                  <a:pt x="1222800" y="25400"/>
                </a:moveTo>
                <a:lnTo>
                  <a:pt x="1173304" y="25400"/>
                </a:lnTo>
                <a:lnTo>
                  <a:pt x="1172142" y="38100"/>
                </a:lnTo>
                <a:lnTo>
                  <a:pt x="1224036" y="38100"/>
                </a:lnTo>
                <a:lnTo>
                  <a:pt x="1222800" y="25400"/>
                </a:lnTo>
                <a:close/>
              </a:path>
              <a:path w="5437505" h="3251200">
                <a:moveTo>
                  <a:pt x="1236182" y="25400"/>
                </a:moveTo>
                <a:lnTo>
                  <a:pt x="1222800" y="25400"/>
                </a:lnTo>
                <a:lnTo>
                  <a:pt x="1234559" y="38100"/>
                </a:lnTo>
                <a:lnTo>
                  <a:pt x="1235334" y="38100"/>
                </a:lnTo>
                <a:lnTo>
                  <a:pt x="1236182" y="25400"/>
                </a:lnTo>
                <a:close/>
              </a:path>
              <a:path w="5437505" h="3251200">
                <a:moveTo>
                  <a:pt x="1268746" y="25400"/>
                </a:moveTo>
                <a:lnTo>
                  <a:pt x="1241909" y="25400"/>
                </a:lnTo>
                <a:lnTo>
                  <a:pt x="1248485" y="38100"/>
                </a:lnTo>
                <a:lnTo>
                  <a:pt x="1265186" y="38100"/>
                </a:lnTo>
                <a:lnTo>
                  <a:pt x="1268746" y="25400"/>
                </a:lnTo>
                <a:close/>
              </a:path>
              <a:path w="5437505" h="3251200">
                <a:moveTo>
                  <a:pt x="1303939" y="25400"/>
                </a:moveTo>
                <a:lnTo>
                  <a:pt x="1268746" y="25400"/>
                </a:lnTo>
                <a:lnTo>
                  <a:pt x="1268128" y="38100"/>
                </a:lnTo>
                <a:lnTo>
                  <a:pt x="1294348" y="38100"/>
                </a:lnTo>
                <a:lnTo>
                  <a:pt x="1303939" y="25400"/>
                </a:lnTo>
                <a:close/>
              </a:path>
              <a:path w="5437505" h="3251200">
                <a:moveTo>
                  <a:pt x="1313446" y="0"/>
                </a:moveTo>
                <a:lnTo>
                  <a:pt x="1296128" y="0"/>
                </a:lnTo>
                <a:lnTo>
                  <a:pt x="1297363" y="25400"/>
                </a:lnTo>
                <a:lnTo>
                  <a:pt x="1309886" y="25400"/>
                </a:lnTo>
                <a:lnTo>
                  <a:pt x="1310431" y="38100"/>
                </a:lnTo>
                <a:lnTo>
                  <a:pt x="1320633" y="38100"/>
                </a:lnTo>
                <a:lnTo>
                  <a:pt x="1320349" y="25400"/>
                </a:lnTo>
                <a:lnTo>
                  <a:pt x="1322006" y="16884"/>
                </a:lnTo>
                <a:lnTo>
                  <a:pt x="1321802" y="12700"/>
                </a:lnTo>
                <a:lnTo>
                  <a:pt x="1319017" y="12700"/>
                </a:lnTo>
                <a:lnTo>
                  <a:pt x="1313446" y="0"/>
                </a:lnTo>
                <a:close/>
              </a:path>
              <a:path w="5437505" h="3251200">
                <a:moveTo>
                  <a:pt x="1322007" y="16901"/>
                </a:moveTo>
                <a:lnTo>
                  <a:pt x="1320349" y="25400"/>
                </a:lnTo>
                <a:lnTo>
                  <a:pt x="1320633" y="38100"/>
                </a:lnTo>
                <a:lnTo>
                  <a:pt x="1321184" y="38100"/>
                </a:lnTo>
                <a:lnTo>
                  <a:pt x="1322420" y="25400"/>
                </a:lnTo>
                <a:lnTo>
                  <a:pt x="1322007" y="16901"/>
                </a:lnTo>
                <a:close/>
              </a:path>
              <a:path w="5437505" h="3251200">
                <a:moveTo>
                  <a:pt x="1400700" y="12700"/>
                </a:moveTo>
                <a:lnTo>
                  <a:pt x="1322826" y="12700"/>
                </a:lnTo>
                <a:lnTo>
                  <a:pt x="1322007" y="16915"/>
                </a:lnTo>
                <a:lnTo>
                  <a:pt x="1322420" y="25400"/>
                </a:lnTo>
                <a:lnTo>
                  <a:pt x="1321184" y="38100"/>
                </a:lnTo>
                <a:lnTo>
                  <a:pt x="1361476" y="38100"/>
                </a:lnTo>
                <a:lnTo>
                  <a:pt x="1363843" y="25400"/>
                </a:lnTo>
                <a:lnTo>
                  <a:pt x="1390858" y="25400"/>
                </a:lnTo>
                <a:lnTo>
                  <a:pt x="1400700" y="12700"/>
                </a:lnTo>
                <a:close/>
              </a:path>
              <a:path w="5437505" h="3251200">
                <a:moveTo>
                  <a:pt x="1399098" y="25400"/>
                </a:moveTo>
                <a:lnTo>
                  <a:pt x="1373225" y="25400"/>
                </a:lnTo>
                <a:lnTo>
                  <a:pt x="1377350" y="38100"/>
                </a:lnTo>
                <a:lnTo>
                  <a:pt x="1395580" y="38100"/>
                </a:lnTo>
                <a:lnTo>
                  <a:pt x="1399098" y="25400"/>
                </a:lnTo>
                <a:close/>
              </a:path>
              <a:path w="5437505" h="3251200">
                <a:moveTo>
                  <a:pt x="1467316" y="25400"/>
                </a:moveTo>
                <a:lnTo>
                  <a:pt x="1402606" y="25400"/>
                </a:lnTo>
                <a:lnTo>
                  <a:pt x="1406040" y="38100"/>
                </a:lnTo>
                <a:lnTo>
                  <a:pt x="1467546" y="38100"/>
                </a:lnTo>
                <a:lnTo>
                  <a:pt x="1467316" y="25400"/>
                </a:lnTo>
                <a:close/>
              </a:path>
              <a:path w="5437505" h="3251200">
                <a:moveTo>
                  <a:pt x="1495556" y="25400"/>
                </a:moveTo>
                <a:lnTo>
                  <a:pt x="1468541" y="25400"/>
                </a:lnTo>
                <a:lnTo>
                  <a:pt x="1469682" y="38100"/>
                </a:lnTo>
                <a:lnTo>
                  <a:pt x="1493797" y="38100"/>
                </a:lnTo>
                <a:lnTo>
                  <a:pt x="1495556" y="25400"/>
                </a:lnTo>
                <a:close/>
              </a:path>
              <a:path w="5437505" h="3251200">
                <a:moveTo>
                  <a:pt x="1528267" y="12700"/>
                </a:moveTo>
                <a:lnTo>
                  <a:pt x="1404810" y="12700"/>
                </a:lnTo>
                <a:lnTo>
                  <a:pt x="1404804" y="25400"/>
                </a:lnTo>
                <a:lnTo>
                  <a:pt x="1505011" y="25400"/>
                </a:lnTo>
                <a:lnTo>
                  <a:pt x="1511430" y="38100"/>
                </a:lnTo>
                <a:lnTo>
                  <a:pt x="1536759" y="38100"/>
                </a:lnTo>
                <a:lnTo>
                  <a:pt x="1536068" y="34391"/>
                </a:lnTo>
                <a:lnTo>
                  <a:pt x="1531702" y="25400"/>
                </a:lnTo>
                <a:lnTo>
                  <a:pt x="1528267" y="12700"/>
                </a:lnTo>
                <a:close/>
              </a:path>
              <a:path w="5437505" h="3251200">
                <a:moveTo>
                  <a:pt x="1612359" y="12700"/>
                </a:moveTo>
                <a:lnTo>
                  <a:pt x="1535544" y="12700"/>
                </a:lnTo>
                <a:lnTo>
                  <a:pt x="1534393" y="25400"/>
                </a:lnTo>
                <a:lnTo>
                  <a:pt x="1536068" y="34391"/>
                </a:lnTo>
                <a:lnTo>
                  <a:pt x="1537869" y="38100"/>
                </a:lnTo>
                <a:lnTo>
                  <a:pt x="1574098" y="38100"/>
                </a:lnTo>
                <a:lnTo>
                  <a:pt x="1580266" y="25400"/>
                </a:lnTo>
                <a:lnTo>
                  <a:pt x="1606579" y="25400"/>
                </a:lnTo>
                <a:lnTo>
                  <a:pt x="1612359" y="12700"/>
                </a:lnTo>
                <a:close/>
              </a:path>
              <a:path w="5437505" h="3251200">
                <a:moveTo>
                  <a:pt x="1595647" y="25400"/>
                </a:moveTo>
                <a:lnTo>
                  <a:pt x="1580266" y="25400"/>
                </a:lnTo>
                <a:lnTo>
                  <a:pt x="1575815" y="38100"/>
                </a:lnTo>
                <a:lnTo>
                  <a:pt x="1591668" y="38100"/>
                </a:lnTo>
                <a:lnTo>
                  <a:pt x="1595647" y="25400"/>
                </a:lnTo>
                <a:close/>
              </a:path>
              <a:path w="5437505" h="3251200">
                <a:moveTo>
                  <a:pt x="1612830" y="25400"/>
                </a:moveTo>
                <a:lnTo>
                  <a:pt x="1595647" y="25400"/>
                </a:lnTo>
                <a:lnTo>
                  <a:pt x="1597061" y="38100"/>
                </a:lnTo>
                <a:lnTo>
                  <a:pt x="1612516" y="38100"/>
                </a:lnTo>
                <a:lnTo>
                  <a:pt x="1612830" y="25400"/>
                </a:lnTo>
                <a:close/>
              </a:path>
              <a:path w="5437505" h="3251200">
                <a:moveTo>
                  <a:pt x="1669907" y="25400"/>
                </a:moveTo>
                <a:lnTo>
                  <a:pt x="1620327" y="25400"/>
                </a:lnTo>
                <a:lnTo>
                  <a:pt x="1618296" y="38100"/>
                </a:lnTo>
                <a:lnTo>
                  <a:pt x="1664755" y="38100"/>
                </a:lnTo>
                <a:lnTo>
                  <a:pt x="1669907" y="25400"/>
                </a:lnTo>
                <a:close/>
              </a:path>
              <a:path w="5437505" h="3251200">
                <a:moveTo>
                  <a:pt x="1702785" y="25400"/>
                </a:moveTo>
                <a:lnTo>
                  <a:pt x="1669907" y="25400"/>
                </a:lnTo>
                <a:lnTo>
                  <a:pt x="1670535" y="38100"/>
                </a:lnTo>
                <a:lnTo>
                  <a:pt x="1699351" y="38100"/>
                </a:lnTo>
                <a:lnTo>
                  <a:pt x="1702785" y="25400"/>
                </a:lnTo>
                <a:close/>
              </a:path>
              <a:path w="5437505" h="3251200">
                <a:moveTo>
                  <a:pt x="1731517" y="25400"/>
                </a:moveTo>
                <a:lnTo>
                  <a:pt x="1706136" y="25400"/>
                </a:lnTo>
                <a:lnTo>
                  <a:pt x="1711298" y="38100"/>
                </a:lnTo>
                <a:lnTo>
                  <a:pt x="1730114" y="38100"/>
                </a:lnTo>
                <a:lnTo>
                  <a:pt x="1731517" y="25400"/>
                </a:lnTo>
                <a:close/>
              </a:path>
              <a:path w="5437505" h="3251200">
                <a:moveTo>
                  <a:pt x="1743465" y="12700"/>
                </a:moveTo>
                <a:lnTo>
                  <a:pt x="1742062" y="12700"/>
                </a:lnTo>
                <a:lnTo>
                  <a:pt x="1733863" y="25400"/>
                </a:lnTo>
                <a:lnTo>
                  <a:pt x="1733235" y="25400"/>
                </a:lnTo>
                <a:lnTo>
                  <a:pt x="1736282" y="38100"/>
                </a:lnTo>
                <a:lnTo>
                  <a:pt x="1745486" y="38100"/>
                </a:lnTo>
                <a:lnTo>
                  <a:pt x="1746167" y="33238"/>
                </a:lnTo>
                <a:lnTo>
                  <a:pt x="1744480" y="25400"/>
                </a:lnTo>
                <a:lnTo>
                  <a:pt x="1743465" y="12700"/>
                </a:lnTo>
                <a:close/>
              </a:path>
              <a:path w="5437505" h="3251200">
                <a:moveTo>
                  <a:pt x="1746167" y="33238"/>
                </a:moveTo>
                <a:lnTo>
                  <a:pt x="1745486" y="38100"/>
                </a:lnTo>
                <a:lnTo>
                  <a:pt x="1747213" y="38100"/>
                </a:lnTo>
                <a:lnTo>
                  <a:pt x="1746167" y="33238"/>
                </a:lnTo>
                <a:close/>
              </a:path>
              <a:path w="5437505" h="3251200">
                <a:moveTo>
                  <a:pt x="1774029" y="25400"/>
                </a:moveTo>
                <a:lnTo>
                  <a:pt x="1747266" y="25400"/>
                </a:lnTo>
                <a:lnTo>
                  <a:pt x="1746167" y="33238"/>
                </a:lnTo>
                <a:lnTo>
                  <a:pt x="1747213" y="38100"/>
                </a:lnTo>
                <a:lnTo>
                  <a:pt x="1770239" y="38100"/>
                </a:lnTo>
                <a:lnTo>
                  <a:pt x="1774029" y="25400"/>
                </a:lnTo>
                <a:close/>
              </a:path>
              <a:path w="5437505" h="3251200">
                <a:moveTo>
                  <a:pt x="1800866" y="25400"/>
                </a:moveTo>
                <a:lnTo>
                  <a:pt x="1774029" y="25400"/>
                </a:lnTo>
                <a:lnTo>
                  <a:pt x="1778825" y="38100"/>
                </a:lnTo>
                <a:lnTo>
                  <a:pt x="1796144" y="38100"/>
                </a:lnTo>
                <a:lnTo>
                  <a:pt x="1800866" y="25400"/>
                </a:lnTo>
                <a:close/>
              </a:path>
              <a:path w="5437505" h="3251200">
                <a:moveTo>
                  <a:pt x="1858100" y="25400"/>
                </a:moveTo>
                <a:lnTo>
                  <a:pt x="1808594" y="25400"/>
                </a:lnTo>
                <a:lnTo>
                  <a:pt x="1807442" y="38100"/>
                </a:lnTo>
                <a:lnTo>
                  <a:pt x="1859336" y="38100"/>
                </a:lnTo>
                <a:lnTo>
                  <a:pt x="1858100" y="25400"/>
                </a:lnTo>
                <a:close/>
              </a:path>
              <a:path w="5437505" h="3251200">
                <a:moveTo>
                  <a:pt x="1871482" y="25400"/>
                </a:moveTo>
                <a:lnTo>
                  <a:pt x="1858100" y="25400"/>
                </a:lnTo>
                <a:lnTo>
                  <a:pt x="1869859" y="38100"/>
                </a:lnTo>
                <a:lnTo>
                  <a:pt x="1870623" y="38100"/>
                </a:lnTo>
                <a:lnTo>
                  <a:pt x="1871482" y="25400"/>
                </a:lnTo>
                <a:close/>
              </a:path>
              <a:path w="5437505" h="3251200">
                <a:moveTo>
                  <a:pt x="1904036" y="25400"/>
                </a:moveTo>
                <a:lnTo>
                  <a:pt x="1877199" y="25400"/>
                </a:lnTo>
                <a:lnTo>
                  <a:pt x="1883775" y="38100"/>
                </a:lnTo>
                <a:lnTo>
                  <a:pt x="1900486" y="38100"/>
                </a:lnTo>
                <a:lnTo>
                  <a:pt x="1904036" y="25400"/>
                </a:lnTo>
                <a:close/>
              </a:path>
              <a:path w="5437505" h="3251200">
                <a:moveTo>
                  <a:pt x="1939228" y="25400"/>
                </a:moveTo>
                <a:lnTo>
                  <a:pt x="1904036" y="25400"/>
                </a:lnTo>
                <a:lnTo>
                  <a:pt x="1903418" y="38100"/>
                </a:lnTo>
                <a:lnTo>
                  <a:pt x="1929637" y="38100"/>
                </a:lnTo>
                <a:lnTo>
                  <a:pt x="1939228" y="25400"/>
                </a:lnTo>
                <a:close/>
              </a:path>
              <a:path w="5437505" h="3251200">
                <a:moveTo>
                  <a:pt x="1948746" y="0"/>
                </a:moveTo>
                <a:lnTo>
                  <a:pt x="1931417" y="0"/>
                </a:lnTo>
                <a:lnTo>
                  <a:pt x="1932653" y="25400"/>
                </a:lnTo>
                <a:lnTo>
                  <a:pt x="1945186" y="25400"/>
                </a:lnTo>
                <a:lnTo>
                  <a:pt x="1945731" y="38100"/>
                </a:lnTo>
                <a:lnTo>
                  <a:pt x="1955932" y="38100"/>
                </a:lnTo>
                <a:lnTo>
                  <a:pt x="1955645" y="25400"/>
                </a:lnTo>
                <a:lnTo>
                  <a:pt x="1957299" y="16884"/>
                </a:lnTo>
                <a:lnTo>
                  <a:pt x="1957092" y="12700"/>
                </a:lnTo>
                <a:lnTo>
                  <a:pt x="1954317" y="12700"/>
                </a:lnTo>
                <a:lnTo>
                  <a:pt x="1948746" y="0"/>
                </a:lnTo>
                <a:close/>
              </a:path>
              <a:path w="5437505" h="3251200">
                <a:moveTo>
                  <a:pt x="1957300" y="16913"/>
                </a:moveTo>
                <a:lnTo>
                  <a:pt x="1955645" y="25400"/>
                </a:lnTo>
                <a:lnTo>
                  <a:pt x="1955932" y="38100"/>
                </a:lnTo>
                <a:lnTo>
                  <a:pt x="1956474" y="38100"/>
                </a:lnTo>
                <a:lnTo>
                  <a:pt x="1957720" y="25400"/>
                </a:lnTo>
                <a:lnTo>
                  <a:pt x="1957300" y="16913"/>
                </a:lnTo>
                <a:close/>
              </a:path>
              <a:path w="5437505" h="3251200">
                <a:moveTo>
                  <a:pt x="2035990" y="12700"/>
                </a:moveTo>
                <a:lnTo>
                  <a:pt x="1958122" y="12700"/>
                </a:lnTo>
                <a:lnTo>
                  <a:pt x="1957300" y="16915"/>
                </a:lnTo>
                <a:lnTo>
                  <a:pt x="1957720" y="25400"/>
                </a:lnTo>
                <a:lnTo>
                  <a:pt x="1956474" y="38100"/>
                </a:lnTo>
                <a:lnTo>
                  <a:pt x="1996766" y="38100"/>
                </a:lnTo>
                <a:lnTo>
                  <a:pt x="1999132" y="25400"/>
                </a:lnTo>
                <a:lnTo>
                  <a:pt x="2026147" y="25400"/>
                </a:lnTo>
                <a:lnTo>
                  <a:pt x="2035990" y="12700"/>
                </a:lnTo>
                <a:close/>
              </a:path>
              <a:path w="5437505" h="3251200">
                <a:moveTo>
                  <a:pt x="2034388" y="25400"/>
                </a:moveTo>
                <a:lnTo>
                  <a:pt x="2008525" y="25400"/>
                </a:lnTo>
                <a:lnTo>
                  <a:pt x="2012640" y="38100"/>
                </a:lnTo>
                <a:lnTo>
                  <a:pt x="2030880" y="38100"/>
                </a:lnTo>
                <a:lnTo>
                  <a:pt x="2034388" y="25400"/>
                </a:lnTo>
                <a:close/>
              </a:path>
              <a:path w="5437505" h="3251200">
                <a:moveTo>
                  <a:pt x="2102616" y="25400"/>
                </a:moveTo>
                <a:lnTo>
                  <a:pt x="2037896" y="25400"/>
                </a:lnTo>
                <a:lnTo>
                  <a:pt x="2041330" y="38100"/>
                </a:lnTo>
                <a:lnTo>
                  <a:pt x="2102846" y="38100"/>
                </a:lnTo>
                <a:lnTo>
                  <a:pt x="2102616" y="25400"/>
                </a:lnTo>
                <a:close/>
              </a:path>
              <a:path w="5437505" h="3251200">
                <a:moveTo>
                  <a:pt x="2130846" y="25400"/>
                </a:moveTo>
                <a:lnTo>
                  <a:pt x="2103831" y="25400"/>
                </a:lnTo>
                <a:lnTo>
                  <a:pt x="2104983" y="38100"/>
                </a:lnTo>
                <a:lnTo>
                  <a:pt x="2129097" y="38100"/>
                </a:lnTo>
                <a:lnTo>
                  <a:pt x="2130846" y="25400"/>
                </a:lnTo>
                <a:close/>
              </a:path>
              <a:path w="5437505" h="3251200">
                <a:moveTo>
                  <a:pt x="2170834" y="12700"/>
                </a:moveTo>
                <a:lnTo>
                  <a:pt x="2167159" y="12700"/>
                </a:lnTo>
                <a:lnTo>
                  <a:pt x="2169012" y="25400"/>
                </a:lnTo>
                <a:lnTo>
                  <a:pt x="2140311" y="25400"/>
                </a:lnTo>
                <a:lnTo>
                  <a:pt x="2146719" y="38100"/>
                </a:lnTo>
                <a:lnTo>
                  <a:pt x="2169012" y="38100"/>
                </a:lnTo>
                <a:lnTo>
                  <a:pt x="2170320" y="28767"/>
                </a:lnTo>
                <a:lnTo>
                  <a:pt x="2169693" y="25400"/>
                </a:lnTo>
                <a:lnTo>
                  <a:pt x="2170834" y="12700"/>
                </a:lnTo>
                <a:close/>
              </a:path>
              <a:path w="5437505" h="3251200">
                <a:moveTo>
                  <a:pt x="2170320" y="28767"/>
                </a:moveTo>
                <a:lnTo>
                  <a:pt x="2169012" y="38100"/>
                </a:lnTo>
                <a:lnTo>
                  <a:pt x="2172059" y="38100"/>
                </a:lnTo>
                <a:lnTo>
                  <a:pt x="2170320" y="28767"/>
                </a:lnTo>
                <a:close/>
              </a:path>
              <a:path w="5437505" h="3251200">
                <a:moveTo>
                  <a:pt x="2197556" y="25400"/>
                </a:moveTo>
                <a:lnTo>
                  <a:pt x="2170792" y="25400"/>
                </a:lnTo>
                <a:lnTo>
                  <a:pt x="2170326" y="28799"/>
                </a:lnTo>
                <a:lnTo>
                  <a:pt x="2172059" y="38100"/>
                </a:lnTo>
                <a:lnTo>
                  <a:pt x="2193765" y="38100"/>
                </a:lnTo>
                <a:lnTo>
                  <a:pt x="2197556" y="25400"/>
                </a:lnTo>
                <a:close/>
              </a:path>
              <a:path w="5437505" h="3251200">
                <a:moveTo>
                  <a:pt x="2224393" y="25400"/>
                </a:moveTo>
                <a:lnTo>
                  <a:pt x="2197556" y="25400"/>
                </a:lnTo>
                <a:lnTo>
                  <a:pt x="2202351" y="38100"/>
                </a:lnTo>
                <a:lnTo>
                  <a:pt x="2219681" y="38100"/>
                </a:lnTo>
                <a:lnTo>
                  <a:pt x="2224393" y="25400"/>
                </a:lnTo>
                <a:close/>
              </a:path>
              <a:path w="5437505" h="3251200">
                <a:moveTo>
                  <a:pt x="2281626" y="25400"/>
                </a:moveTo>
                <a:lnTo>
                  <a:pt x="2232130" y="25400"/>
                </a:lnTo>
                <a:lnTo>
                  <a:pt x="2230968" y="38100"/>
                </a:lnTo>
                <a:lnTo>
                  <a:pt x="2282862" y="38100"/>
                </a:lnTo>
                <a:lnTo>
                  <a:pt x="2281626" y="25400"/>
                </a:lnTo>
                <a:close/>
              </a:path>
              <a:path w="5437505" h="3251200">
                <a:moveTo>
                  <a:pt x="2295008" y="25400"/>
                </a:moveTo>
                <a:lnTo>
                  <a:pt x="2281626" y="25400"/>
                </a:lnTo>
                <a:lnTo>
                  <a:pt x="2293385" y="38100"/>
                </a:lnTo>
                <a:lnTo>
                  <a:pt x="2294160" y="38100"/>
                </a:lnTo>
                <a:lnTo>
                  <a:pt x="2295008" y="25400"/>
                </a:lnTo>
                <a:close/>
              </a:path>
              <a:path w="5437505" h="3251200">
                <a:moveTo>
                  <a:pt x="2327573" y="25400"/>
                </a:moveTo>
                <a:lnTo>
                  <a:pt x="2300736" y="25400"/>
                </a:lnTo>
                <a:lnTo>
                  <a:pt x="2307301" y="38100"/>
                </a:lnTo>
                <a:lnTo>
                  <a:pt x="2324013" y="38100"/>
                </a:lnTo>
                <a:lnTo>
                  <a:pt x="2327573" y="25400"/>
                </a:lnTo>
                <a:close/>
              </a:path>
              <a:path w="5437505" h="3251200">
                <a:moveTo>
                  <a:pt x="2362755" y="25400"/>
                </a:moveTo>
                <a:lnTo>
                  <a:pt x="2327573" y="25400"/>
                </a:lnTo>
                <a:lnTo>
                  <a:pt x="2326955" y="38100"/>
                </a:lnTo>
                <a:lnTo>
                  <a:pt x="2353174" y="38100"/>
                </a:lnTo>
                <a:lnTo>
                  <a:pt x="2362755" y="25400"/>
                </a:lnTo>
                <a:close/>
              </a:path>
              <a:path w="5437505" h="3251200">
                <a:moveTo>
                  <a:pt x="2372273" y="0"/>
                </a:moveTo>
                <a:lnTo>
                  <a:pt x="2354944" y="0"/>
                </a:lnTo>
                <a:lnTo>
                  <a:pt x="2356190" y="25400"/>
                </a:lnTo>
                <a:lnTo>
                  <a:pt x="2368713" y="25400"/>
                </a:lnTo>
                <a:lnTo>
                  <a:pt x="2369257" y="38100"/>
                </a:lnTo>
                <a:lnTo>
                  <a:pt x="2379459" y="38100"/>
                </a:lnTo>
                <a:lnTo>
                  <a:pt x="2379176" y="25400"/>
                </a:lnTo>
                <a:lnTo>
                  <a:pt x="2380832" y="16884"/>
                </a:lnTo>
                <a:lnTo>
                  <a:pt x="2380629" y="12700"/>
                </a:lnTo>
                <a:lnTo>
                  <a:pt x="2377843" y="12700"/>
                </a:lnTo>
                <a:lnTo>
                  <a:pt x="2372273" y="0"/>
                </a:lnTo>
                <a:close/>
              </a:path>
              <a:path w="5437505" h="3251200">
                <a:moveTo>
                  <a:pt x="2380833" y="16901"/>
                </a:moveTo>
                <a:lnTo>
                  <a:pt x="2379176" y="25400"/>
                </a:lnTo>
                <a:lnTo>
                  <a:pt x="2379459" y="38100"/>
                </a:lnTo>
                <a:lnTo>
                  <a:pt x="2380011" y="38100"/>
                </a:lnTo>
                <a:lnTo>
                  <a:pt x="2381246" y="25400"/>
                </a:lnTo>
                <a:lnTo>
                  <a:pt x="2380833" y="16901"/>
                </a:lnTo>
                <a:close/>
              </a:path>
              <a:path w="5437505" h="3251200">
                <a:moveTo>
                  <a:pt x="2459527" y="12700"/>
                </a:moveTo>
                <a:lnTo>
                  <a:pt x="2381652" y="12700"/>
                </a:lnTo>
                <a:lnTo>
                  <a:pt x="2380834" y="16915"/>
                </a:lnTo>
                <a:lnTo>
                  <a:pt x="2381246" y="25400"/>
                </a:lnTo>
                <a:lnTo>
                  <a:pt x="2380011" y="38100"/>
                </a:lnTo>
                <a:lnTo>
                  <a:pt x="2420303" y="38100"/>
                </a:lnTo>
                <a:lnTo>
                  <a:pt x="2422659" y="25400"/>
                </a:lnTo>
                <a:lnTo>
                  <a:pt x="2449674" y="25400"/>
                </a:lnTo>
                <a:lnTo>
                  <a:pt x="2459527" y="12700"/>
                </a:lnTo>
                <a:close/>
              </a:path>
              <a:path w="5437505" h="3251200">
                <a:moveTo>
                  <a:pt x="2457925" y="25400"/>
                </a:moveTo>
                <a:lnTo>
                  <a:pt x="2432051" y="25400"/>
                </a:lnTo>
                <a:lnTo>
                  <a:pt x="2436166" y="38100"/>
                </a:lnTo>
                <a:lnTo>
                  <a:pt x="2454406" y="38100"/>
                </a:lnTo>
                <a:lnTo>
                  <a:pt x="2457925" y="25400"/>
                </a:lnTo>
                <a:close/>
              </a:path>
              <a:path w="5437505" h="3251200">
                <a:moveTo>
                  <a:pt x="2526142" y="25400"/>
                </a:moveTo>
                <a:lnTo>
                  <a:pt x="2461432" y="25400"/>
                </a:lnTo>
                <a:lnTo>
                  <a:pt x="2464867" y="38100"/>
                </a:lnTo>
                <a:lnTo>
                  <a:pt x="2526373" y="38100"/>
                </a:lnTo>
                <a:lnTo>
                  <a:pt x="2526142" y="25400"/>
                </a:lnTo>
                <a:close/>
              </a:path>
              <a:path w="5437505" h="3251200">
                <a:moveTo>
                  <a:pt x="2554382" y="25400"/>
                </a:moveTo>
                <a:lnTo>
                  <a:pt x="2527368" y="25400"/>
                </a:lnTo>
                <a:lnTo>
                  <a:pt x="2528509" y="38100"/>
                </a:lnTo>
                <a:lnTo>
                  <a:pt x="2552623" y="38100"/>
                </a:lnTo>
                <a:lnTo>
                  <a:pt x="2554382" y="25400"/>
                </a:lnTo>
                <a:close/>
              </a:path>
              <a:path w="5437505" h="3251200">
                <a:moveTo>
                  <a:pt x="2594360" y="12700"/>
                </a:moveTo>
                <a:lnTo>
                  <a:pt x="2590685" y="12700"/>
                </a:lnTo>
                <a:lnTo>
                  <a:pt x="2592549" y="25400"/>
                </a:lnTo>
                <a:lnTo>
                  <a:pt x="2563838" y="25400"/>
                </a:lnTo>
                <a:lnTo>
                  <a:pt x="2570246" y="38100"/>
                </a:lnTo>
                <a:lnTo>
                  <a:pt x="2592549" y="38100"/>
                </a:lnTo>
                <a:lnTo>
                  <a:pt x="2593846" y="28767"/>
                </a:lnTo>
                <a:lnTo>
                  <a:pt x="2593219" y="25400"/>
                </a:lnTo>
                <a:lnTo>
                  <a:pt x="2594360" y="12700"/>
                </a:lnTo>
                <a:close/>
              </a:path>
              <a:path w="5437505" h="3251200">
                <a:moveTo>
                  <a:pt x="2593852" y="28799"/>
                </a:moveTo>
                <a:lnTo>
                  <a:pt x="2592549" y="38100"/>
                </a:lnTo>
                <a:lnTo>
                  <a:pt x="2595585" y="38100"/>
                </a:lnTo>
                <a:lnTo>
                  <a:pt x="2593852" y="28799"/>
                </a:lnTo>
                <a:close/>
              </a:path>
              <a:path w="5437505" h="3251200">
                <a:moveTo>
                  <a:pt x="2621082" y="25400"/>
                </a:moveTo>
                <a:lnTo>
                  <a:pt x="2594329" y="25400"/>
                </a:lnTo>
                <a:lnTo>
                  <a:pt x="2593852" y="28799"/>
                </a:lnTo>
                <a:lnTo>
                  <a:pt x="2595585" y="38100"/>
                </a:lnTo>
                <a:lnTo>
                  <a:pt x="2617292" y="38100"/>
                </a:lnTo>
                <a:lnTo>
                  <a:pt x="2621082" y="25400"/>
                </a:lnTo>
                <a:close/>
              </a:path>
              <a:path w="5437505" h="3251200">
                <a:moveTo>
                  <a:pt x="2647919" y="25400"/>
                </a:moveTo>
                <a:lnTo>
                  <a:pt x="2621082" y="25400"/>
                </a:lnTo>
                <a:lnTo>
                  <a:pt x="2625878" y="38100"/>
                </a:lnTo>
                <a:lnTo>
                  <a:pt x="2643207" y="38100"/>
                </a:lnTo>
                <a:lnTo>
                  <a:pt x="2647919" y="25400"/>
                </a:lnTo>
                <a:close/>
              </a:path>
              <a:path w="5437505" h="3251200">
                <a:moveTo>
                  <a:pt x="2705153" y="25400"/>
                </a:moveTo>
                <a:lnTo>
                  <a:pt x="2655657" y="25400"/>
                </a:lnTo>
                <a:lnTo>
                  <a:pt x="2654495" y="38100"/>
                </a:lnTo>
                <a:lnTo>
                  <a:pt x="2706399" y="38100"/>
                </a:lnTo>
                <a:lnTo>
                  <a:pt x="2705153" y="25400"/>
                </a:lnTo>
                <a:close/>
              </a:path>
              <a:path w="5437505" h="3251200">
                <a:moveTo>
                  <a:pt x="2718535" y="25400"/>
                </a:moveTo>
                <a:lnTo>
                  <a:pt x="2705153" y="25400"/>
                </a:lnTo>
                <a:lnTo>
                  <a:pt x="2716912" y="38100"/>
                </a:lnTo>
                <a:lnTo>
                  <a:pt x="2717686" y="38100"/>
                </a:lnTo>
                <a:lnTo>
                  <a:pt x="2718535" y="25400"/>
                </a:lnTo>
                <a:close/>
              </a:path>
              <a:path w="5437505" h="3251200">
                <a:moveTo>
                  <a:pt x="2751099" y="25400"/>
                </a:moveTo>
                <a:lnTo>
                  <a:pt x="2724262" y="25400"/>
                </a:lnTo>
                <a:lnTo>
                  <a:pt x="2730838" y="38100"/>
                </a:lnTo>
                <a:lnTo>
                  <a:pt x="2747539" y="38100"/>
                </a:lnTo>
                <a:lnTo>
                  <a:pt x="2751099" y="25400"/>
                </a:lnTo>
                <a:close/>
              </a:path>
              <a:path w="5437505" h="3251200">
                <a:moveTo>
                  <a:pt x="2786292" y="25400"/>
                </a:moveTo>
                <a:lnTo>
                  <a:pt x="2751099" y="25400"/>
                </a:lnTo>
                <a:lnTo>
                  <a:pt x="2750481" y="38100"/>
                </a:lnTo>
                <a:lnTo>
                  <a:pt x="2776700" y="38100"/>
                </a:lnTo>
                <a:lnTo>
                  <a:pt x="2786292" y="25400"/>
                </a:lnTo>
                <a:close/>
              </a:path>
              <a:path w="5437505" h="3251200">
                <a:moveTo>
                  <a:pt x="2795799" y="0"/>
                </a:moveTo>
                <a:lnTo>
                  <a:pt x="2778480" y="0"/>
                </a:lnTo>
                <a:lnTo>
                  <a:pt x="2779716" y="25400"/>
                </a:lnTo>
                <a:lnTo>
                  <a:pt x="2792250" y="25400"/>
                </a:lnTo>
                <a:lnTo>
                  <a:pt x="2792784" y="38100"/>
                </a:lnTo>
                <a:lnTo>
                  <a:pt x="2802986" y="38100"/>
                </a:lnTo>
                <a:lnTo>
                  <a:pt x="2802703" y="25400"/>
                </a:lnTo>
                <a:lnTo>
                  <a:pt x="2804359" y="16884"/>
                </a:lnTo>
                <a:lnTo>
                  <a:pt x="2804155" y="12700"/>
                </a:lnTo>
                <a:lnTo>
                  <a:pt x="2801370" y="12700"/>
                </a:lnTo>
                <a:lnTo>
                  <a:pt x="2795799" y="0"/>
                </a:lnTo>
                <a:close/>
              </a:path>
              <a:path w="5437505" h="3251200">
                <a:moveTo>
                  <a:pt x="2804360" y="16915"/>
                </a:moveTo>
                <a:lnTo>
                  <a:pt x="2802703" y="25400"/>
                </a:lnTo>
                <a:lnTo>
                  <a:pt x="2802986" y="38100"/>
                </a:lnTo>
                <a:lnTo>
                  <a:pt x="2803537" y="38100"/>
                </a:lnTo>
                <a:lnTo>
                  <a:pt x="2804773" y="25400"/>
                </a:lnTo>
                <a:lnTo>
                  <a:pt x="2804360" y="16915"/>
                </a:lnTo>
                <a:close/>
              </a:path>
              <a:path w="5437505" h="3251200">
                <a:moveTo>
                  <a:pt x="2883053" y="12700"/>
                </a:moveTo>
                <a:lnTo>
                  <a:pt x="2805183" y="12700"/>
                </a:lnTo>
                <a:lnTo>
                  <a:pt x="2804360" y="16915"/>
                </a:lnTo>
                <a:lnTo>
                  <a:pt x="2804773" y="25400"/>
                </a:lnTo>
                <a:lnTo>
                  <a:pt x="2803537" y="38100"/>
                </a:lnTo>
                <a:lnTo>
                  <a:pt x="2843829" y="38100"/>
                </a:lnTo>
                <a:lnTo>
                  <a:pt x="2846196" y="25400"/>
                </a:lnTo>
                <a:lnTo>
                  <a:pt x="2873210" y="25400"/>
                </a:lnTo>
                <a:lnTo>
                  <a:pt x="2883053" y="12700"/>
                </a:lnTo>
                <a:close/>
              </a:path>
              <a:path w="5437505" h="3251200">
                <a:moveTo>
                  <a:pt x="2881451" y="25400"/>
                </a:moveTo>
                <a:lnTo>
                  <a:pt x="2855577" y="25400"/>
                </a:lnTo>
                <a:lnTo>
                  <a:pt x="2859703" y="38100"/>
                </a:lnTo>
                <a:lnTo>
                  <a:pt x="2877943" y="38100"/>
                </a:lnTo>
                <a:lnTo>
                  <a:pt x="2881451" y="25400"/>
                </a:lnTo>
                <a:close/>
              </a:path>
              <a:path w="5437505" h="3251200">
                <a:moveTo>
                  <a:pt x="2949669" y="25400"/>
                </a:moveTo>
                <a:lnTo>
                  <a:pt x="2884959" y="25400"/>
                </a:lnTo>
                <a:lnTo>
                  <a:pt x="2888393" y="38100"/>
                </a:lnTo>
                <a:lnTo>
                  <a:pt x="2949899" y="38100"/>
                </a:lnTo>
                <a:lnTo>
                  <a:pt x="2949669" y="25400"/>
                </a:lnTo>
                <a:close/>
              </a:path>
              <a:path w="5437505" h="3251200">
                <a:moveTo>
                  <a:pt x="2977909" y="25400"/>
                </a:moveTo>
                <a:lnTo>
                  <a:pt x="2950894" y="25400"/>
                </a:lnTo>
                <a:lnTo>
                  <a:pt x="2952035" y="38100"/>
                </a:lnTo>
                <a:lnTo>
                  <a:pt x="2976150" y="38100"/>
                </a:lnTo>
                <a:lnTo>
                  <a:pt x="2977909" y="25400"/>
                </a:lnTo>
                <a:close/>
              </a:path>
              <a:path w="5437505" h="3251200">
                <a:moveTo>
                  <a:pt x="3010620" y="12700"/>
                </a:moveTo>
                <a:lnTo>
                  <a:pt x="2887163" y="12700"/>
                </a:lnTo>
                <a:lnTo>
                  <a:pt x="2887157" y="25400"/>
                </a:lnTo>
                <a:lnTo>
                  <a:pt x="2987375" y="25400"/>
                </a:lnTo>
                <a:lnTo>
                  <a:pt x="2993783" y="38100"/>
                </a:lnTo>
                <a:lnTo>
                  <a:pt x="3019112" y="38100"/>
                </a:lnTo>
                <a:lnTo>
                  <a:pt x="3018421" y="34391"/>
                </a:lnTo>
                <a:lnTo>
                  <a:pt x="3014054" y="25400"/>
                </a:lnTo>
                <a:lnTo>
                  <a:pt x="3010620" y="12700"/>
                </a:lnTo>
                <a:close/>
              </a:path>
              <a:path w="5437505" h="3251200">
                <a:moveTo>
                  <a:pt x="3094712" y="12700"/>
                </a:moveTo>
                <a:lnTo>
                  <a:pt x="3017897" y="12700"/>
                </a:lnTo>
                <a:lnTo>
                  <a:pt x="3016745" y="25400"/>
                </a:lnTo>
                <a:lnTo>
                  <a:pt x="3018421" y="34391"/>
                </a:lnTo>
                <a:lnTo>
                  <a:pt x="3020222" y="38100"/>
                </a:lnTo>
                <a:lnTo>
                  <a:pt x="3056451" y="38100"/>
                </a:lnTo>
                <a:lnTo>
                  <a:pt x="3062618" y="25400"/>
                </a:lnTo>
                <a:lnTo>
                  <a:pt x="3088942" y="25400"/>
                </a:lnTo>
                <a:lnTo>
                  <a:pt x="3094712" y="12700"/>
                </a:lnTo>
                <a:close/>
              </a:path>
              <a:path w="5437505" h="3251200">
                <a:moveTo>
                  <a:pt x="3078000" y="25400"/>
                </a:moveTo>
                <a:lnTo>
                  <a:pt x="3062618" y="25400"/>
                </a:lnTo>
                <a:lnTo>
                  <a:pt x="3058168" y="38100"/>
                </a:lnTo>
                <a:lnTo>
                  <a:pt x="3074021" y="38100"/>
                </a:lnTo>
                <a:lnTo>
                  <a:pt x="3078000" y="25400"/>
                </a:lnTo>
                <a:close/>
              </a:path>
              <a:path w="5437505" h="3251200">
                <a:moveTo>
                  <a:pt x="3095183" y="25400"/>
                </a:moveTo>
                <a:lnTo>
                  <a:pt x="3078000" y="25400"/>
                </a:lnTo>
                <a:lnTo>
                  <a:pt x="3079414" y="38100"/>
                </a:lnTo>
                <a:lnTo>
                  <a:pt x="3094869" y="38100"/>
                </a:lnTo>
                <a:lnTo>
                  <a:pt x="3095183" y="25400"/>
                </a:lnTo>
                <a:close/>
              </a:path>
              <a:path w="5437505" h="3251200">
                <a:moveTo>
                  <a:pt x="3152260" y="25400"/>
                </a:moveTo>
                <a:lnTo>
                  <a:pt x="3102680" y="25400"/>
                </a:lnTo>
                <a:lnTo>
                  <a:pt x="3100649" y="38100"/>
                </a:lnTo>
                <a:lnTo>
                  <a:pt x="3147108" y="38100"/>
                </a:lnTo>
                <a:lnTo>
                  <a:pt x="3152260" y="25400"/>
                </a:lnTo>
                <a:close/>
              </a:path>
              <a:path w="5437505" h="3251200">
                <a:moveTo>
                  <a:pt x="3185138" y="25400"/>
                </a:moveTo>
                <a:lnTo>
                  <a:pt x="3152260" y="25400"/>
                </a:lnTo>
                <a:lnTo>
                  <a:pt x="3152888" y="38100"/>
                </a:lnTo>
                <a:lnTo>
                  <a:pt x="3181704" y="38100"/>
                </a:lnTo>
                <a:lnTo>
                  <a:pt x="3185138" y="25400"/>
                </a:lnTo>
                <a:close/>
              </a:path>
              <a:path w="5437505" h="3251200">
                <a:moveTo>
                  <a:pt x="3213870" y="25400"/>
                </a:moveTo>
                <a:lnTo>
                  <a:pt x="3188499" y="25400"/>
                </a:lnTo>
                <a:lnTo>
                  <a:pt x="3193651" y="38100"/>
                </a:lnTo>
                <a:lnTo>
                  <a:pt x="3212467" y="38100"/>
                </a:lnTo>
                <a:lnTo>
                  <a:pt x="3213870" y="25400"/>
                </a:lnTo>
                <a:close/>
              </a:path>
              <a:path w="5437505" h="3251200">
                <a:moveTo>
                  <a:pt x="3225818" y="12700"/>
                </a:moveTo>
                <a:lnTo>
                  <a:pt x="3224414" y="12700"/>
                </a:lnTo>
                <a:lnTo>
                  <a:pt x="3216216" y="25400"/>
                </a:lnTo>
                <a:lnTo>
                  <a:pt x="3215587" y="25400"/>
                </a:lnTo>
                <a:lnTo>
                  <a:pt x="3218634" y="38100"/>
                </a:lnTo>
                <a:lnTo>
                  <a:pt x="3227838" y="38100"/>
                </a:lnTo>
                <a:lnTo>
                  <a:pt x="3228520" y="33238"/>
                </a:lnTo>
                <a:lnTo>
                  <a:pt x="3226833" y="25400"/>
                </a:lnTo>
                <a:lnTo>
                  <a:pt x="3225818" y="12700"/>
                </a:lnTo>
                <a:close/>
              </a:path>
              <a:path w="5437505" h="3251200">
                <a:moveTo>
                  <a:pt x="3228520" y="33238"/>
                </a:moveTo>
                <a:lnTo>
                  <a:pt x="3227838" y="38100"/>
                </a:lnTo>
                <a:lnTo>
                  <a:pt x="3229566" y="38100"/>
                </a:lnTo>
                <a:lnTo>
                  <a:pt x="3228520" y="33238"/>
                </a:lnTo>
                <a:close/>
              </a:path>
              <a:path w="5437505" h="3251200">
                <a:moveTo>
                  <a:pt x="3256382" y="25400"/>
                </a:moveTo>
                <a:lnTo>
                  <a:pt x="3229618" y="25400"/>
                </a:lnTo>
                <a:lnTo>
                  <a:pt x="3228520" y="33238"/>
                </a:lnTo>
                <a:lnTo>
                  <a:pt x="3229566" y="38100"/>
                </a:lnTo>
                <a:lnTo>
                  <a:pt x="3252592" y="38100"/>
                </a:lnTo>
                <a:lnTo>
                  <a:pt x="3256382" y="25400"/>
                </a:lnTo>
                <a:close/>
              </a:path>
              <a:path w="5437505" h="3251200">
                <a:moveTo>
                  <a:pt x="3283219" y="25400"/>
                </a:moveTo>
                <a:lnTo>
                  <a:pt x="3256382" y="25400"/>
                </a:lnTo>
                <a:lnTo>
                  <a:pt x="3261178" y="38100"/>
                </a:lnTo>
                <a:lnTo>
                  <a:pt x="3278497" y="38100"/>
                </a:lnTo>
                <a:lnTo>
                  <a:pt x="3283219" y="25400"/>
                </a:lnTo>
                <a:close/>
              </a:path>
              <a:path w="5437505" h="3251200">
                <a:moveTo>
                  <a:pt x="3340453" y="25400"/>
                </a:moveTo>
                <a:lnTo>
                  <a:pt x="3290957" y="25400"/>
                </a:lnTo>
                <a:lnTo>
                  <a:pt x="3289795" y="38100"/>
                </a:lnTo>
                <a:lnTo>
                  <a:pt x="3341688" y="38100"/>
                </a:lnTo>
                <a:lnTo>
                  <a:pt x="3340453" y="25400"/>
                </a:lnTo>
                <a:close/>
              </a:path>
              <a:path w="5437505" h="3251200">
                <a:moveTo>
                  <a:pt x="3353835" y="25400"/>
                </a:moveTo>
                <a:lnTo>
                  <a:pt x="3340453" y="25400"/>
                </a:lnTo>
                <a:lnTo>
                  <a:pt x="3352212" y="38100"/>
                </a:lnTo>
                <a:lnTo>
                  <a:pt x="3352976" y="38100"/>
                </a:lnTo>
                <a:lnTo>
                  <a:pt x="3353835" y="25400"/>
                </a:lnTo>
                <a:close/>
              </a:path>
              <a:path w="5437505" h="3251200">
                <a:moveTo>
                  <a:pt x="3386389" y="25400"/>
                </a:moveTo>
                <a:lnTo>
                  <a:pt x="3359552" y="25400"/>
                </a:lnTo>
                <a:lnTo>
                  <a:pt x="3366127" y="38100"/>
                </a:lnTo>
                <a:lnTo>
                  <a:pt x="3382839" y="38100"/>
                </a:lnTo>
                <a:lnTo>
                  <a:pt x="3386389" y="25400"/>
                </a:lnTo>
                <a:close/>
              </a:path>
              <a:path w="5437505" h="3251200">
                <a:moveTo>
                  <a:pt x="3421581" y="25400"/>
                </a:moveTo>
                <a:lnTo>
                  <a:pt x="3386389" y="25400"/>
                </a:lnTo>
                <a:lnTo>
                  <a:pt x="3385771" y="38100"/>
                </a:lnTo>
                <a:lnTo>
                  <a:pt x="3411990" y="38100"/>
                </a:lnTo>
                <a:lnTo>
                  <a:pt x="3421581" y="25400"/>
                </a:lnTo>
                <a:close/>
              </a:path>
              <a:path w="5437505" h="3251200">
                <a:moveTo>
                  <a:pt x="3431099" y="0"/>
                </a:moveTo>
                <a:lnTo>
                  <a:pt x="3413770" y="0"/>
                </a:lnTo>
                <a:lnTo>
                  <a:pt x="3415005" y="25400"/>
                </a:lnTo>
                <a:lnTo>
                  <a:pt x="3427539" y="25400"/>
                </a:lnTo>
                <a:lnTo>
                  <a:pt x="3428084" y="38100"/>
                </a:lnTo>
                <a:lnTo>
                  <a:pt x="3438284" y="38100"/>
                </a:lnTo>
                <a:lnTo>
                  <a:pt x="3437998" y="25400"/>
                </a:lnTo>
                <a:lnTo>
                  <a:pt x="3439659" y="16884"/>
                </a:lnTo>
                <a:lnTo>
                  <a:pt x="3439455" y="12700"/>
                </a:lnTo>
                <a:lnTo>
                  <a:pt x="3436670" y="12700"/>
                </a:lnTo>
                <a:lnTo>
                  <a:pt x="3431099" y="0"/>
                </a:lnTo>
                <a:close/>
              </a:path>
              <a:path w="5437505" h="3251200">
                <a:moveTo>
                  <a:pt x="3439659" y="16884"/>
                </a:moveTo>
                <a:lnTo>
                  <a:pt x="3437998" y="25400"/>
                </a:lnTo>
                <a:lnTo>
                  <a:pt x="3438284" y="38100"/>
                </a:lnTo>
                <a:lnTo>
                  <a:pt x="3438827" y="38100"/>
                </a:lnTo>
                <a:lnTo>
                  <a:pt x="3440073" y="25400"/>
                </a:lnTo>
                <a:lnTo>
                  <a:pt x="3439659" y="16884"/>
                </a:lnTo>
                <a:close/>
              </a:path>
              <a:path w="5437505" h="3251200">
                <a:moveTo>
                  <a:pt x="3518343" y="12700"/>
                </a:moveTo>
                <a:lnTo>
                  <a:pt x="3440474" y="12700"/>
                </a:lnTo>
                <a:lnTo>
                  <a:pt x="3439660" y="16915"/>
                </a:lnTo>
                <a:lnTo>
                  <a:pt x="3440073" y="25400"/>
                </a:lnTo>
                <a:lnTo>
                  <a:pt x="3438827" y="38100"/>
                </a:lnTo>
                <a:lnTo>
                  <a:pt x="3479119" y="38100"/>
                </a:lnTo>
                <a:lnTo>
                  <a:pt x="3481485" y="25400"/>
                </a:lnTo>
                <a:lnTo>
                  <a:pt x="3508500" y="25400"/>
                </a:lnTo>
                <a:lnTo>
                  <a:pt x="3518343" y="12700"/>
                </a:lnTo>
                <a:close/>
              </a:path>
              <a:path w="5437505" h="3251200">
                <a:moveTo>
                  <a:pt x="3516741" y="25400"/>
                </a:moveTo>
                <a:lnTo>
                  <a:pt x="3490878" y="25400"/>
                </a:lnTo>
                <a:lnTo>
                  <a:pt x="3494993" y="38100"/>
                </a:lnTo>
                <a:lnTo>
                  <a:pt x="3513233" y="38100"/>
                </a:lnTo>
                <a:lnTo>
                  <a:pt x="3516741" y="25400"/>
                </a:lnTo>
                <a:close/>
              </a:path>
              <a:path w="5437505" h="3251200">
                <a:moveTo>
                  <a:pt x="3584969" y="25400"/>
                </a:moveTo>
                <a:lnTo>
                  <a:pt x="3520259" y="25400"/>
                </a:lnTo>
                <a:lnTo>
                  <a:pt x="3523683" y="38100"/>
                </a:lnTo>
                <a:lnTo>
                  <a:pt x="3585199" y="38100"/>
                </a:lnTo>
                <a:lnTo>
                  <a:pt x="3584969" y="25400"/>
                </a:lnTo>
                <a:close/>
              </a:path>
              <a:path w="5437505" h="3251200">
                <a:moveTo>
                  <a:pt x="3613198" y="25400"/>
                </a:moveTo>
                <a:lnTo>
                  <a:pt x="3586184" y="25400"/>
                </a:lnTo>
                <a:lnTo>
                  <a:pt x="3587335" y="38100"/>
                </a:lnTo>
                <a:lnTo>
                  <a:pt x="3611450" y="38100"/>
                </a:lnTo>
                <a:lnTo>
                  <a:pt x="3613198" y="25400"/>
                </a:lnTo>
                <a:close/>
              </a:path>
              <a:path w="5437505" h="3251200">
                <a:moveTo>
                  <a:pt x="3653187" y="12700"/>
                </a:moveTo>
                <a:lnTo>
                  <a:pt x="3649511" y="12700"/>
                </a:lnTo>
                <a:lnTo>
                  <a:pt x="3651365" y="25400"/>
                </a:lnTo>
                <a:lnTo>
                  <a:pt x="3622664" y="25400"/>
                </a:lnTo>
                <a:lnTo>
                  <a:pt x="3629072" y="38100"/>
                </a:lnTo>
                <a:lnTo>
                  <a:pt x="3651365" y="38100"/>
                </a:lnTo>
                <a:lnTo>
                  <a:pt x="3652673" y="28767"/>
                </a:lnTo>
                <a:lnTo>
                  <a:pt x="3652045" y="25400"/>
                </a:lnTo>
                <a:lnTo>
                  <a:pt x="3653187" y="12700"/>
                </a:lnTo>
                <a:close/>
              </a:path>
              <a:path w="5437505" h="3251200">
                <a:moveTo>
                  <a:pt x="3652673" y="28767"/>
                </a:moveTo>
                <a:lnTo>
                  <a:pt x="3651365" y="38100"/>
                </a:lnTo>
                <a:lnTo>
                  <a:pt x="3654412" y="38100"/>
                </a:lnTo>
                <a:lnTo>
                  <a:pt x="3652673" y="28767"/>
                </a:lnTo>
                <a:close/>
              </a:path>
              <a:path w="5437505" h="3251200">
                <a:moveTo>
                  <a:pt x="3679908" y="25400"/>
                </a:moveTo>
                <a:lnTo>
                  <a:pt x="3653145" y="25400"/>
                </a:lnTo>
                <a:lnTo>
                  <a:pt x="3652679" y="28799"/>
                </a:lnTo>
                <a:lnTo>
                  <a:pt x="3654412" y="38100"/>
                </a:lnTo>
                <a:lnTo>
                  <a:pt x="3676118" y="38100"/>
                </a:lnTo>
                <a:lnTo>
                  <a:pt x="3679908" y="25400"/>
                </a:lnTo>
                <a:close/>
              </a:path>
              <a:path w="5437505" h="3251200">
                <a:moveTo>
                  <a:pt x="3706745" y="25400"/>
                </a:moveTo>
                <a:lnTo>
                  <a:pt x="3679908" y="25400"/>
                </a:lnTo>
                <a:lnTo>
                  <a:pt x="3684704" y="38100"/>
                </a:lnTo>
                <a:lnTo>
                  <a:pt x="3702033" y="38100"/>
                </a:lnTo>
                <a:lnTo>
                  <a:pt x="3706745" y="25400"/>
                </a:lnTo>
                <a:close/>
              </a:path>
              <a:path w="5437505" h="3251200">
                <a:moveTo>
                  <a:pt x="3763979" y="25400"/>
                </a:moveTo>
                <a:lnTo>
                  <a:pt x="3714483" y="25400"/>
                </a:lnTo>
                <a:lnTo>
                  <a:pt x="3713321" y="38100"/>
                </a:lnTo>
                <a:lnTo>
                  <a:pt x="3765215" y="38100"/>
                </a:lnTo>
                <a:lnTo>
                  <a:pt x="3763979" y="25400"/>
                </a:lnTo>
                <a:close/>
              </a:path>
              <a:path w="5437505" h="3251200">
                <a:moveTo>
                  <a:pt x="3777361" y="25400"/>
                </a:moveTo>
                <a:lnTo>
                  <a:pt x="3763979" y="25400"/>
                </a:lnTo>
                <a:lnTo>
                  <a:pt x="3775738" y="38100"/>
                </a:lnTo>
                <a:lnTo>
                  <a:pt x="3776513" y="38100"/>
                </a:lnTo>
                <a:lnTo>
                  <a:pt x="3777361" y="25400"/>
                </a:lnTo>
                <a:close/>
              </a:path>
              <a:path w="5437505" h="3251200">
                <a:moveTo>
                  <a:pt x="3809925" y="25400"/>
                </a:moveTo>
                <a:lnTo>
                  <a:pt x="3783088" y="25400"/>
                </a:lnTo>
                <a:lnTo>
                  <a:pt x="3789654" y="38100"/>
                </a:lnTo>
                <a:lnTo>
                  <a:pt x="3806365" y="38100"/>
                </a:lnTo>
                <a:lnTo>
                  <a:pt x="3809925" y="25400"/>
                </a:lnTo>
                <a:close/>
              </a:path>
              <a:path w="5437505" h="3251200">
                <a:moveTo>
                  <a:pt x="3845118" y="25400"/>
                </a:moveTo>
                <a:lnTo>
                  <a:pt x="3809925" y="25400"/>
                </a:lnTo>
                <a:lnTo>
                  <a:pt x="3809308" y="38100"/>
                </a:lnTo>
                <a:lnTo>
                  <a:pt x="3835527" y="38100"/>
                </a:lnTo>
                <a:lnTo>
                  <a:pt x="3845118" y="25400"/>
                </a:lnTo>
                <a:close/>
              </a:path>
              <a:path w="5437505" h="3251200">
                <a:moveTo>
                  <a:pt x="3862981" y="12700"/>
                </a:moveTo>
                <a:lnTo>
                  <a:pt x="3857673" y="12700"/>
                </a:lnTo>
                <a:lnTo>
                  <a:pt x="3861118" y="25400"/>
                </a:lnTo>
                <a:lnTo>
                  <a:pt x="3851065" y="25400"/>
                </a:lnTo>
                <a:lnTo>
                  <a:pt x="3851610" y="38100"/>
                </a:lnTo>
                <a:lnTo>
                  <a:pt x="3862364" y="38100"/>
                </a:lnTo>
                <a:lnTo>
                  <a:pt x="3863599" y="25400"/>
                </a:lnTo>
                <a:lnTo>
                  <a:pt x="3862981" y="12700"/>
                </a:lnTo>
                <a:close/>
              </a:path>
              <a:path w="5437505" h="3251200">
                <a:moveTo>
                  <a:pt x="3909682" y="25400"/>
                </a:moveTo>
                <a:lnTo>
                  <a:pt x="3864154" y="25400"/>
                </a:lnTo>
                <a:lnTo>
                  <a:pt x="3867285" y="38100"/>
                </a:lnTo>
                <a:lnTo>
                  <a:pt x="3903514" y="38100"/>
                </a:lnTo>
                <a:lnTo>
                  <a:pt x="3909682" y="25400"/>
                </a:lnTo>
                <a:close/>
              </a:path>
              <a:path w="5437505" h="3251200">
                <a:moveTo>
                  <a:pt x="3925063" y="25400"/>
                </a:moveTo>
                <a:lnTo>
                  <a:pt x="3909682" y="25400"/>
                </a:lnTo>
                <a:lnTo>
                  <a:pt x="3905231" y="38100"/>
                </a:lnTo>
                <a:lnTo>
                  <a:pt x="3921084" y="38100"/>
                </a:lnTo>
                <a:lnTo>
                  <a:pt x="3925063" y="25400"/>
                </a:lnTo>
                <a:close/>
              </a:path>
              <a:path w="5437505" h="3251200">
                <a:moveTo>
                  <a:pt x="3942246" y="25400"/>
                </a:moveTo>
                <a:lnTo>
                  <a:pt x="3925063" y="25400"/>
                </a:lnTo>
                <a:lnTo>
                  <a:pt x="3926466" y="38100"/>
                </a:lnTo>
                <a:lnTo>
                  <a:pt x="3941932" y="38100"/>
                </a:lnTo>
                <a:lnTo>
                  <a:pt x="3942246" y="25400"/>
                </a:lnTo>
                <a:close/>
              </a:path>
              <a:path w="5437505" h="3251200">
                <a:moveTo>
                  <a:pt x="3999323" y="25400"/>
                </a:moveTo>
                <a:lnTo>
                  <a:pt x="3949743" y="25400"/>
                </a:lnTo>
                <a:lnTo>
                  <a:pt x="3947712" y="38100"/>
                </a:lnTo>
                <a:lnTo>
                  <a:pt x="3994171" y="38100"/>
                </a:lnTo>
                <a:lnTo>
                  <a:pt x="3999323" y="25400"/>
                </a:lnTo>
                <a:close/>
              </a:path>
              <a:path w="5437505" h="3251200">
                <a:moveTo>
                  <a:pt x="4032191" y="25400"/>
                </a:moveTo>
                <a:lnTo>
                  <a:pt x="3999323" y="25400"/>
                </a:lnTo>
                <a:lnTo>
                  <a:pt x="3999951" y="38100"/>
                </a:lnTo>
                <a:lnTo>
                  <a:pt x="4028756" y="38100"/>
                </a:lnTo>
                <a:lnTo>
                  <a:pt x="4032191" y="25400"/>
                </a:lnTo>
                <a:close/>
              </a:path>
              <a:path w="5437505" h="3251200">
                <a:moveTo>
                  <a:pt x="4060933" y="25400"/>
                </a:moveTo>
                <a:lnTo>
                  <a:pt x="4035552" y="25400"/>
                </a:lnTo>
                <a:lnTo>
                  <a:pt x="4040704" y="38100"/>
                </a:lnTo>
                <a:lnTo>
                  <a:pt x="4059530" y="38100"/>
                </a:lnTo>
                <a:lnTo>
                  <a:pt x="4060933" y="25400"/>
                </a:lnTo>
                <a:close/>
              </a:path>
              <a:path w="5437505" h="3251200">
                <a:moveTo>
                  <a:pt x="4072881" y="12700"/>
                </a:moveTo>
                <a:lnTo>
                  <a:pt x="4071478" y="12700"/>
                </a:lnTo>
                <a:lnTo>
                  <a:pt x="4063268" y="25400"/>
                </a:lnTo>
                <a:lnTo>
                  <a:pt x="4062651" y="25400"/>
                </a:lnTo>
                <a:lnTo>
                  <a:pt x="4065698" y="38100"/>
                </a:lnTo>
                <a:lnTo>
                  <a:pt x="4074902" y="38100"/>
                </a:lnTo>
                <a:lnTo>
                  <a:pt x="4075583" y="33238"/>
                </a:lnTo>
                <a:lnTo>
                  <a:pt x="4073896" y="25400"/>
                </a:lnTo>
                <a:lnTo>
                  <a:pt x="4072881" y="12700"/>
                </a:lnTo>
                <a:close/>
              </a:path>
              <a:path w="5437505" h="3251200">
                <a:moveTo>
                  <a:pt x="4075583" y="33238"/>
                </a:moveTo>
                <a:lnTo>
                  <a:pt x="4074902" y="38100"/>
                </a:lnTo>
                <a:lnTo>
                  <a:pt x="4076629" y="38100"/>
                </a:lnTo>
                <a:lnTo>
                  <a:pt x="4075583" y="33238"/>
                </a:lnTo>
                <a:close/>
              </a:path>
              <a:path w="5437505" h="3251200">
                <a:moveTo>
                  <a:pt x="4103435" y="25400"/>
                </a:moveTo>
                <a:lnTo>
                  <a:pt x="4076682" y="25400"/>
                </a:lnTo>
                <a:lnTo>
                  <a:pt x="4075583" y="33238"/>
                </a:lnTo>
                <a:lnTo>
                  <a:pt x="4076629" y="38100"/>
                </a:lnTo>
                <a:lnTo>
                  <a:pt x="4099644" y="38100"/>
                </a:lnTo>
                <a:lnTo>
                  <a:pt x="4103435" y="25400"/>
                </a:lnTo>
                <a:close/>
              </a:path>
              <a:path w="5437505" h="3251200">
                <a:moveTo>
                  <a:pt x="4130272" y="25400"/>
                </a:moveTo>
                <a:lnTo>
                  <a:pt x="4103435" y="25400"/>
                </a:lnTo>
                <a:lnTo>
                  <a:pt x="4108230" y="38100"/>
                </a:lnTo>
                <a:lnTo>
                  <a:pt x="4125560" y="38100"/>
                </a:lnTo>
                <a:lnTo>
                  <a:pt x="4130272" y="25400"/>
                </a:lnTo>
                <a:close/>
              </a:path>
              <a:path w="5437505" h="3251200">
                <a:moveTo>
                  <a:pt x="4187506" y="25400"/>
                </a:moveTo>
                <a:lnTo>
                  <a:pt x="4138010" y="25400"/>
                </a:lnTo>
                <a:lnTo>
                  <a:pt x="4136847" y="38100"/>
                </a:lnTo>
                <a:lnTo>
                  <a:pt x="4188752" y="38100"/>
                </a:lnTo>
                <a:lnTo>
                  <a:pt x="4187506" y="25400"/>
                </a:lnTo>
                <a:close/>
              </a:path>
              <a:path w="5437505" h="3251200">
                <a:moveTo>
                  <a:pt x="4200887" y="25400"/>
                </a:moveTo>
                <a:lnTo>
                  <a:pt x="4187506" y="25400"/>
                </a:lnTo>
                <a:lnTo>
                  <a:pt x="4199264" y="38100"/>
                </a:lnTo>
                <a:lnTo>
                  <a:pt x="4200039" y="38100"/>
                </a:lnTo>
                <a:lnTo>
                  <a:pt x="4200887" y="25400"/>
                </a:lnTo>
                <a:close/>
              </a:path>
              <a:path w="5437505" h="3251200">
                <a:moveTo>
                  <a:pt x="4233452" y="25400"/>
                </a:moveTo>
                <a:lnTo>
                  <a:pt x="4206615" y="25400"/>
                </a:lnTo>
                <a:lnTo>
                  <a:pt x="4213191" y="38100"/>
                </a:lnTo>
                <a:lnTo>
                  <a:pt x="4229892" y="38100"/>
                </a:lnTo>
                <a:lnTo>
                  <a:pt x="4233452" y="25400"/>
                </a:lnTo>
                <a:close/>
              </a:path>
              <a:path w="5437505" h="3251200">
                <a:moveTo>
                  <a:pt x="4268644" y="25400"/>
                </a:moveTo>
                <a:lnTo>
                  <a:pt x="4233452" y="25400"/>
                </a:lnTo>
                <a:lnTo>
                  <a:pt x="4232834" y="38100"/>
                </a:lnTo>
                <a:lnTo>
                  <a:pt x="4259053" y="38100"/>
                </a:lnTo>
                <a:lnTo>
                  <a:pt x="4268644" y="25400"/>
                </a:lnTo>
                <a:close/>
              </a:path>
              <a:path w="5437505" h="3251200">
                <a:moveTo>
                  <a:pt x="4278152" y="0"/>
                </a:moveTo>
                <a:lnTo>
                  <a:pt x="4260833" y="0"/>
                </a:lnTo>
                <a:lnTo>
                  <a:pt x="4262069" y="25400"/>
                </a:lnTo>
                <a:lnTo>
                  <a:pt x="4274602" y="25400"/>
                </a:lnTo>
                <a:lnTo>
                  <a:pt x="4275136" y="38100"/>
                </a:lnTo>
                <a:lnTo>
                  <a:pt x="4285890" y="38100"/>
                </a:lnTo>
                <a:lnTo>
                  <a:pt x="4286711" y="29657"/>
                </a:lnTo>
                <a:lnTo>
                  <a:pt x="4284644" y="25400"/>
                </a:lnTo>
                <a:lnTo>
                  <a:pt x="4281209" y="12700"/>
                </a:lnTo>
                <a:lnTo>
                  <a:pt x="4283722" y="12700"/>
                </a:lnTo>
                <a:lnTo>
                  <a:pt x="4278152" y="0"/>
                </a:lnTo>
                <a:close/>
              </a:path>
              <a:path w="5437505" h="3251200">
                <a:moveTo>
                  <a:pt x="4365301" y="12700"/>
                </a:moveTo>
                <a:lnTo>
                  <a:pt x="4286508" y="12700"/>
                </a:lnTo>
                <a:lnTo>
                  <a:pt x="4287126" y="25400"/>
                </a:lnTo>
                <a:lnTo>
                  <a:pt x="4286717" y="29669"/>
                </a:lnTo>
                <a:lnTo>
                  <a:pt x="4290811" y="38100"/>
                </a:lnTo>
                <a:lnTo>
                  <a:pt x="4327041" y="38100"/>
                </a:lnTo>
                <a:lnTo>
                  <a:pt x="4333208" y="25400"/>
                </a:lnTo>
                <a:lnTo>
                  <a:pt x="4359521" y="25400"/>
                </a:lnTo>
                <a:lnTo>
                  <a:pt x="4365301" y="12700"/>
                </a:lnTo>
                <a:close/>
              </a:path>
              <a:path w="5437505" h="3251200">
                <a:moveTo>
                  <a:pt x="4348590" y="25400"/>
                </a:moveTo>
                <a:lnTo>
                  <a:pt x="4333208" y="25400"/>
                </a:lnTo>
                <a:lnTo>
                  <a:pt x="4328758" y="38100"/>
                </a:lnTo>
                <a:lnTo>
                  <a:pt x="4344611" y="38100"/>
                </a:lnTo>
                <a:lnTo>
                  <a:pt x="4348590" y="25400"/>
                </a:lnTo>
                <a:close/>
              </a:path>
              <a:path w="5437505" h="3251200">
                <a:moveTo>
                  <a:pt x="4365772" y="25400"/>
                </a:moveTo>
                <a:lnTo>
                  <a:pt x="4348590" y="25400"/>
                </a:lnTo>
                <a:lnTo>
                  <a:pt x="4350003" y="38100"/>
                </a:lnTo>
                <a:lnTo>
                  <a:pt x="4365458" y="38100"/>
                </a:lnTo>
                <a:lnTo>
                  <a:pt x="4365772" y="25400"/>
                </a:lnTo>
                <a:close/>
              </a:path>
              <a:path w="5437505" h="3251200">
                <a:moveTo>
                  <a:pt x="4422849" y="25400"/>
                </a:moveTo>
                <a:lnTo>
                  <a:pt x="4373269" y="25400"/>
                </a:lnTo>
                <a:lnTo>
                  <a:pt x="4371238" y="38100"/>
                </a:lnTo>
                <a:lnTo>
                  <a:pt x="4417697" y="38100"/>
                </a:lnTo>
                <a:lnTo>
                  <a:pt x="4422849" y="25400"/>
                </a:lnTo>
                <a:close/>
              </a:path>
              <a:path w="5437505" h="3251200">
                <a:moveTo>
                  <a:pt x="4455728" y="25400"/>
                </a:moveTo>
                <a:lnTo>
                  <a:pt x="4422849" y="25400"/>
                </a:lnTo>
                <a:lnTo>
                  <a:pt x="4423477" y="38100"/>
                </a:lnTo>
                <a:lnTo>
                  <a:pt x="4452293" y="38100"/>
                </a:lnTo>
                <a:lnTo>
                  <a:pt x="4455728" y="25400"/>
                </a:lnTo>
                <a:close/>
              </a:path>
              <a:path w="5437505" h="3251200">
                <a:moveTo>
                  <a:pt x="4484460" y="25400"/>
                </a:moveTo>
                <a:lnTo>
                  <a:pt x="4459078" y="25400"/>
                </a:lnTo>
                <a:lnTo>
                  <a:pt x="4464241" y="38100"/>
                </a:lnTo>
                <a:lnTo>
                  <a:pt x="4483057" y="38100"/>
                </a:lnTo>
                <a:lnTo>
                  <a:pt x="4484460" y="25400"/>
                </a:lnTo>
                <a:close/>
              </a:path>
              <a:path w="5437505" h="3251200">
                <a:moveTo>
                  <a:pt x="4496407" y="12700"/>
                </a:moveTo>
                <a:lnTo>
                  <a:pt x="4495004" y="12700"/>
                </a:lnTo>
                <a:lnTo>
                  <a:pt x="4486805" y="25400"/>
                </a:lnTo>
                <a:lnTo>
                  <a:pt x="4486177" y="25400"/>
                </a:lnTo>
                <a:lnTo>
                  <a:pt x="4489224" y="38100"/>
                </a:lnTo>
                <a:lnTo>
                  <a:pt x="4498428" y="38100"/>
                </a:lnTo>
                <a:lnTo>
                  <a:pt x="4499109" y="33238"/>
                </a:lnTo>
                <a:lnTo>
                  <a:pt x="4497423" y="25400"/>
                </a:lnTo>
                <a:lnTo>
                  <a:pt x="4496407" y="12700"/>
                </a:lnTo>
                <a:close/>
              </a:path>
              <a:path w="5437505" h="3251200">
                <a:moveTo>
                  <a:pt x="4499109" y="33238"/>
                </a:moveTo>
                <a:lnTo>
                  <a:pt x="4498428" y="38100"/>
                </a:lnTo>
                <a:lnTo>
                  <a:pt x="4500156" y="38100"/>
                </a:lnTo>
                <a:lnTo>
                  <a:pt x="4499109" y="33238"/>
                </a:lnTo>
                <a:close/>
              </a:path>
              <a:path w="5437505" h="3251200">
                <a:moveTo>
                  <a:pt x="4526972" y="25400"/>
                </a:moveTo>
                <a:lnTo>
                  <a:pt x="4500208" y="25400"/>
                </a:lnTo>
                <a:lnTo>
                  <a:pt x="4499109" y="33238"/>
                </a:lnTo>
                <a:lnTo>
                  <a:pt x="4500156" y="38100"/>
                </a:lnTo>
                <a:lnTo>
                  <a:pt x="4523181" y="38100"/>
                </a:lnTo>
                <a:lnTo>
                  <a:pt x="4526972" y="25400"/>
                </a:lnTo>
                <a:close/>
              </a:path>
              <a:path w="5437505" h="3251200">
                <a:moveTo>
                  <a:pt x="4553808" y="25400"/>
                </a:moveTo>
                <a:lnTo>
                  <a:pt x="4526972" y="25400"/>
                </a:lnTo>
                <a:lnTo>
                  <a:pt x="4531767" y="38100"/>
                </a:lnTo>
                <a:lnTo>
                  <a:pt x="4549086" y="38100"/>
                </a:lnTo>
                <a:lnTo>
                  <a:pt x="4553808" y="25400"/>
                </a:lnTo>
                <a:close/>
              </a:path>
              <a:path w="5437505" h="3251200">
                <a:moveTo>
                  <a:pt x="4611042" y="25400"/>
                </a:moveTo>
                <a:lnTo>
                  <a:pt x="4561536" y="25400"/>
                </a:lnTo>
                <a:lnTo>
                  <a:pt x="4560384" y="38100"/>
                </a:lnTo>
                <a:lnTo>
                  <a:pt x="4612278" y="38100"/>
                </a:lnTo>
                <a:lnTo>
                  <a:pt x="4611042" y="25400"/>
                </a:lnTo>
                <a:close/>
              </a:path>
              <a:path w="5437505" h="3251200">
                <a:moveTo>
                  <a:pt x="4624424" y="25400"/>
                </a:moveTo>
                <a:lnTo>
                  <a:pt x="4611042" y="25400"/>
                </a:lnTo>
                <a:lnTo>
                  <a:pt x="4622801" y="38100"/>
                </a:lnTo>
                <a:lnTo>
                  <a:pt x="4623566" y="38100"/>
                </a:lnTo>
                <a:lnTo>
                  <a:pt x="4624424" y="25400"/>
                </a:lnTo>
                <a:close/>
              </a:path>
              <a:path w="5437505" h="3251200">
                <a:moveTo>
                  <a:pt x="4656978" y="25400"/>
                </a:moveTo>
                <a:lnTo>
                  <a:pt x="4630141" y="25400"/>
                </a:lnTo>
                <a:lnTo>
                  <a:pt x="4636717" y="38100"/>
                </a:lnTo>
                <a:lnTo>
                  <a:pt x="4653428" y="38100"/>
                </a:lnTo>
                <a:lnTo>
                  <a:pt x="4656978" y="25400"/>
                </a:lnTo>
                <a:close/>
              </a:path>
              <a:path w="5437505" h="3251200">
                <a:moveTo>
                  <a:pt x="4692171" y="25400"/>
                </a:moveTo>
                <a:lnTo>
                  <a:pt x="4656978" y="25400"/>
                </a:lnTo>
                <a:lnTo>
                  <a:pt x="4656360" y="38100"/>
                </a:lnTo>
                <a:lnTo>
                  <a:pt x="4682579" y="38100"/>
                </a:lnTo>
                <a:lnTo>
                  <a:pt x="4692171" y="25400"/>
                </a:lnTo>
                <a:close/>
              </a:path>
              <a:path w="5437505" h="3251200">
                <a:moveTo>
                  <a:pt x="4701689" y="0"/>
                </a:moveTo>
                <a:lnTo>
                  <a:pt x="4684359" y="0"/>
                </a:lnTo>
                <a:lnTo>
                  <a:pt x="4685595" y="25400"/>
                </a:lnTo>
                <a:lnTo>
                  <a:pt x="4698129" y="25400"/>
                </a:lnTo>
                <a:lnTo>
                  <a:pt x="4698673" y="38100"/>
                </a:lnTo>
                <a:lnTo>
                  <a:pt x="4709416" y="38100"/>
                </a:lnTo>
                <a:lnTo>
                  <a:pt x="4710238" y="29657"/>
                </a:lnTo>
                <a:lnTo>
                  <a:pt x="4708170" y="25400"/>
                </a:lnTo>
                <a:lnTo>
                  <a:pt x="4704736" y="12700"/>
                </a:lnTo>
                <a:lnTo>
                  <a:pt x="4707259" y="12700"/>
                </a:lnTo>
                <a:lnTo>
                  <a:pt x="4701689" y="0"/>
                </a:lnTo>
                <a:close/>
              </a:path>
              <a:path w="5437505" h="3251200">
                <a:moveTo>
                  <a:pt x="4788838" y="12700"/>
                </a:moveTo>
                <a:lnTo>
                  <a:pt x="4710034" y="12700"/>
                </a:lnTo>
                <a:lnTo>
                  <a:pt x="4710662" y="25400"/>
                </a:lnTo>
                <a:lnTo>
                  <a:pt x="4710243" y="29669"/>
                </a:lnTo>
                <a:lnTo>
                  <a:pt x="4714338" y="38100"/>
                </a:lnTo>
                <a:lnTo>
                  <a:pt x="4750577" y="38100"/>
                </a:lnTo>
                <a:lnTo>
                  <a:pt x="4756745" y="25400"/>
                </a:lnTo>
                <a:lnTo>
                  <a:pt x="4783058" y="25400"/>
                </a:lnTo>
                <a:lnTo>
                  <a:pt x="4788838" y="12700"/>
                </a:lnTo>
                <a:close/>
              </a:path>
              <a:path w="5437505" h="3251200">
                <a:moveTo>
                  <a:pt x="4772126" y="25400"/>
                </a:moveTo>
                <a:lnTo>
                  <a:pt x="4756745" y="25400"/>
                </a:lnTo>
                <a:lnTo>
                  <a:pt x="4752295" y="38100"/>
                </a:lnTo>
                <a:lnTo>
                  <a:pt x="4768137" y="38100"/>
                </a:lnTo>
                <a:lnTo>
                  <a:pt x="4772126" y="25400"/>
                </a:lnTo>
                <a:close/>
              </a:path>
              <a:path w="5437505" h="3251200">
                <a:moveTo>
                  <a:pt x="4789299" y="25400"/>
                </a:moveTo>
                <a:lnTo>
                  <a:pt x="4772126" y="25400"/>
                </a:lnTo>
                <a:lnTo>
                  <a:pt x="4773530" y="38100"/>
                </a:lnTo>
                <a:lnTo>
                  <a:pt x="4788995" y="38100"/>
                </a:lnTo>
                <a:lnTo>
                  <a:pt x="4789299" y="25400"/>
                </a:lnTo>
                <a:close/>
              </a:path>
              <a:path w="5437505" h="3251200">
                <a:moveTo>
                  <a:pt x="4846386" y="25400"/>
                </a:moveTo>
                <a:lnTo>
                  <a:pt x="4796796" y="25400"/>
                </a:lnTo>
                <a:lnTo>
                  <a:pt x="4794765" y="38100"/>
                </a:lnTo>
                <a:lnTo>
                  <a:pt x="4841224" y="38100"/>
                </a:lnTo>
                <a:lnTo>
                  <a:pt x="4846386" y="25400"/>
                </a:lnTo>
                <a:close/>
              </a:path>
              <a:path w="5437505" h="3251200">
                <a:moveTo>
                  <a:pt x="4879254" y="25400"/>
                </a:moveTo>
                <a:lnTo>
                  <a:pt x="4846386" y="25400"/>
                </a:lnTo>
                <a:lnTo>
                  <a:pt x="4847004" y="38100"/>
                </a:lnTo>
                <a:lnTo>
                  <a:pt x="4875820" y="38100"/>
                </a:lnTo>
                <a:lnTo>
                  <a:pt x="4879254" y="25400"/>
                </a:lnTo>
                <a:close/>
              </a:path>
              <a:path w="5437505" h="3251200">
                <a:moveTo>
                  <a:pt x="4907986" y="25400"/>
                </a:moveTo>
                <a:lnTo>
                  <a:pt x="4882615" y="25400"/>
                </a:lnTo>
                <a:lnTo>
                  <a:pt x="4887767" y="38100"/>
                </a:lnTo>
                <a:lnTo>
                  <a:pt x="4906583" y="38100"/>
                </a:lnTo>
                <a:lnTo>
                  <a:pt x="4907986" y="25400"/>
                </a:lnTo>
                <a:close/>
              </a:path>
              <a:path w="5437505" h="3251200">
                <a:moveTo>
                  <a:pt x="4919933" y="12700"/>
                </a:moveTo>
                <a:lnTo>
                  <a:pt x="4918530" y="12700"/>
                </a:lnTo>
                <a:lnTo>
                  <a:pt x="4910332" y="25400"/>
                </a:lnTo>
                <a:lnTo>
                  <a:pt x="4909703" y="25400"/>
                </a:lnTo>
                <a:lnTo>
                  <a:pt x="4912750" y="38100"/>
                </a:lnTo>
                <a:lnTo>
                  <a:pt x="4920639" y="38100"/>
                </a:lnTo>
                <a:lnTo>
                  <a:pt x="4920355" y="25400"/>
                </a:lnTo>
                <a:lnTo>
                  <a:pt x="4920775" y="23224"/>
                </a:lnTo>
                <a:lnTo>
                  <a:pt x="4919933" y="12700"/>
                </a:lnTo>
                <a:close/>
              </a:path>
              <a:path w="5437505" h="3251200">
                <a:moveTo>
                  <a:pt x="4920776" y="23239"/>
                </a:moveTo>
                <a:lnTo>
                  <a:pt x="4920355" y="25400"/>
                </a:lnTo>
                <a:lnTo>
                  <a:pt x="4920639" y="38100"/>
                </a:lnTo>
                <a:lnTo>
                  <a:pt x="4923682" y="38100"/>
                </a:lnTo>
                <a:lnTo>
                  <a:pt x="4920949" y="25400"/>
                </a:lnTo>
                <a:lnTo>
                  <a:pt x="4920776" y="23239"/>
                </a:lnTo>
                <a:close/>
              </a:path>
              <a:path w="5437505" h="3251200">
                <a:moveTo>
                  <a:pt x="5000695" y="12700"/>
                </a:moveTo>
                <a:lnTo>
                  <a:pt x="4922832" y="12700"/>
                </a:lnTo>
                <a:lnTo>
                  <a:pt x="4920776" y="23239"/>
                </a:lnTo>
                <a:lnTo>
                  <a:pt x="4920949" y="25400"/>
                </a:lnTo>
                <a:lnTo>
                  <a:pt x="4923682" y="38100"/>
                </a:lnTo>
                <a:lnTo>
                  <a:pt x="4961471" y="38100"/>
                </a:lnTo>
                <a:lnTo>
                  <a:pt x="4963838" y="25400"/>
                </a:lnTo>
                <a:lnTo>
                  <a:pt x="4990853" y="25400"/>
                </a:lnTo>
                <a:lnTo>
                  <a:pt x="5000695" y="12700"/>
                </a:lnTo>
                <a:close/>
              </a:path>
              <a:path w="5437505" h="3251200">
                <a:moveTo>
                  <a:pt x="4999093" y="25400"/>
                </a:moveTo>
                <a:lnTo>
                  <a:pt x="4973230" y="25400"/>
                </a:lnTo>
                <a:lnTo>
                  <a:pt x="4977345" y="38100"/>
                </a:lnTo>
                <a:lnTo>
                  <a:pt x="4995586" y="38100"/>
                </a:lnTo>
                <a:lnTo>
                  <a:pt x="4999093" y="25400"/>
                </a:lnTo>
                <a:close/>
              </a:path>
              <a:path w="5437505" h="3251200">
                <a:moveTo>
                  <a:pt x="5067322" y="25400"/>
                </a:moveTo>
                <a:lnTo>
                  <a:pt x="5002612" y="25400"/>
                </a:lnTo>
                <a:lnTo>
                  <a:pt x="5006046" y="38100"/>
                </a:lnTo>
                <a:lnTo>
                  <a:pt x="5067552" y="38100"/>
                </a:lnTo>
                <a:lnTo>
                  <a:pt x="5067322" y="25400"/>
                </a:lnTo>
                <a:close/>
              </a:path>
              <a:path w="5437505" h="3251200">
                <a:moveTo>
                  <a:pt x="5095551" y="25400"/>
                </a:moveTo>
                <a:lnTo>
                  <a:pt x="5068536" y="25400"/>
                </a:lnTo>
                <a:lnTo>
                  <a:pt x="5069688" y="38100"/>
                </a:lnTo>
                <a:lnTo>
                  <a:pt x="5093803" y="38100"/>
                </a:lnTo>
                <a:lnTo>
                  <a:pt x="5095551" y="25400"/>
                </a:lnTo>
                <a:close/>
              </a:path>
              <a:path w="5437505" h="3251200">
                <a:moveTo>
                  <a:pt x="5135539" y="12700"/>
                </a:moveTo>
                <a:lnTo>
                  <a:pt x="5131864" y="12700"/>
                </a:lnTo>
                <a:lnTo>
                  <a:pt x="5133728" y="25400"/>
                </a:lnTo>
                <a:lnTo>
                  <a:pt x="5105017" y="25400"/>
                </a:lnTo>
                <a:lnTo>
                  <a:pt x="5111425" y="38100"/>
                </a:lnTo>
                <a:lnTo>
                  <a:pt x="5133728" y="38100"/>
                </a:lnTo>
                <a:lnTo>
                  <a:pt x="5135026" y="28767"/>
                </a:lnTo>
                <a:lnTo>
                  <a:pt x="5134398" y="25400"/>
                </a:lnTo>
                <a:lnTo>
                  <a:pt x="5135539" y="12700"/>
                </a:lnTo>
                <a:close/>
              </a:path>
              <a:path w="5437505" h="3251200">
                <a:moveTo>
                  <a:pt x="5135027" y="28775"/>
                </a:moveTo>
                <a:lnTo>
                  <a:pt x="5133728" y="38100"/>
                </a:lnTo>
                <a:lnTo>
                  <a:pt x="5136765" y="38100"/>
                </a:lnTo>
                <a:lnTo>
                  <a:pt x="5135027" y="28775"/>
                </a:lnTo>
                <a:close/>
              </a:path>
              <a:path w="5437505" h="3251200">
                <a:moveTo>
                  <a:pt x="5162261" y="25400"/>
                </a:moveTo>
                <a:lnTo>
                  <a:pt x="5135498" y="25400"/>
                </a:lnTo>
                <a:lnTo>
                  <a:pt x="5135032" y="28799"/>
                </a:lnTo>
                <a:lnTo>
                  <a:pt x="5136765" y="38100"/>
                </a:lnTo>
                <a:lnTo>
                  <a:pt x="5158471" y="38100"/>
                </a:lnTo>
                <a:lnTo>
                  <a:pt x="5162261" y="25400"/>
                </a:lnTo>
                <a:close/>
              </a:path>
              <a:path w="5437505" h="3251200">
                <a:moveTo>
                  <a:pt x="5195004" y="25400"/>
                </a:moveTo>
                <a:lnTo>
                  <a:pt x="5162261" y="25400"/>
                </a:lnTo>
                <a:lnTo>
                  <a:pt x="5167057" y="38100"/>
                </a:lnTo>
                <a:lnTo>
                  <a:pt x="5188438" y="38100"/>
                </a:lnTo>
                <a:lnTo>
                  <a:pt x="5195004" y="25400"/>
                </a:lnTo>
                <a:close/>
              </a:path>
              <a:path w="5437505" h="3251200">
                <a:moveTo>
                  <a:pt x="5318759" y="25400"/>
                </a:moveTo>
                <a:lnTo>
                  <a:pt x="5204658" y="25400"/>
                </a:lnTo>
                <a:lnTo>
                  <a:pt x="5205359" y="38100"/>
                </a:lnTo>
                <a:lnTo>
                  <a:pt x="5321220" y="38100"/>
                </a:lnTo>
                <a:lnTo>
                  <a:pt x="5318759" y="25400"/>
                </a:lnTo>
                <a:close/>
              </a:path>
              <a:path w="5437505" h="3251200">
                <a:moveTo>
                  <a:pt x="5325073" y="12700"/>
                </a:moveTo>
                <a:lnTo>
                  <a:pt x="5321220" y="38100"/>
                </a:lnTo>
                <a:lnTo>
                  <a:pt x="5345816" y="38100"/>
                </a:lnTo>
                <a:lnTo>
                  <a:pt x="5342957" y="25400"/>
                </a:lnTo>
                <a:lnTo>
                  <a:pt x="5336340" y="25400"/>
                </a:lnTo>
                <a:lnTo>
                  <a:pt x="5325073" y="12700"/>
                </a:lnTo>
                <a:close/>
              </a:path>
              <a:path w="5437505" h="3251200">
                <a:moveTo>
                  <a:pt x="1535544" y="12700"/>
                </a:moveTo>
                <a:lnTo>
                  <a:pt x="1528267" y="12700"/>
                </a:lnTo>
                <a:lnTo>
                  <a:pt x="1531702" y="25400"/>
                </a:lnTo>
                <a:lnTo>
                  <a:pt x="1536068" y="34391"/>
                </a:lnTo>
                <a:lnTo>
                  <a:pt x="1534393" y="25400"/>
                </a:lnTo>
                <a:lnTo>
                  <a:pt x="1535544" y="12700"/>
                </a:lnTo>
                <a:close/>
              </a:path>
              <a:path w="5437505" h="3251200">
                <a:moveTo>
                  <a:pt x="3017897" y="12700"/>
                </a:moveTo>
                <a:lnTo>
                  <a:pt x="3010620" y="12700"/>
                </a:lnTo>
                <a:lnTo>
                  <a:pt x="3014054" y="25400"/>
                </a:lnTo>
                <a:lnTo>
                  <a:pt x="3018421" y="34391"/>
                </a:lnTo>
                <a:lnTo>
                  <a:pt x="3016745" y="25400"/>
                </a:lnTo>
                <a:lnTo>
                  <a:pt x="3017897" y="12700"/>
                </a:lnTo>
                <a:close/>
              </a:path>
              <a:path w="5437505" h="3251200">
                <a:moveTo>
                  <a:pt x="263342" y="12700"/>
                </a:moveTo>
                <a:lnTo>
                  <a:pt x="257678" y="12700"/>
                </a:lnTo>
                <a:lnTo>
                  <a:pt x="261112" y="25400"/>
                </a:lnTo>
                <a:lnTo>
                  <a:pt x="263547" y="30413"/>
                </a:lnTo>
                <a:lnTo>
                  <a:pt x="264274" y="25400"/>
                </a:lnTo>
                <a:lnTo>
                  <a:pt x="263342" y="12700"/>
                </a:lnTo>
                <a:close/>
              </a:path>
              <a:path w="5437505" h="3251200">
                <a:moveTo>
                  <a:pt x="4710034" y="12700"/>
                </a:moveTo>
                <a:lnTo>
                  <a:pt x="4704736" y="12700"/>
                </a:lnTo>
                <a:lnTo>
                  <a:pt x="4708170" y="25400"/>
                </a:lnTo>
                <a:lnTo>
                  <a:pt x="4710243" y="29669"/>
                </a:lnTo>
                <a:lnTo>
                  <a:pt x="4710662" y="25400"/>
                </a:lnTo>
                <a:lnTo>
                  <a:pt x="4710034" y="12700"/>
                </a:lnTo>
                <a:close/>
              </a:path>
              <a:path w="5437505" h="3251200">
                <a:moveTo>
                  <a:pt x="4286508" y="12700"/>
                </a:moveTo>
                <a:lnTo>
                  <a:pt x="4281209" y="12700"/>
                </a:lnTo>
                <a:lnTo>
                  <a:pt x="4284644" y="25400"/>
                </a:lnTo>
                <a:lnTo>
                  <a:pt x="4286711" y="29657"/>
                </a:lnTo>
                <a:lnTo>
                  <a:pt x="4287126" y="25400"/>
                </a:lnTo>
                <a:lnTo>
                  <a:pt x="4286508" y="12700"/>
                </a:lnTo>
                <a:close/>
              </a:path>
              <a:path w="5437505" h="3251200">
                <a:moveTo>
                  <a:pt x="190528" y="12700"/>
                </a:moveTo>
                <a:lnTo>
                  <a:pt x="133095" y="12700"/>
                </a:lnTo>
                <a:lnTo>
                  <a:pt x="133870" y="25400"/>
                </a:lnTo>
                <a:lnTo>
                  <a:pt x="193208" y="25400"/>
                </a:lnTo>
                <a:lnTo>
                  <a:pt x="190528" y="12700"/>
                </a:lnTo>
                <a:close/>
              </a:path>
              <a:path w="5437505" h="3251200">
                <a:moveTo>
                  <a:pt x="217825" y="0"/>
                </a:moveTo>
                <a:lnTo>
                  <a:pt x="200014" y="0"/>
                </a:lnTo>
                <a:lnTo>
                  <a:pt x="196779" y="12700"/>
                </a:lnTo>
                <a:lnTo>
                  <a:pt x="200559" y="12700"/>
                </a:lnTo>
                <a:lnTo>
                  <a:pt x="198412" y="25400"/>
                </a:lnTo>
                <a:lnTo>
                  <a:pt x="229322" y="25400"/>
                </a:lnTo>
                <a:lnTo>
                  <a:pt x="218715" y="12700"/>
                </a:lnTo>
                <a:lnTo>
                  <a:pt x="217825" y="0"/>
                </a:lnTo>
                <a:close/>
              </a:path>
              <a:path w="5437505" h="3251200">
                <a:moveTo>
                  <a:pt x="432112" y="12700"/>
                </a:moveTo>
                <a:lnTo>
                  <a:pt x="346303" y="12700"/>
                </a:lnTo>
                <a:lnTo>
                  <a:pt x="340136" y="25400"/>
                </a:lnTo>
                <a:lnTo>
                  <a:pt x="432824" y="25400"/>
                </a:lnTo>
                <a:lnTo>
                  <a:pt x="432112" y="12700"/>
                </a:lnTo>
                <a:close/>
              </a:path>
              <a:path w="5437505" h="3251200">
                <a:moveTo>
                  <a:pt x="458195" y="12700"/>
                </a:moveTo>
                <a:lnTo>
                  <a:pt x="432426" y="12700"/>
                </a:lnTo>
                <a:lnTo>
                  <a:pt x="441410" y="25400"/>
                </a:lnTo>
                <a:lnTo>
                  <a:pt x="459211" y="25400"/>
                </a:lnTo>
                <a:lnTo>
                  <a:pt x="458195" y="12700"/>
                </a:lnTo>
                <a:close/>
              </a:path>
              <a:path w="5437505" h="3251200">
                <a:moveTo>
                  <a:pt x="684806" y="12700"/>
                </a:moveTo>
                <a:lnTo>
                  <a:pt x="557748" y="12700"/>
                </a:lnTo>
                <a:lnTo>
                  <a:pt x="557741" y="25400"/>
                </a:lnTo>
                <a:lnTo>
                  <a:pt x="686659" y="25400"/>
                </a:lnTo>
                <a:lnTo>
                  <a:pt x="684806" y="12700"/>
                </a:lnTo>
                <a:close/>
              </a:path>
              <a:path w="5437505" h="3251200">
                <a:moveTo>
                  <a:pt x="698575" y="12700"/>
                </a:moveTo>
                <a:lnTo>
                  <a:pt x="688481" y="12700"/>
                </a:lnTo>
                <a:lnTo>
                  <a:pt x="687340" y="25400"/>
                </a:lnTo>
                <a:lnTo>
                  <a:pt x="700355" y="25400"/>
                </a:lnTo>
                <a:lnTo>
                  <a:pt x="698575" y="12700"/>
                </a:lnTo>
                <a:close/>
              </a:path>
              <a:path w="5437505" h="3251200">
                <a:moveTo>
                  <a:pt x="764165" y="12700"/>
                </a:moveTo>
                <a:lnTo>
                  <a:pt x="708083" y="12700"/>
                </a:lnTo>
                <a:lnTo>
                  <a:pt x="707465" y="25400"/>
                </a:lnTo>
                <a:lnTo>
                  <a:pt x="768877" y="25400"/>
                </a:lnTo>
                <a:lnTo>
                  <a:pt x="764165" y="12700"/>
                </a:lnTo>
                <a:close/>
              </a:path>
              <a:path w="5437505" h="3251200">
                <a:moveTo>
                  <a:pt x="841042" y="12700"/>
                </a:moveTo>
                <a:lnTo>
                  <a:pt x="779630" y="12700"/>
                </a:lnTo>
                <a:lnTo>
                  <a:pt x="779012" y="25400"/>
                </a:lnTo>
                <a:lnTo>
                  <a:pt x="843440" y="25400"/>
                </a:lnTo>
                <a:lnTo>
                  <a:pt x="841042" y="12700"/>
                </a:lnTo>
                <a:close/>
              </a:path>
              <a:path w="5437505" h="3251200">
                <a:moveTo>
                  <a:pt x="864863" y="0"/>
                </a:moveTo>
                <a:lnTo>
                  <a:pt x="849932" y="0"/>
                </a:lnTo>
                <a:lnTo>
                  <a:pt x="846989" y="12700"/>
                </a:lnTo>
                <a:lnTo>
                  <a:pt x="854110" y="12700"/>
                </a:lnTo>
                <a:lnTo>
                  <a:pt x="848152" y="25400"/>
                </a:lnTo>
                <a:lnTo>
                  <a:pt x="873837" y="25400"/>
                </a:lnTo>
                <a:lnTo>
                  <a:pt x="865481" y="12700"/>
                </a:lnTo>
                <a:lnTo>
                  <a:pt x="864863" y="0"/>
                </a:lnTo>
                <a:close/>
              </a:path>
              <a:path w="5437505" h="3251200">
                <a:moveTo>
                  <a:pt x="1108332" y="12700"/>
                </a:moveTo>
                <a:lnTo>
                  <a:pt x="981280" y="12700"/>
                </a:lnTo>
                <a:lnTo>
                  <a:pt x="981273" y="25400"/>
                </a:lnTo>
                <a:lnTo>
                  <a:pt x="1110196" y="25400"/>
                </a:lnTo>
                <a:lnTo>
                  <a:pt x="1108332" y="12700"/>
                </a:lnTo>
                <a:close/>
              </a:path>
              <a:path w="5437505" h="3251200">
                <a:moveTo>
                  <a:pt x="1122101" y="12700"/>
                </a:moveTo>
                <a:lnTo>
                  <a:pt x="1112008" y="12700"/>
                </a:lnTo>
                <a:lnTo>
                  <a:pt x="1110866" y="25400"/>
                </a:lnTo>
                <a:lnTo>
                  <a:pt x="1123882" y="25400"/>
                </a:lnTo>
                <a:lnTo>
                  <a:pt x="1122101" y="12700"/>
                </a:lnTo>
                <a:close/>
              </a:path>
              <a:path w="5437505" h="3251200">
                <a:moveTo>
                  <a:pt x="1187691" y="12700"/>
                </a:moveTo>
                <a:lnTo>
                  <a:pt x="1131619" y="12700"/>
                </a:lnTo>
                <a:lnTo>
                  <a:pt x="1131002" y="25400"/>
                </a:lnTo>
                <a:lnTo>
                  <a:pt x="1192403" y="25400"/>
                </a:lnTo>
                <a:lnTo>
                  <a:pt x="1187691" y="12700"/>
                </a:lnTo>
                <a:close/>
              </a:path>
              <a:path w="5437505" h="3251200">
                <a:moveTo>
                  <a:pt x="1264568" y="12700"/>
                </a:moveTo>
                <a:lnTo>
                  <a:pt x="1203157" y="12700"/>
                </a:lnTo>
                <a:lnTo>
                  <a:pt x="1202539" y="25400"/>
                </a:lnTo>
                <a:lnTo>
                  <a:pt x="1266966" y="25400"/>
                </a:lnTo>
                <a:lnTo>
                  <a:pt x="1264568" y="12700"/>
                </a:lnTo>
                <a:close/>
              </a:path>
              <a:path w="5437505" h="3251200">
                <a:moveTo>
                  <a:pt x="1288390" y="0"/>
                </a:moveTo>
                <a:lnTo>
                  <a:pt x="1273458" y="0"/>
                </a:lnTo>
                <a:lnTo>
                  <a:pt x="1270526" y="12700"/>
                </a:lnTo>
                <a:lnTo>
                  <a:pt x="1277636" y="12700"/>
                </a:lnTo>
                <a:lnTo>
                  <a:pt x="1271689" y="25400"/>
                </a:lnTo>
                <a:lnTo>
                  <a:pt x="1297363" y="25400"/>
                </a:lnTo>
                <a:lnTo>
                  <a:pt x="1289007" y="12700"/>
                </a:lnTo>
                <a:lnTo>
                  <a:pt x="1288390" y="0"/>
                </a:lnTo>
                <a:close/>
              </a:path>
              <a:path w="5437505" h="3251200">
                <a:moveTo>
                  <a:pt x="1702702" y="12700"/>
                </a:moveTo>
                <a:lnTo>
                  <a:pt x="1616893" y="12700"/>
                </a:lnTo>
                <a:lnTo>
                  <a:pt x="1610725" y="25400"/>
                </a:lnTo>
                <a:lnTo>
                  <a:pt x="1703403" y="25400"/>
                </a:lnTo>
                <a:lnTo>
                  <a:pt x="1702702" y="12700"/>
                </a:lnTo>
                <a:close/>
              </a:path>
              <a:path w="5437505" h="3251200">
                <a:moveTo>
                  <a:pt x="1728785" y="12700"/>
                </a:moveTo>
                <a:lnTo>
                  <a:pt x="1703016" y="12700"/>
                </a:lnTo>
                <a:lnTo>
                  <a:pt x="1712000" y="25400"/>
                </a:lnTo>
                <a:lnTo>
                  <a:pt x="1729800" y="25400"/>
                </a:lnTo>
                <a:lnTo>
                  <a:pt x="1728785" y="12700"/>
                </a:lnTo>
                <a:close/>
              </a:path>
              <a:path w="5437505" h="3251200">
                <a:moveTo>
                  <a:pt x="1757401" y="12700"/>
                </a:moveTo>
                <a:lnTo>
                  <a:pt x="1743632" y="12700"/>
                </a:lnTo>
                <a:lnTo>
                  <a:pt x="1745486" y="25400"/>
                </a:lnTo>
                <a:lnTo>
                  <a:pt x="1759171" y="25400"/>
                </a:lnTo>
                <a:lnTo>
                  <a:pt x="1757401" y="12700"/>
                </a:lnTo>
                <a:close/>
              </a:path>
              <a:path w="5437505" h="3251200">
                <a:moveTo>
                  <a:pt x="1822981" y="12700"/>
                </a:moveTo>
                <a:lnTo>
                  <a:pt x="1766909" y="12700"/>
                </a:lnTo>
                <a:lnTo>
                  <a:pt x="1766291" y="25400"/>
                </a:lnTo>
                <a:lnTo>
                  <a:pt x="1827703" y="25400"/>
                </a:lnTo>
                <a:lnTo>
                  <a:pt x="1822981" y="12700"/>
                </a:lnTo>
                <a:close/>
              </a:path>
              <a:path w="5437505" h="3251200">
                <a:moveTo>
                  <a:pt x="1899858" y="12700"/>
                </a:moveTo>
                <a:lnTo>
                  <a:pt x="1838457" y="12700"/>
                </a:lnTo>
                <a:lnTo>
                  <a:pt x="1837839" y="25400"/>
                </a:lnTo>
                <a:lnTo>
                  <a:pt x="1902256" y="25400"/>
                </a:lnTo>
                <a:lnTo>
                  <a:pt x="1899858" y="12700"/>
                </a:lnTo>
                <a:close/>
              </a:path>
              <a:path w="5437505" h="3251200">
                <a:moveTo>
                  <a:pt x="1923679" y="0"/>
                </a:moveTo>
                <a:lnTo>
                  <a:pt x="1908758" y="0"/>
                </a:lnTo>
                <a:lnTo>
                  <a:pt x="1905816" y="12700"/>
                </a:lnTo>
                <a:lnTo>
                  <a:pt x="1912936" y="12700"/>
                </a:lnTo>
                <a:lnTo>
                  <a:pt x="1906978" y="25400"/>
                </a:lnTo>
                <a:lnTo>
                  <a:pt x="1932653" y="25400"/>
                </a:lnTo>
                <a:lnTo>
                  <a:pt x="1924307" y="12700"/>
                </a:lnTo>
                <a:lnTo>
                  <a:pt x="1923679" y="0"/>
                </a:lnTo>
                <a:close/>
              </a:path>
              <a:path w="5437505" h="3251200">
                <a:moveTo>
                  <a:pt x="2167159" y="12700"/>
                </a:moveTo>
                <a:lnTo>
                  <a:pt x="2040102" y="12700"/>
                </a:lnTo>
                <a:lnTo>
                  <a:pt x="2040098" y="25400"/>
                </a:lnTo>
                <a:lnTo>
                  <a:pt x="2169012" y="25400"/>
                </a:lnTo>
                <a:lnTo>
                  <a:pt x="2167159" y="12700"/>
                </a:lnTo>
                <a:close/>
              </a:path>
              <a:path w="5437505" h="3251200">
                <a:moveTo>
                  <a:pt x="2180928" y="12700"/>
                </a:moveTo>
                <a:lnTo>
                  <a:pt x="2170834" y="12700"/>
                </a:lnTo>
                <a:lnTo>
                  <a:pt x="2169693" y="25400"/>
                </a:lnTo>
                <a:lnTo>
                  <a:pt x="2182708" y="25400"/>
                </a:lnTo>
                <a:lnTo>
                  <a:pt x="2180928" y="12700"/>
                </a:lnTo>
                <a:close/>
              </a:path>
              <a:path w="5437505" h="3251200">
                <a:moveTo>
                  <a:pt x="2246517" y="12700"/>
                </a:moveTo>
                <a:lnTo>
                  <a:pt x="2191064" y="12700"/>
                </a:lnTo>
                <a:lnTo>
                  <a:pt x="2189818" y="25400"/>
                </a:lnTo>
                <a:lnTo>
                  <a:pt x="2251229" y="25400"/>
                </a:lnTo>
                <a:lnTo>
                  <a:pt x="2246517" y="12700"/>
                </a:lnTo>
                <a:close/>
              </a:path>
              <a:path w="5437505" h="3251200">
                <a:moveTo>
                  <a:pt x="2323395" y="12700"/>
                </a:moveTo>
                <a:lnTo>
                  <a:pt x="2261983" y="12700"/>
                </a:lnTo>
                <a:lnTo>
                  <a:pt x="2261365" y="25400"/>
                </a:lnTo>
                <a:lnTo>
                  <a:pt x="2325793" y="25400"/>
                </a:lnTo>
                <a:lnTo>
                  <a:pt x="2323395" y="12700"/>
                </a:lnTo>
                <a:close/>
              </a:path>
              <a:path w="5437505" h="3251200">
                <a:moveTo>
                  <a:pt x="2347216" y="0"/>
                </a:moveTo>
                <a:lnTo>
                  <a:pt x="2332285" y="0"/>
                </a:lnTo>
                <a:lnTo>
                  <a:pt x="2329353" y="12700"/>
                </a:lnTo>
                <a:lnTo>
                  <a:pt x="2336462" y="12700"/>
                </a:lnTo>
                <a:lnTo>
                  <a:pt x="2330504" y="25400"/>
                </a:lnTo>
                <a:lnTo>
                  <a:pt x="2356190" y="25400"/>
                </a:lnTo>
                <a:lnTo>
                  <a:pt x="2347834" y="12700"/>
                </a:lnTo>
                <a:lnTo>
                  <a:pt x="2347216" y="0"/>
                </a:lnTo>
                <a:close/>
              </a:path>
              <a:path w="5437505" h="3251200">
                <a:moveTo>
                  <a:pt x="2590685" y="12700"/>
                </a:moveTo>
                <a:lnTo>
                  <a:pt x="2463637" y="12700"/>
                </a:lnTo>
                <a:lnTo>
                  <a:pt x="2463631" y="25400"/>
                </a:lnTo>
                <a:lnTo>
                  <a:pt x="2592549" y="25400"/>
                </a:lnTo>
                <a:lnTo>
                  <a:pt x="2590685" y="12700"/>
                </a:lnTo>
                <a:close/>
              </a:path>
              <a:path w="5437505" h="3251200">
                <a:moveTo>
                  <a:pt x="2604454" y="12700"/>
                </a:moveTo>
                <a:lnTo>
                  <a:pt x="2594360" y="12700"/>
                </a:lnTo>
                <a:lnTo>
                  <a:pt x="2593219" y="25400"/>
                </a:lnTo>
                <a:lnTo>
                  <a:pt x="2606234" y="25400"/>
                </a:lnTo>
                <a:lnTo>
                  <a:pt x="2604454" y="12700"/>
                </a:lnTo>
                <a:close/>
              </a:path>
              <a:path w="5437505" h="3251200">
                <a:moveTo>
                  <a:pt x="2670044" y="12700"/>
                </a:moveTo>
                <a:lnTo>
                  <a:pt x="2614590" y="12700"/>
                </a:lnTo>
                <a:lnTo>
                  <a:pt x="2613354" y="25400"/>
                </a:lnTo>
                <a:lnTo>
                  <a:pt x="2674766" y="25400"/>
                </a:lnTo>
                <a:lnTo>
                  <a:pt x="2670044" y="12700"/>
                </a:lnTo>
                <a:close/>
              </a:path>
              <a:path w="5437505" h="3251200">
                <a:moveTo>
                  <a:pt x="2746921" y="12700"/>
                </a:moveTo>
                <a:lnTo>
                  <a:pt x="2685509" y="12700"/>
                </a:lnTo>
                <a:lnTo>
                  <a:pt x="2684892" y="25400"/>
                </a:lnTo>
                <a:lnTo>
                  <a:pt x="2749319" y="25400"/>
                </a:lnTo>
                <a:lnTo>
                  <a:pt x="2746921" y="12700"/>
                </a:lnTo>
                <a:close/>
              </a:path>
              <a:path w="5437505" h="3251200">
                <a:moveTo>
                  <a:pt x="2770742" y="0"/>
                </a:moveTo>
                <a:lnTo>
                  <a:pt x="2755821" y="0"/>
                </a:lnTo>
                <a:lnTo>
                  <a:pt x="2752879" y="12700"/>
                </a:lnTo>
                <a:lnTo>
                  <a:pt x="2759989" y="12700"/>
                </a:lnTo>
                <a:lnTo>
                  <a:pt x="2754041" y="25400"/>
                </a:lnTo>
                <a:lnTo>
                  <a:pt x="2779716" y="25400"/>
                </a:lnTo>
                <a:lnTo>
                  <a:pt x="2771360" y="12700"/>
                </a:lnTo>
                <a:lnTo>
                  <a:pt x="2770742" y="0"/>
                </a:lnTo>
                <a:close/>
              </a:path>
              <a:path w="5437505" h="3251200">
                <a:moveTo>
                  <a:pt x="3185054" y="12700"/>
                </a:moveTo>
                <a:lnTo>
                  <a:pt x="3099245" y="12700"/>
                </a:lnTo>
                <a:lnTo>
                  <a:pt x="3093078" y="25400"/>
                </a:lnTo>
                <a:lnTo>
                  <a:pt x="3185766" y="25400"/>
                </a:lnTo>
                <a:lnTo>
                  <a:pt x="3185054" y="12700"/>
                </a:lnTo>
                <a:close/>
              </a:path>
              <a:path w="5437505" h="3251200">
                <a:moveTo>
                  <a:pt x="3211137" y="12700"/>
                </a:moveTo>
                <a:lnTo>
                  <a:pt x="3185368" y="12700"/>
                </a:lnTo>
                <a:lnTo>
                  <a:pt x="3194352" y="25400"/>
                </a:lnTo>
                <a:lnTo>
                  <a:pt x="3212153" y="25400"/>
                </a:lnTo>
                <a:lnTo>
                  <a:pt x="3211137" y="12700"/>
                </a:lnTo>
                <a:close/>
              </a:path>
              <a:path w="5437505" h="3251200">
                <a:moveTo>
                  <a:pt x="3239754" y="12700"/>
                </a:moveTo>
                <a:lnTo>
                  <a:pt x="3225985" y="12700"/>
                </a:lnTo>
                <a:lnTo>
                  <a:pt x="3227838" y="25400"/>
                </a:lnTo>
                <a:lnTo>
                  <a:pt x="3241534" y="25400"/>
                </a:lnTo>
                <a:lnTo>
                  <a:pt x="3239754" y="12700"/>
                </a:lnTo>
                <a:close/>
              </a:path>
              <a:path w="5437505" h="3251200">
                <a:moveTo>
                  <a:pt x="3305333" y="12700"/>
                </a:moveTo>
                <a:lnTo>
                  <a:pt x="3249880" y="12700"/>
                </a:lnTo>
                <a:lnTo>
                  <a:pt x="3248644" y="25400"/>
                </a:lnTo>
                <a:lnTo>
                  <a:pt x="3310056" y="25400"/>
                </a:lnTo>
                <a:lnTo>
                  <a:pt x="3305333" y="12700"/>
                </a:lnTo>
                <a:close/>
              </a:path>
              <a:path w="5437505" h="3251200">
                <a:moveTo>
                  <a:pt x="3382221" y="12700"/>
                </a:moveTo>
                <a:lnTo>
                  <a:pt x="3320809" y="12700"/>
                </a:lnTo>
                <a:lnTo>
                  <a:pt x="3320192" y="25400"/>
                </a:lnTo>
                <a:lnTo>
                  <a:pt x="3384619" y="25400"/>
                </a:lnTo>
                <a:lnTo>
                  <a:pt x="3382221" y="12700"/>
                </a:lnTo>
                <a:close/>
              </a:path>
              <a:path w="5437505" h="3251200">
                <a:moveTo>
                  <a:pt x="3406042" y="0"/>
                </a:moveTo>
                <a:lnTo>
                  <a:pt x="3391111" y="0"/>
                </a:lnTo>
                <a:lnTo>
                  <a:pt x="3388169" y="12700"/>
                </a:lnTo>
                <a:lnTo>
                  <a:pt x="3395289" y="12700"/>
                </a:lnTo>
                <a:lnTo>
                  <a:pt x="3389331" y="25400"/>
                </a:lnTo>
                <a:lnTo>
                  <a:pt x="3415005" y="25400"/>
                </a:lnTo>
                <a:lnTo>
                  <a:pt x="3406660" y="12700"/>
                </a:lnTo>
                <a:lnTo>
                  <a:pt x="3406042" y="0"/>
                </a:lnTo>
                <a:close/>
              </a:path>
              <a:path w="5437505" h="3251200">
                <a:moveTo>
                  <a:pt x="3649511" y="12700"/>
                </a:moveTo>
                <a:lnTo>
                  <a:pt x="3522455" y="12700"/>
                </a:lnTo>
                <a:lnTo>
                  <a:pt x="3522451" y="25400"/>
                </a:lnTo>
                <a:lnTo>
                  <a:pt x="3651365" y="25400"/>
                </a:lnTo>
                <a:lnTo>
                  <a:pt x="3649511" y="12700"/>
                </a:lnTo>
                <a:close/>
              </a:path>
              <a:path w="5437505" h="3251200">
                <a:moveTo>
                  <a:pt x="3663281" y="12700"/>
                </a:moveTo>
                <a:lnTo>
                  <a:pt x="3653187" y="12700"/>
                </a:lnTo>
                <a:lnTo>
                  <a:pt x="3652045" y="25400"/>
                </a:lnTo>
                <a:lnTo>
                  <a:pt x="3665061" y="25400"/>
                </a:lnTo>
                <a:lnTo>
                  <a:pt x="3663281" y="12700"/>
                </a:lnTo>
                <a:close/>
              </a:path>
              <a:path w="5437505" h="3251200">
                <a:moveTo>
                  <a:pt x="3728870" y="12700"/>
                </a:moveTo>
                <a:lnTo>
                  <a:pt x="3672799" y="12700"/>
                </a:lnTo>
                <a:lnTo>
                  <a:pt x="3672170" y="25400"/>
                </a:lnTo>
                <a:lnTo>
                  <a:pt x="3733582" y="25400"/>
                </a:lnTo>
                <a:lnTo>
                  <a:pt x="3728870" y="12700"/>
                </a:lnTo>
                <a:close/>
              </a:path>
              <a:path w="5437505" h="3251200">
                <a:moveTo>
                  <a:pt x="3805747" y="12700"/>
                </a:moveTo>
                <a:lnTo>
                  <a:pt x="3744336" y="12700"/>
                </a:lnTo>
                <a:lnTo>
                  <a:pt x="3743718" y="25400"/>
                </a:lnTo>
                <a:lnTo>
                  <a:pt x="3808145" y="25400"/>
                </a:lnTo>
                <a:lnTo>
                  <a:pt x="3805747" y="12700"/>
                </a:lnTo>
                <a:close/>
              </a:path>
              <a:path w="5437505" h="3251200">
                <a:moveTo>
                  <a:pt x="3829569" y="0"/>
                </a:moveTo>
                <a:lnTo>
                  <a:pt x="3814637" y="0"/>
                </a:lnTo>
                <a:lnTo>
                  <a:pt x="3811705" y="12700"/>
                </a:lnTo>
                <a:lnTo>
                  <a:pt x="3818815" y="12700"/>
                </a:lnTo>
                <a:lnTo>
                  <a:pt x="3812857" y="25400"/>
                </a:lnTo>
                <a:lnTo>
                  <a:pt x="3838542" y="25400"/>
                </a:lnTo>
                <a:lnTo>
                  <a:pt x="3830187" y="12700"/>
                </a:lnTo>
                <a:lnTo>
                  <a:pt x="3829569" y="0"/>
                </a:lnTo>
                <a:close/>
              </a:path>
              <a:path w="5437505" h="3251200">
                <a:moveTo>
                  <a:pt x="3854626" y="0"/>
                </a:moveTo>
                <a:lnTo>
                  <a:pt x="3837307" y="0"/>
                </a:lnTo>
                <a:lnTo>
                  <a:pt x="3838542" y="25400"/>
                </a:lnTo>
                <a:lnTo>
                  <a:pt x="3861118" y="25400"/>
                </a:lnTo>
                <a:lnTo>
                  <a:pt x="3857673" y="12700"/>
                </a:lnTo>
                <a:lnTo>
                  <a:pt x="3860196" y="12700"/>
                </a:lnTo>
                <a:lnTo>
                  <a:pt x="3854626" y="0"/>
                </a:lnTo>
                <a:close/>
              </a:path>
              <a:path w="5437505" h="3251200">
                <a:moveTo>
                  <a:pt x="3941775" y="12700"/>
                </a:moveTo>
                <a:lnTo>
                  <a:pt x="3862981" y="12700"/>
                </a:lnTo>
                <a:lnTo>
                  <a:pt x="3863599" y="25400"/>
                </a:lnTo>
                <a:lnTo>
                  <a:pt x="3935995" y="25400"/>
                </a:lnTo>
                <a:lnTo>
                  <a:pt x="3941775" y="12700"/>
                </a:lnTo>
                <a:close/>
              </a:path>
              <a:path w="5437505" h="3251200">
                <a:moveTo>
                  <a:pt x="4032118" y="12700"/>
                </a:moveTo>
                <a:lnTo>
                  <a:pt x="3946298" y="12700"/>
                </a:lnTo>
                <a:lnTo>
                  <a:pt x="3940131" y="25400"/>
                </a:lnTo>
                <a:lnTo>
                  <a:pt x="4032819" y="25400"/>
                </a:lnTo>
                <a:lnTo>
                  <a:pt x="4032118" y="12700"/>
                </a:lnTo>
                <a:close/>
              </a:path>
              <a:path w="5437505" h="3251200">
                <a:moveTo>
                  <a:pt x="4058201" y="12700"/>
                </a:moveTo>
                <a:lnTo>
                  <a:pt x="4032432" y="12700"/>
                </a:lnTo>
                <a:lnTo>
                  <a:pt x="4041405" y="25400"/>
                </a:lnTo>
                <a:lnTo>
                  <a:pt x="4059216" y="25400"/>
                </a:lnTo>
                <a:lnTo>
                  <a:pt x="4058201" y="12700"/>
                </a:lnTo>
                <a:close/>
              </a:path>
              <a:path w="5437505" h="3251200">
                <a:moveTo>
                  <a:pt x="4086807" y="12700"/>
                </a:moveTo>
                <a:lnTo>
                  <a:pt x="4073048" y="12700"/>
                </a:lnTo>
                <a:lnTo>
                  <a:pt x="4074902" y="25400"/>
                </a:lnTo>
                <a:lnTo>
                  <a:pt x="4088587" y="25400"/>
                </a:lnTo>
                <a:lnTo>
                  <a:pt x="4086807" y="12700"/>
                </a:lnTo>
                <a:close/>
              </a:path>
              <a:path w="5437505" h="3251200">
                <a:moveTo>
                  <a:pt x="4152397" y="12700"/>
                </a:moveTo>
                <a:lnTo>
                  <a:pt x="4096943" y="12700"/>
                </a:lnTo>
                <a:lnTo>
                  <a:pt x="4095707" y="25400"/>
                </a:lnTo>
                <a:lnTo>
                  <a:pt x="4157119" y="25400"/>
                </a:lnTo>
                <a:lnTo>
                  <a:pt x="4152397" y="12700"/>
                </a:lnTo>
                <a:close/>
              </a:path>
              <a:path w="5437505" h="3251200">
                <a:moveTo>
                  <a:pt x="4229274" y="12700"/>
                </a:moveTo>
                <a:lnTo>
                  <a:pt x="4167862" y="12700"/>
                </a:lnTo>
                <a:lnTo>
                  <a:pt x="4167244" y="25400"/>
                </a:lnTo>
                <a:lnTo>
                  <a:pt x="4231672" y="25400"/>
                </a:lnTo>
                <a:lnTo>
                  <a:pt x="4229274" y="12700"/>
                </a:lnTo>
                <a:close/>
              </a:path>
              <a:path w="5437505" h="3251200">
                <a:moveTo>
                  <a:pt x="4253095" y="0"/>
                </a:moveTo>
                <a:lnTo>
                  <a:pt x="4238174" y="0"/>
                </a:lnTo>
                <a:lnTo>
                  <a:pt x="4235232" y="12700"/>
                </a:lnTo>
                <a:lnTo>
                  <a:pt x="4242342" y="12700"/>
                </a:lnTo>
                <a:lnTo>
                  <a:pt x="4236394" y="25400"/>
                </a:lnTo>
                <a:lnTo>
                  <a:pt x="4262069" y="25400"/>
                </a:lnTo>
                <a:lnTo>
                  <a:pt x="4253713" y="12700"/>
                </a:lnTo>
                <a:lnTo>
                  <a:pt x="4253095" y="0"/>
                </a:lnTo>
                <a:close/>
              </a:path>
              <a:path w="5437505" h="3251200">
                <a:moveTo>
                  <a:pt x="4455644" y="12700"/>
                </a:moveTo>
                <a:lnTo>
                  <a:pt x="4369835" y="12700"/>
                </a:lnTo>
                <a:lnTo>
                  <a:pt x="4363668" y="25400"/>
                </a:lnTo>
                <a:lnTo>
                  <a:pt x="4456345" y="25400"/>
                </a:lnTo>
                <a:lnTo>
                  <a:pt x="4455644" y="12700"/>
                </a:lnTo>
                <a:close/>
              </a:path>
              <a:path w="5437505" h="3251200">
                <a:moveTo>
                  <a:pt x="4481727" y="12700"/>
                </a:moveTo>
                <a:lnTo>
                  <a:pt x="4455958" y="12700"/>
                </a:lnTo>
                <a:lnTo>
                  <a:pt x="4464942" y="25400"/>
                </a:lnTo>
                <a:lnTo>
                  <a:pt x="4482743" y="25400"/>
                </a:lnTo>
                <a:lnTo>
                  <a:pt x="4481727" y="12700"/>
                </a:lnTo>
                <a:close/>
              </a:path>
              <a:path w="5437505" h="3251200">
                <a:moveTo>
                  <a:pt x="4510344" y="12700"/>
                </a:moveTo>
                <a:lnTo>
                  <a:pt x="4496575" y="12700"/>
                </a:lnTo>
                <a:lnTo>
                  <a:pt x="4498428" y="25400"/>
                </a:lnTo>
                <a:lnTo>
                  <a:pt x="4512124" y="25400"/>
                </a:lnTo>
                <a:lnTo>
                  <a:pt x="4510344" y="12700"/>
                </a:lnTo>
                <a:close/>
              </a:path>
              <a:path w="5437505" h="3251200">
                <a:moveTo>
                  <a:pt x="4575923" y="12700"/>
                </a:moveTo>
                <a:lnTo>
                  <a:pt x="4520469" y="12700"/>
                </a:lnTo>
                <a:lnTo>
                  <a:pt x="4519234" y="25400"/>
                </a:lnTo>
                <a:lnTo>
                  <a:pt x="4580645" y="25400"/>
                </a:lnTo>
                <a:lnTo>
                  <a:pt x="4575923" y="12700"/>
                </a:lnTo>
                <a:close/>
              </a:path>
              <a:path w="5437505" h="3251200">
                <a:moveTo>
                  <a:pt x="4652800" y="12700"/>
                </a:moveTo>
                <a:lnTo>
                  <a:pt x="4591399" y="12700"/>
                </a:lnTo>
                <a:lnTo>
                  <a:pt x="4590781" y="25400"/>
                </a:lnTo>
                <a:lnTo>
                  <a:pt x="4655198" y="25400"/>
                </a:lnTo>
                <a:lnTo>
                  <a:pt x="4652800" y="12700"/>
                </a:lnTo>
                <a:close/>
              </a:path>
              <a:path w="5437505" h="3251200">
                <a:moveTo>
                  <a:pt x="4676632" y="0"/>
                </a:moveTo>
                <a:lnTo>
                  <a:pt x="4661700" y="0"/>
                </a:lnTo>
                <a:lnTo>
                  <a:pt x="4658758" y="12700"/>
                </a:lnTo>
                <a:lnTo>
                  <a:pt x="4665878" y="12700"/>
                </a:lnTo>
                <a:lnTo>
                  <a:pt x="4659920" y="25400"/>
                </a:lnTo>
                <a:lnTo>
                  <a:pt x="4685595" y="25400"/>
                </a:lnTo>
                <a:lnTo>
                  <a:pt x="4677250" y="12700"/>
                </a:lnTo>
                <a:lnTo>
                  <a:pt x="4676632" y="0"/>
                </a:lnTo>
                <a:close/>
              </a:path>
              <a:path w="5437505" h="3251200">
                <a:moveTo>
                  <a:pt x="4879181" y="12700"/>
                </a:moveTo>
                <a:lnTo>
                  <a:pt x="4793361" y="12700"/>
                </a:lnTo>
                <a:lnTo>
                  <a:pt x="4787194" y="25400"/>
                </a:lnTo>
                <a:lnTo>
                  <a:pt x="4879882" y="25400"/>
                </a:lnTo>
                <a:lnTo>
                  <a:pt x="4879181" y="12700"/>
                </a:lnTo>
                <a:close/>
              </a:path>
              <a:path w="5437505" h="3251200">
                <a:moveTo>
                  <a:pt x="4905253" y="12700"/>
                </a:moveTo>
                <a:lnTo>
                  <a:pt x="4879484" y="12700"/>
                </a:lnTo>
                <a:lnTo>
                  <a:pt x="4888468" y="25400"/>
                </a:lnTo>
                <a:lnTo>
                  <a:pt x="4906269" y="25400"/>
                </a:lnTo>
                <a:lnTo>
                  <a:pt x="4905253" y="12700"/>
                </a:lnTo>
                <a:close/>
              </a:path>
              <a:path w="5437505" h="3251200">
                <a:moveTo>
                  <a:pt x="5131864" y="12700"/>
                </a:moveTo>
                <a:lnTo>
                  <a:pt x="5004812" y="12700"/>
                </a:lnTo>
                <a:lnTo>
                  <a:pt x="5004805" y="25400"/>
                </a:lnTo>
                <a:lnTo>
                  <a:pt x="5133728" y="25400"/>
                </a:lnTo>
                <a:lnTo>
                  <a:pt x="5131864" y="12700"/>
                </a:lnTo>
                <a:close/>
              </a:path>
              <a:path w="5437505" h="3251200">
                <a:moveTo>
                  <a:pt x="5145633" y="12700"/>
                </a:moveTo>
                <a:lnTo>
                  <a:pt x="5135539" y="12700"/>
                </a:lnTo>
                <a:lnTo>
                  <a:pt x="5134398" y="25400"/>
                </a:lnTo>
                <a:lnTo>
                  <a:pt x="5147413" y="25400"/>
                </a:lnTo>
                <a:lnTo>
                  <a:pt x="5145633" y="12700"/>
                </a:lnTo>
                <a:close/>
              </a:path>
              <a:path w="5437505" h="3251200">
                <a:moveTo>
                  <a:pt x="5223600" y="12700"/>
                </a:moveTo>
                <a:lnTo>
                  <a:pt x="5155769" y="12700"/>
                </a:lnTo>
                <a:lnTo>
                  <a:pt x="5154534" y="25400"/>
                </a:lnTo>
                <a:lnTo>
                  <a:pt x="5229076" y="25400"/>
                </a:lnTo>
                <a:lnTo>
                  <a:pt x="5223600" y="12700"/>
                </a:lnTo>
                <a:close/>
              </a:path>
              <a:path w="5437505" h="3251200">
                <a:moveTo>
                  <a:pt x="5294781" y="12700"/>
                </a:moveTo>
                <a:lnTo>
                  <a:pt x="5241421" y="12700"/>
                </a:lnTo>
                <a:lnTo>
                  <a:pt x="5240604" y="25400"/>
                </a:lnTo>
                <a:lnTo>
                  <a:pt x="5294121" y="25400"/>
                </a:lnTo>
                <a:lnTo>
                  <a:pt x="5294781" y="12700"/>
                </a:lnTo>
                <a:close/>
              </a:path>
              <a:path w="5437505" h="3251200">
                <a:moveTo>
                  <a:pt x="5319660" y="12700"/>
                </a:moveTo>
                <a:lnTo>
                  <a:pt x="5307220" y="12700"/>
                </a:lnTo>
                <a:lnTo>
                  <a:pt x="5308424" y="25400"/>
                </a:lnTo>
                <a:lnTo>
                  <a:pt x="5317188" y="25400"/>
                </a:lnTo>
                <a:lnTo>
                  <a:pt x="5319660" y="12700"/>
                </a:lnTo>
                <a:close/>
              </a:path>
              <a:path w="5437505" h="3251200">
                <a:moveTo>
                  <a:pt x="181146" y="0"/>
                </a:moveTo>
                <a:lnTo>
                  <a:pt x="175094" y="12700"/>
                </a:lnTo>
                <a:lnTo>
                  <a:pt x="181292" y="12700"/>
                </a:lnTo>
                <a:lnTo>
                  <a:pt x="181146" y="0"/>
                </a:lnTo>
                <a:close/>
              </a:path>
              <a:path w="5437505" h="3251200">
                <a:moveTo>
                  <a:pt x="483199" y="0"/>
                </a:moveTo>
                <a:lnTo>
                  <a:pt x="479084" y="12700"/>
                </a:lnTo>
                <a:lnTo>
                  <a:pt x="490299" y="12700"/>
                </a:lnTo>
                <a:lnTo>
                  <a:pt x="483199" y="0"/>
                </a:lnTo>
                <a:close/>
              </a:path>
              <a:path w="5437505" h="3251200">
                <a:moveTo>
                  <a:pt x="504413" y="0"/>
                </a:moveTo>
                <a:lnTo>
                  <a:pt x="497325" y="0"/>
                </a:lnTo>
                <a:lnTo>
                  <a:pt x="490299" y="12700"/>
                </a:lnTo>
                <a:lnTo>
                  <a:pt x="502047" y="12700"/>
                </a:lnTo>
                <a:lnTo>
                  <a:pt x="504413" y="0"/>
                </a:lnTo>
                <a:close/>
              </a:path>
              <a:path w="5437505" h="3251200">
                <a:moveTo>
                  <a:pt x="512350" y="0"/>
                </a:moveTo>
                <a:lnTo>
                  <a:pt x="508843" y="12700"/>
                </a:lnTo>
                <a:lnTo>
                  <a:pt x="523188" y="12700"/>
                </a:lnTo>
                <a:lnTo>
                  <a:pt x="512350" y="0"/>
                </a:lnTo>
                <a:close/>
              </a:path>
              <a:path w="5437505" h="3251200">
                <a:moveTo>
                  <a:pt x="563249" y="0"/>
                </a:moveTo>
                <a:lnTo>
                  <a:pt x="557302" y="12700"/>
                </a:lnTo>
                <a:lnTo>
                  <a:pt x="573249" y="12700"/>
                </a:lnTo>
                <a:lnTo>
                  <a:pt x="563249" y="0"/>
                </a:lnTo>
                <a:close/>
              </a:path>
              <a:path w="5437505" h="3251200">
                <a:moveTo>
                  <a:pt x="804069" y="0"/>
                </a:moveTo>
                <a:lnTo>
                  <a:pt x="801671" y="0"/>
                </a:lnTo>
                <a:lnTo>
                  <a:pt x="786206" y="12700"/>
                </a:lnTo>
                <a:lnTo>
                  <a:pt x="806467" y="12700"/>
                </a:lnTo>
                <a:lnTo>
                  <a:pt x="804069" y="0"/>
                </a:lnTo>
                <a:close/>
              </a:path>
              <a:path w="5437505" h="3251200">
                <a:moveTo>
                  <a:pt x="832686" y="0"/>
                </a:moveTo>
                <a:lnTo>
                  <a:pt x="820770" y="0"/>
                </a:lnTo>
                <a:lnTo>
                  <a:pt x="821399" y="12700"/>
                </a:lnTo>
                <a:lnTo>
                  <a:pt x="832686" y="12700"/>
                </a:lnTo>
                <a:lnTo>
                  <a:pt x="832686" y="0"/>
                </a:lnTo>
                <a:close/>
              </a:path>
              <a:path w="5437505" h="3251200">
                <a:moveTo>
                  <a:pt x="906736" y="0"/>
                </a:moveTo>
                <a:lnTo>
                  <a:pt x="902611" y="12700"/>
                </a:lnTo>
                <a:lnTo>
                  <a:pt x="913825" y="12700"/>
                </a:lnTo>
                <a:lnTo>
                  <a:pt x="906736" y="0"/>
                </a:lnTo>
                <a:close/>
              </a:path>
              <a:path w="5437505" h="3251200">
                <a:moveTo>
                  <a:pt x="927950" y="0"/>
                </a:moveTo>
                <a:lnTo>
                  <a:pt x="920851" y="0"/>
                </a:lnTo>
                <a:lnTo>
                  <a:pt x="913825" y="12700"/>
                </a:lnTo>
                <a:lnTo>
                  <a:pt x="925584" y="12700"/>
                </a:lnTo>
                <a:lnTo>
                  <a:pt x="927950" y="0"/>
                </a:lnTo>
                <a:close/>
              </a:path>
              <a:path w="5437505" h="3251200">
                <a:moveTo>
                  <a:pt x="935887" y="0"/>
                </a:moveTo>
                <a:lnTo>
                  <a:pt x="932369" y="12700"/>
                </a:lnTo>
                <a:lnTo>
                  <a:pt x="946725" y="12700"/>
                </a:lnTo>
                <a:lnTo>
                  <a:pt x="935887" y="0"/>
                </a:lnTo>
                <a:close/>
              </a:path>
              <a:path w="5437505" h="3251200">
                <a:moveTo>
                  <a:pt x="986786" y="0"/>
                </a:moveTo>
                <a:lnTo>
                  <a:pt x="980828" y="12700"/>
                </a:lnTo>
                <a:lnTo>
                  <a:pt x="996775" y="12700"/>
                </a:lnTo>
                <a:lnTo>
                  <a:pt x="986786" y="0"/>
                </a:lnTo>
                <a:close/>
              </a:path>
              <a:path w="5437505" h="3251200">
                <a:moveTo>
                  <a:pt x="1227596" y="0"/>
                </a:moveTo>
                <a:lnTo>
                  <a:pt x="1225198" y="0"/>
                </a:lnTo>
                <a:lnTo>
                  <a:pt x="1209732" y="12700"/>
                </a:lnTo>
                <a:lnTo>
                  <a:pt x="1229993" y="12700"/>
                </a:lnTo>
                <a:lnTo>
                  <a:pt x="1227596" y="0"/>
                </a:lnTo>
                <a:close/>
              </a:path>
              <a:path w="5437505" h="3251200">
                <a:moveTo>
                  <a:pt x="1256213" y="0"/>
                </a:moveTo>
                <a:lnTo>
                  <a:pt x="1244307" y="0"/>
                </a:lnTo>
                <a:lnTo>
                  <a:pt x="1244925" y="12700"/>
                </a:lnTo>
                <a:lnTo>
                  <a:pt x="1256213" y="12700"/>
                </a:lnTo>
                <a:lnTo>
                  <a:pt x="1256213" y="0"/>
                </a:lnTo>
                <a:close/>
              </a:path>
              <a:path w="5437505" h="3251200">
                <a:moveTo>
                  <a:pt x="1330263" y="0"/>
                </a:moveTo>
                <a:lnTo>
                  <a:pt x="1326137" y="12700"/>
                </a:lnTo>
                <a:lnTo>
                  <a:pt x="1337362" y="12700"/>
                </a:lnTo>
                <a:lnTo>
                  <a:pt x="1330263" y="0"/>
                </a:lnTo>
                <a:close/>
              </a:path>
              <a:path w="5437505" h="3251200">
                <a:moveTo>
                  <a:pt x="1351477" y="0"/>
                </a:moveTo>
                <a:lnTo>
                  <a:pt x="1344377" y="0"/>
                </a:lnTo>
                <a:lnTo>
                  <a:pt x="1337362" y="12700"/>
                </a:lnTo>
                <a:lnTo>
                  <a:pt x="1349110" y="12700"/>
                </a:lnTo>
                <a:lnTo>
                  <a:pt x="1351477" y="0"/>
                </a:lnTo>
                <a:close/>
              </a:path>
              <a:path w="5437505" h="3251200">
                <a:moveTo>
                  <a:pt x="1359414" y="0"/>
                </a:moveTo>
                <a:lnTo>
                  <a:pt x="1355906" y="12700"/>
                </a:lnTo>
                <a:lnTo>
                  <a:pt x="1370251" y="12700"/>
                </a:lnTo>
                <a:lnTo>
                  <a:pt x="1359414" y="0"/>
                </a:lnTo>
                <a:close/>
              </a:path>
              <a:path w="5437505" h="3251200">
                <a:moveTo>
                  <a:pt x="1410313" y="0"/>
                </a:moveTo>
                <a:lnTo>
                  <a:pt x="1404365" y="12700"/>
                </a:lnTo>
                <a:lnTo>
                  <a:pt x="1420312" y="12700"/>
                </a:lnTo>
                <a:lnTo>
                  <a:pt x="1410313" y="0"/>
                </a:lnTo>
                <a:close/>
              </a:path>
              <a:path w="5437505" h="3251200">
                <a:moveTo>
                  <a:pt x="1862896" y="0"/>
                </a:moveTo>
                <a:lnTo>
                  <a:pt x="1860498" y="0"/>
                </a:lnTo>
                <a:lnTo>
                  <a:pt x="1845022" y="12700"/>
                </a:lnTo>
                <a:lnTo>
                  <a:pt x="1865293" y="12700"/>
                </a:lnTo>
                <a:lnTo>
                  <a:pt x="1862896" y="0"/>
                </a:lnTo>
                <a:close/>
              </a:path>
              <a:path w="5437505" h="3251200">
                <a:moveTo>
                  <a:pt x="1891513" y="0"/>
                </a:moveTo>
                <a:lnTo>
                  <a:pt x="1879597" y="0"/>
                </a:lnTo>
                <a:lnTo>
                  <a:pt x="1880215" y="12700"/>
                </a:lnTo>
                <a:lnTo>
                  <a:pt x="1891513" y="12700"/>
                </a:lnTo>
                <a:lnTo>
                  <a:pt x="1891513" y="0"/>
                </a:lnTo>
                <a:close/>
              </a:path>
              <a:path w="5437505" h="3251200">
                <a:moveTo>
                  <a:pt x="1965552" y="0"/>
                </a:moveTo>
                <a:lnTo>
                  <a:pt x="1961437" y="12700"/>
                </a:lnTo>
                <a:lnTo>
                  <a:pt x="1972651" y="12700"/>
                </a:lnTo>
                <a:lnTo>
                  <a:pt x="1965552" y="0"/>
                </a:lnTo>
                <a:close/>
              </a:path>
              <a:path w="5437505" h="3251200">
                <a:moveTo>
                  <a:pt x="1986766" y="0"/>
                </a:moveTo>
                <a:lnTo>
                  <a:pt x="1979677" y="0"/>
                </a:lnTo>
                <a:lnTo>
                  <a:pt x="1972651" y="12700"/>
                </a:lnTo>
                <a:lnTo>
                  <a:pt x="1984410" y="12700"/>
                </a:lnTo>
                <a:lnTo>
                  <a:pt x="1986766" y="0"/>
                </a:lnTo>
                <a:close/>
              </a:path>
              <a:path w="5437505" h="3251200">
                <a:moveTo>
                  <a:pt x="1994703" y="0"/>
                </a:moveTo>
                <a:lnTo>
                  <a:pt x="1991195" y="12700"/>
                </a:lnTo>
                <a:lnTo>
                  <a:pt x="2005541" y="12700"/>
                </a:lnTo>
                <a:lnTo>
                  <a:pt x="1994703" y="0"/>
                </a:lnTo>
                <a:close/>
              </a:path>
              <a:path w="5437505" h="3251200">
                <a:moveTo>
                  <a:pt x="2045613" y="0"/>
                </a:moveTo>
                <a:lnTo>
                  <a:pt x="2039655" y="12700"/>
                </a:lnTo>
                <a:lnTo>
                  <a:pt x="2055602" y="12700"/>
                </a:lnTo>
                <a:lnTo>
                  <a:pt x="2045613" y="0"/>
                </a:lnTo>
                <a:close/>
              </a:path>
              <a:path w="5437505" h="3251200">
                <a:moveTo>
                  <a:pt x="2286422" y="0"/>
                </a:moveTo>
                <a:lnTo>
                  <a:pt x="2284024" y="0"/>
                </a:lnTo>
                <a:lnTo>
                  <a:pt x="2268559" y="12700"/>
                </a:lnTo>
                <a:lnTo>
                  <a:pt x="2288820" y="12700"/>
                </a:lnTo>
                <a:lnTo>
                  <a:pt x="2286422" y="0"/>
                </a:lnTo>
                <a:close/>
              </a:path>
              <a:path w="5437505" h="3251200">
                <a:moveTo>
                  <a:pt x="2315039" y="0"/>
                </a:moveTo>
                <a:lnTo>
                  <a:pt x="2303134" y="0"/>
                </a:lnTo>
                <a:lnTo>
                  <a:pt x="2303751" y="12700"/>
                </a:lnTo>
                <a:lnTo>
                  <a:pt x="2315039" y="12700"/>
                </a:lnTo>
                <a:lnTo>
                  <a:pt x="2315039" y="0"/>
                </a:lnTo>
                <a:close/>
              </a:path>
              <a:path w="5437505" h="3251200">
                <a:moveTo>
                  <a:pt x="2389089" y="0"/>
                </a:moveTo>
                <a:lnTo>
                  <a:pt x="2384964" y="12700"/>
                </a:lnTo>
                <a:lnTo>
                  <a:pt x="2396188" y="12700"/>
                </a:lnTo>
                <a:lnTo>
                  <a:pt x="2389089" y="0"/>
                </a:lnTo>
                <a:close/>
              </a:path>
              <a:path w="5437505" h="3251200">
                <a:moveTo>
                  <a:pt x="2410303" y="0"/>
                </a:moveTo>
                <a:lnTo>
                  <a:pt x="2403204" y="0"/>
                </a:lnTo>
                <a:lnTo>
                  <a:pt x="2396188" y="12700"/>
                </a:lnTo>
                <a:lnTo>
                  <a:pt x="2407937" y="12700"/>
                </a:lnTo>
                <a:lnTo>
                  <a:pt x="2410303" y="0"/>
                </a:lnTo>
                <a:close/>
              </a:path>
              <a:path w="5437505" h="3251200">
                <a:moveTo>
                  <a:pt x="2418240" y="0"/>
                </a:moveTo>
                <a:lnTo>
                  <a:pt x="2414732" y="12700"/>
                </a:lnTo>
                <a:lnTo>
                  <a:pt x="2429077" y="12700"/>
                </a:lnTo>
                <a:lnTo>
                  <a:pt x="2418240" y="0"/>
                </a:lnTo>
                <a:close/>
              </a:path>
              <a:path w="5437505" h="3251200">
                <a:moveTo>
                  <a:pt x="2469139" y="0"/>
                </a:moveTo>
                <a:lnTo>
                  <a:pt x="2463181" y="12700"/>
                </a:lnTo>
                <a:lnTo>
                  <a:pt x="2479139" y="12700"/>
                </a:lnTo>
                <a:lnTo>
                  <a:pt x="2469139" y="0"/>
                </a:lnTo>
                <a:close/>
              </a:path>
              <a:path w="5437505" h="3251200">
                <a:moveTo>
                  <a:pt x="2709948" y="0"/>
                </a:moveTo>
                <a:lnTo>
                  <a:pt x="2707551" y="0"/>
                </a:lnTo>
                <a:lnTo>
                  <a:pt x="2692085" y="12700"/>
                </a:lnTo>
                <a:lnTo>
                  <a:pt x="2712346" y="12700"/>
                </a:lnTo>
                <a:lnTo>
                  <a:pt x="2709948" y="0"/>
                </a:lnTo>
                <a:close/>
              </a:path>
              <a:path w="5437505" h="3251200">
                <a:moveTo>
                  <a:pt x="2738565" y="0"/>
                </a:moveTo>
                <a:lnTo>
                  <a:pt x="2726660" y="0"/>
                </a:lnTo>
                <a:lnTo>
                  <a:pt x="2727278" y="12700"/>
                </a:lnTo>
                <a:lnTo>
                  <a:pt x="2738565" y="12700"/>
                </a:lnTo>
                <a:lnTo>
                  <a:pt x="2738565" y="0"/>
                </a:lnTo>
                <a:close/>
              </a:path>
              <a:path w="5437505" h="3251200">
                <a:moveTo>
                  <a:pt x="2812615" y="0"/>
                </a:moveTo>
                <a:lnTo>
                  <a:pt x="2808500" y="12700"/>
                </a:lnTo>
                <a:lnTo>
                  <a:pt x="2819715" y="12700"/>
                </a:lnTo>
                <a:lnTo>
                  <a:pt x="2812615" y="0"/>
                </a:lnTo>
                <a:close/>
              </a:path>
              <a:path w="5437505" h="3251200">
                <a:moveTo>
                  <a:pt x="2833829" y="0"/>
                </a:moveTo>
                <a:lnTo>
                  <a:pt x="2826730" y="0"/>
                </a:lnTo>
                <a:lnTo>
                  <a:pt x="2819715" y="12700"/>
                </a:lnTo>
                <a:lnTo>
                  <a:pt x="2831463" y="12700"/>
                </a:lnTo>
                <a:lnTo>
                  <a:pt x="2833829" y="0"/>
                </a:lnTo>
                <a:close/>
              </a:path>
              <a:path w="5437505" h="3251200">
                <a:moveTo>
                  <a:pt x="2841766" y="0"/>
                </a:moveTo>
                <a:lnTo>
                  <a:pt x="2838259" y="12700"/>
                </a:lnTo>
                <a:lnTo>
                  <a:pt x="2852604" y="12700"/>
                </a:lnTo>
                <a:lnTo>
                  <a:pt x="2841766" y="0"/>
                </a:lnTo>
                <a:close/>
              </a:path>
              <a:path w="5437505" h="3251200">
                <a:moveTo>
                  <a:pt x="2892665" y="0"/>
                </a:moveTo>
                <a:lnTo>
                  <a:pt x="2886718" y="12700"/>
                </a:lnTo>
                <a:lnTo>
                  <a:pt x="2902665" y="12700"/>
                </a:lnTo>
                <a:lnTo>
                  <a:pt x="2892665" y="0"/>
                </a:lnTo>
                <a:close/>
              </a:path>
              <a:path w="5437505" h="3251200">
                <a:moveTo>
                  <a:pt x="3345248" y="0"/>
                </a:moveTo>
                <a:lnTo>
                  <a:pt x="3342851" y="0"/>
                </a:lnTo>
                <a:lnTo>
                  <a:pt x="3327385" y="12700"/>
                </a:lnTo>
                <a:lnTo>
                  <a:pt x="3347646" y="12700"/>
                </a:lnTo>
                <a:lnTo>
                  <a:pt x="3345248" y="0"/>
                </a:lnTo>
                <a:close/>
              </a:path>
              <a:path w="5437505" h="3251200">
                <a:moveTo>
                  <a:pt x="3373865" y="0"/>
                </a:moveTo>
                <a:lnTo>
                  <a:pt x="3361949" y="0"/>
                </a:lnTo>
                <a:lnTo>
                  <a:pt x="3362567" y="12700"/>
                </a:lnTo>
                <a:lnTo>
                  <a:pt x="3373865" y="12700"/>
                </a:lnTo>
                <a:lnTo>
                  <a:pt x="3373865" y="0"/>
                </a:lnTo>
                <a:close/>
              </a:path>
              <a:path w="5437505" h="3251200">
                <a:moveTo>
                  <a:pt x="3447915" y="0"/>
                </a:moveTo>
                <a:lnTo>
                  <a:pt x="3443790" y="12700"/>
                </a:lnTo>
                <a:lnTo>
                  <a:pt x="3455004" y="12700"/>
                </a:lnTo>
                <a:lnTo>
                  <a:pt x="3447915" y="0"/>
                </a:lnTo>
                <a:close/>
              </a:path>
              <a:path w="5437505" h="3251200">
                <a:moveTo>
                  <a:pt x="3469129" y="0"/>
                </a:moveTo>
                <a:lnTo>
                  <a:pt x="3462030" y="0"/>
                </a:lnTo>
                <a:lnTo>
                  <a:pt x="3455004" y="12700"/>
                </a:lnTo>
                <a:lnTo>
                  <a:pt x="3466763" y="12700"/>
                </a:lnTo>
                <a:lnTo>
                  <a:pt x="3469129" y="0"/>
                </a:lnTo>
                <a:close/>
              </a:path>
              <a:path w="5437505" h="3251200">
                <a:moveTo>
                  <a:pt x="3477066" y="0"/>
                </a:moveTo>
                <a:lnTo>
                  <a:pt x="3473548" y="12700"/>
                </a:lnTo>
                <a:lnTo>
                  <a:pt x="3487893" y="12700"/>
                </a:lnTo>
                <a:lnTo>
                  <a:pt x="3477066" y="0"/>
                </a:lnTo>
                <a:close/>
              </a:path>
              <a:path w="5437505" h="3251200">
                <a:moveTo>
                  <a:pt x="3527965" y="0"/>
                </a:moveTo>
                <a:lnTo>
                  <a:pt x="3522007" y="12700"/>
                </a:lnTo>
                <a:lnTo>
                  <a:pt x="3537955" y="12700"/>
                </a:lnTo>
                <a:lnTo>
                  <a:pt x="3527965" y="0"/>
                </a:lnTo>
                <a:close/>
              </a:path>
              <a:path w="5437505" h="3251200">
                <a:moveTo>
                  <a:pt x="3768775" y="0"/>
                </a:moveTo>
                <a:lnTo>
                  <a:pt x="3766377" y="0"/>
                </a:lnTo>
                <a:lnTo>
                  <a:pt x="3750911" y="12700"/>
                </a:lnTo>
                <a:lnTo>
                  <a:pt x="3771173" y="12700"/>
                </a:lnTo>
                <a:lnTo>
                  <a:pt x="3768775" y="0"/>
                </a:lnTo>
                <a:close/>
              </a:path>
              <a:path w="5437505" h="3251200">
                <a:moveTo>
                  <a:pt x="3797392" y="0"/>
                </a:moveTo>
                <a:lnTo>
                  <a:pt x="3785486" y="0"/>
                </a:lnTo>
                <a:lnTo>
                  <a:pt x="3786104" y="12700"/>
                </a:lnTo>
                <a:lnTo>
                  <a:pt x="3797392" y="12700"/>
                </a:lnTo>
                <a:lnTo>
                  <a:pt x="3797392" y="0"/>
                </a:lnTo>
                <a:close/>
              </a:path>
              <a:path w="5437505" h="3251200">
                <a:moveTo>
                  <a:pt x="4192301" y="0"/>
                </a:moveTo>
                <a:lnTo>
                  <a:pt x="4189903" y="0"/>
                </a:lnTo>
                <a:lnTo>
                  <a:pt x="4174438" y="12700"/>
                </a:lnTo>
                <a:lnTo>
                  <a:pt x="4194699" y="12700"/>
                </a:lnTo>
                <a:lnTo>
                  <a:pt x="4192301" y="0"/>
                </a:lnTo>
                <a:close/>
              </a:path>
              <a:path w="5437505" h="3251200">
                <a:moveTo>
                  <a:pt x="4220918" y="0"/>
                </a:moveTo>
                <a:lnTo>
                  <a:pt x="4209013" y="0"/>
                </a:lnTo>
                <a:lnTo>
                  <a:pt x="4209630" y="12700"/>
                </a:lnTo>
                <a:lnTo>
                  <a:pt x="4220918" y="12700"/>
                </a:lnTo>
                <a:lnTo>
                  <a:pt x="4220918" y="0"/>
                </a:lnTo>
                <a:close/>
              </a:path>
              <a:path w="5437505" h="3251200">
                <a:moveTo>
                  <a:pt x="4615838" y="0"/>
                </a:moveTo>
                <a:lnTo>
                  <a:pt x="4613440" y="0"/>
                </a:lnTo>
                <a:lnTo>
                  <a:pt x="4597964" y="12700"/>
                </a:lnTo>
                <a:lnTo>
                  <a:pt x="4618236" y="12700"/>
                </a:lnTo>
                <a:lnTo>
                  <a:pt x="4615838" y="0"/>
                </a:lnTo>
                <a:close/>
              </a:path>
              <a:path w="5437505" h="3251200">
                <a:moveTo>
                  <a:pt x="4644455" y="0"/>
                </a:moveTo>
                <a:lnTo>
                  <a:pt x="4632539" y="0"/>
                </a:lnTo>
                <a:lnTo>
                  <a:pt x="4633157" y="12700"/>
                </a:lnTo>
                <a:lnTo>
                  <a:pt x="4644455" y="12700"/>
                </a:lnTo>
                <a:lnTo>
                  <a:pt x="4644455" y="0"/>
                </a:lnTo>
                <a:close/>
              </a:path>
              <a:path w="5437505" h="3251200">
                <a:moveTo>
                  <a:pt x="4930268" y="0"/>
                </a:moveTo>
                <a:lnTo>
                  <a:pt x="4926143" y="12700"/>
                </a:lnTo>
                <a:lnTo>
                  <a:pt x="4937357" y="12700"/>
                </a:lnTo>
                <a:lnTo>
                  <a:pt x="4930268" y="0"/>
                </a:lnTo>
                <a:close/>
              </a:path>
              <a:path w="5437505" h="3251200">
                <a:moveTo>
                  <a:pt x="4951482" y="0"/>
                </a:moveTo>
                <a:lnTo>
                  <a:pt x="4944383" y="0"/>
                </a:lnTo>
                <a:lnTo>
                  <a:pt x="4937357" y="12700"/>
                </a:lnTo>
                <a:lnTo>
                  <a:pt x="4949116" y="12700"/>
                </a:lnTo>
                <a:lnTo>
                  <a:pt x="4951482" y="0"/>
                </a:lnTo>
                <a:close/>
              </a:path>
              <a:path w="5437505" h="3251200">
                <a:moveTo>
                  <a:pt x="4959419" y="0"/>
                </a:moveTo>
                <a:lnTo>
                  <a:pt x="4955901" y="12700"/>
                </a:lnTo>
                <a:lnTo>
                  <a:pt x="4970257" y="12700"/>
                </a:lnTo>
                <a:lnTo>
                  <a:pt x="4959419" y="0"/>
                </a:lnTo>
                <a:close/>
              </a:path>
              <a:path w="5437505" h="3251200">
                <a:moveTo>
                  <a:pt x="5010318" y="0"/>
                </a:moveTo>
                <a:lnTo>
                  <a:pt x="5004360" y="12700"/>
                </a:lnTo>
                <a:lnTo>
                  <a:pt x="5020307" y="12700"/>
                </a:lnTo>
                <a:lnTo>
                  <a:pt x="5010318" y="0"/>
                </a:lnTo>
                <a:close/>
              </a:path>
              <a:path w="5437505" h="3251200">
                <a:moveTo>
                  <a:pt x="5265295" y="0"/>
                </a:moveTo>
                <a:lnTo>
                  <a:pt x="5248981" y="12700"/>
                </a:lnTo>
                <a:lnTo>
                  <a:pt x="5267431" y="12700"/>
                </a:lnTo>
                <a:lnTo>
                  <a:pt x="5265295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144206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65" dirty="0"/>
              <a:t>More</a:t>
            </a:r>
            <a:r>
              <a:rPr sz="6500" spc="65" dirty="0"/>
              <a:t> </a:t>
            </a:r>
            <a:r>
              <a:rPr sz="6500" spc="310" dirty="0"/>
              <a:t>on</a:t>
            </a:r>
            <a:r>
              <a:rPr sz="6500" spc="65" dirty="0"/>
              <a:t> </a:t>
            </a:r>
            <a:r>
              <a:rPr sz="6500" spc="305" dirty="0"/>
              <a:t>Component</a:t>
            </a:r>
            <a:r>
              <a:rPr sz="6500" spc="70" dirty="0"/>
              <a:t> </a:t>
            </a:r>
            <a:r>
              <a:rPr sz="6500" spc="430" dirty="0"/>
              <a:t>Scanning</a:t>
            </a:r>
            <a:endParaRPr sz="6500"/>
          </a:p>
        </p:txBody>
      </p:sp>
      <p:sp>
        <p:nvSpPr>
          <p:cNvPr id="6" name="object 6"/>
          <p:cNvSpPr txBox="1"/>
          <p:nvPr/>
        </p:nvSpPr>
        <p:spPr>
          <a:xfrm>
            <a:off x="968384" y="2090461"/>
            <a:ext cx="7901305" cy="126111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01955" indent="-389890">
              <a:lnSpc>
                <a:spcPct val="100000"/>
              </a:lnSpc>
              <a:spcBef>
                <a:spcPts val="114"/>
              </a:spcBef>
              <a:buClr>
                <a:srgbClr val="5C86B9"/>
              </a:buClr>
              <a:buSzPct val="70689"/>
              <a:buFont typeface="Arial MT"/>
              <a:buChar char="•"/>
              <a:tabLst>
                <a:tab pos="401955" algn="l"/>
                <a:tab pos="402590" algn="l"/>
              </a:tabLst>
            </a:pPr>
            <a:r>
              <a:rPr sz="2900" spc="5" dirty="0">
                <a:latin typeface="Palatino Linotype"/>
                <a:cs typeface="Palatino Linotype"/>
              </a:rPr>
              <a:t>Default</a:t>
            </a:r>
            <a:r>
              <a:rPr sz="2900" spc="-10" dirty="0">
                <a:latin typeface="Palatino Linotype"/>
                <a:cs typeface="Palatino Linotype"/>
              </a:rPr>
              <a:t> </a:t>
            </a:r>
            <a:r>
              <a:rPr sz="2900" spc="5" dirty="0">
                <a:latin typeface="Palatino Linotype"/>
                <a:cs typeface="Palatino Linotype"/>
              </a:rPr>
              <a:t>scanning</a:t>
            </a:r>
            <a:r>
              <a:rPr sz="2900" spc="-10" dirty="0">
                <a:latin typeface="Palatino Linotype"/>
                <a:cs typeface="Palatino Linotype"/>
              </a:rPr>
              <a:t> </a:t>
            </a:r>
            <a:r>
              <a:rPr sz="2900" spc="5" dirty="0">
                <a:latin typeface="Palatino Linotype"/>
                <a:cs typeface="Palatino Linotype"/>
              </a:rPr>
              <a:t>is</a:t>
            </a:r>
            <a:r>
              <a:rPr sz="2900" spc="-10" dirty="0">
                <a:latin typeface="Palatino Linotype"/>
                <a:cs typeface="Palatino Linotype"/>
              </a:rPr>
              <a:t> fine</a:t>
            </a:r>
            <a:r>
              <a:rPr sz="2900" spc="-5" dirty="0">
                <a:latin typeface="Palatino Linotype"/>
                <a:cs typeface="Palatino Linotype"/>
              </a:rPr>
              <a:t> </a:t>
            </a:r>
            <a:r>
              <a:rPr sz="2900" dirty="0">
                <a:latin typeface="Palatino Linotype"/>
                <a:cs typeface="Palatino Linotype"/>
              </a:rPr>
              <a:t>if</a:t>
            </a:r>
            <a:r>
              <a:rPr sz="2900" spc="-10" dirty="0">
                <a:latin typeface="Palatino Linotype"/>
                <a:cs typeface="Palatino Linotype"/>
              </a:rPr>
              <a:t> </a:t>
            </a:r>
            <a:r>
              <a:rPr sz="2900" spc="5" dirty="0">
                <a:latin typeface="Palatino Linotype"/>
                <a:cs typeface="Palatino Linotype"/>
              </a:rPr>
              <a:t>everything</a:t>
            </a:r>
            <a:r>
              <a:rPr sz="2900" spc="-10" dirty="0">
                <a:latin typeface="Palatino Linotype"/>
                <a:cs typeface="Palatino Linotype"/>
              </a:rPr>
              <a:t> </a:t>
            </a:r>
            <a:r>
              <a:rPr sz="2900" spc="5" dirty="0">
                <a:latin typeface="Palatino Linotype"/>
                <a:cs typeface="Palatino Linotype"/>
              </a:rPr>
              <a:t>is</a:t>
            </a:r>
            <a:r>
              <a:rPr sz="2900" spc="-5" dirty="0">
                <a:latin typeface="Palatino Linotype"/>
                <a:cs typeface="Palatino Linotype"/>
              </a:rPr>
              <a:t> </a:t>
            </a:r>
            <a:r>
              <a:rPr sz="2900" spc="5" dirty="0">
                <a:latin typeface="Palatino Linotype"/>
                <a:cs typeface="Palatino Linotype"/>
              </a:rPr>
              <a:t>under</a:t>
            </a:r>
            <a:endParaRPr sz="2900">
              <a:latin typeface="Palatino Linotype"/>
              <a:cs typeface="Palatino Linotype"/>
            </a:endParaRPr>
          </a:p>
          <a:p>
            <a:pPr marL="821055" lvl="1" indent="-390525">
              <a:lnSpc>
                <a:spcPct val="100000"/>
              </a:lnSpc>
              <a:spcBef>
                <a:spcPts val="2750"/>
              </a:spcBef>
              <a:buClr>
                <a:srgbClr val="5C86B9"/>
              </a:buClr>
              <a:buSzPct val="70689"/>
              <a:buFont typeface="Arial MT"/>
              <a:buChar char="•"/>
              <a:tabLst>
                <a:tab pos="821055" algn="l"/>
                <a:tab pos="821690" algn="l"/>
              </a:tabLst>
            </a:pPr>
            <a:r>
              <a:rPr sz="2900" b="1" spc="5" dirty="0">
                <a:latin typeface="Courier New"/>
                <a:cs typeface="Courier New"/>
              </a:rPr>
              <a:t>com.luv2code.springcoredemo</a:t>
            </a:r>
            <a:endParaRPr sz="29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8384" y="4259547"/>
            <a:ext cx="11620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8116" y="4173454"/>
            <a:ext cx="588708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dirty="0">
                <a:latin typeface="Palatino Linotype"/>
                <a:cs typeface="Palatino Linotype"/>
              </a:rPr>
              <a:t>But</a:t>
            </a:r>
            <a:r>
              <a:rPr sz="2900" spc="-10" dirty="0">
                <a:latin typeface="Palatino Linotype"/>
                <a:cs typeface="Palatino Linotype"/>
              </a:rPr>
              <a:t> </a:t>
            </a:r>
            <a:r>
              <a:rPr sz="2900" spc="5" dirty="0">
                <a:latin typeface="Palatino Linotype"/>
                <a:cs typeface="Palatino Linotype"/>
              </a:rPr>
              <a:t>what</a:t>
            </a:r>
            <a:r>
              <a:rPr sz="2900" spc="-10" dirty="0">
                <a:latin typeface="Palatino Linotype"/>
                <a:cs typeface="Palatino Linotype"/>
              </a:rPr>
              <a:t> </a:t>
            </a:r>
            <a:r>
              <a:rPr sz="2900" spc="5" dirty="0">
                <a:latin typeface="Palatino Linotype"/>
                <a:cs typeface="Palatino Linotype"/>
              </a:rPr>
              <a:t>about</a:t>
            </a:r>
            <a:r>
              <a:rPr sz="2900" spc="-10" dirty="0">
                <a:latin typeface="Palatino Linotype"/>
                <a:cs typeface="Palatino Linotype"/>
              </a:rPr>
              <a:t> </a:t>
            </a:r>
            <a:r>
              <a:rPr sz="2900" spc="10" dirty="0">
                <a:latin typeface="Palatino Linotype"/>
                <a:cs typeface="Palatino Linotype"/>
              </a:rPr>
              <a:t>my</a:t>
            </a:r>
            <a:r>
              <a:rPr sz="2900" spc="-10" dirty="0">
                <a:latin typeface="Palatino Linotype"/>
                <a:cs typeface="Palatino Linotype"/>
              </a:rPr>
              <a:t> </a:t>
            </a:r>
            <a:r>
              <a:rPr sz="2900" spc="5" dirty="0">
                <a:latin typeface="Palatino Linotype"/>
                <a:cs typeface="Palatino Linotype"/>
              </a:rPr>
              <a:t>other</a:t>
            </a:r>
            <a:r>
              <a:rPr sz="2900" spc="-5" dirty="0">
                <a:latin typeface="Palatino Linotype"/>
                <a:cs typeface="Palatino Linotype"/>
              </a:rPr>
              <a:t> </a:t>
            </a:r>
            <a:r>
              <a:rPr sz="2900" spc="5" dirty="0">
                <a:latin typeface="Palatino Linotype"/>
                <a:cs typeface="Palatino Linotype"/>
              </a:rPr>
              <a:t>packages?</a:t>
            </a:r>
            <a:endParaRPr sz="29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7215" y="5731962"/>
            <a:ext cx="11620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87215" y="6449846"/>
            <a:ext cx="11620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87215" y="4882836"/>
            <a:ext cx="4192904" cy="1905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01955" indent="-389890">
              <a:lnSpc>
                <a:spcPct val="100000"/>
              </a:lnSpc>
              <a:spcBef>
                <a:spcPts val="114"/>
              </a:spcBef>
              <a:buClr>
                <a:srgbClr val="5C86B9"/>
              </a:buClr>
              <a:buSzPct val="70689"/>
              <a:buFont typeface="Arial MT"/>
              <a:buChar char="•"/>
              <a:tabLst>
                <a:tab pos="401955" algn="l"/>
                <a:tab pos="402590" algn="l"/>
              </a:tabLst>
            </a:pPr>
            <a:r>
              <a:rPr sz="2900" b="1" spc="5" dirty="0">
                <a:latin typeface="Courier New"/>
                <a:cs typeface="Courier New"/>
              </a:rPr>
              <a:t>com.luv2code.util</a:t>
            </a:r>
            <a:endParaRPr sz="2900">
              <a:latin typeface="Courier New"/>
              <a:cs typeface="Courier New"/>
            </a:endParaRPr>
          </a:p>
          <a:p>
            <a:pPr marL="401955" marR="893444">
              <a:lnSpc>
                <a:spcPct val="162400"/>
              </a:lnSpc>
            </a:pPr>
            <a:r>
              <a:rPr sz="2900" b="1" spc="5" dirty="0">
                <a:latin typeface="Courier New"/>
                <a:cs typeface="Courier New"/>
              </a:rPr>
              <a:t>org.acme.cart  edu.cmu.srs</a:t>
            </a:r>
            <a:endParaRPr sz="290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469322" y="5375668"/>
            <a:ext cx="11918950" cy="4034154"/>
            <a:chOff x="7469322" y="5375668"/>
            <a:chExt cx="11918950" cy="4034154"/>
          </a:xfrm>
        </p:grpSpPr>
        <p:sp>
          <p:nvSpPr>
            <p:cNvPr id="13" name="object 13"/>
            <p:cNvSpPr/>
            <p:nvPr/>
          </p:nvSpPr>
          <p:spPr>
            <a:xfrm>
              <a:off x="7647327" y="5490848"/>
              <a:ext cx="11562715" cy="3573779"/>
            </a:xfrm>
            <a:custGeom>
              <a:avLst/>
              <a:gdLst/>
              <a:ahLst/>
              <a:cxnLst/>
              <a:rect l="l" t="t" r="r" b="b"/>
              <a:pathLst>
                <a:path w="11562715" h="3573779">
                  <a:moveTo>
                    <a:pt x="11562684" y="0"/>
                  </a:moveTo>
                  <a:lnTo>
                    <a:pt x="0" y="0"/>
                  </a:lnTo>
                  <a:lnTo>
                    <a:pt x="0" y="3573189"/>
                  </a:lnTo>
                  <a:lnTo>
                    <a:pt x="11562684" y="3573189"/>
                  </a:lnTo>
                  <a:lnTo>
                    <a:pt x="11562684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9322" y="5375668"/>
              <a:ext cx="11918694" cy="403390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703997" y="5538199"/>
            <a:ext cx="9224645" cy="23723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531B93"/>
                </a:solidFill>
                <a:latin typeface="Courier New"/>
                <a:cs typeface="Courier New"/>
              </a:rPr>
              <a:t>package</a:t>
            </a:r>
            <a:r>
              <a:rPr sz="2300" b="1" spc="25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com.luv2code.springcoredemo;</a:t>
            </a:r>
            <a:endParaRPr sz="2300">
              <a:latin typeface="Courier New"/>
              <a:cs typeface="Courier New"/>
            </a:endParaRPr>
          </a:p>
          <a:p>
            <a:pPr marL="12700" marR="5156835">
              <a:lnSpc>
                <a:spcPct val="101600"/>
              </a:lnSpc>
            </a:pPr>
            <a:r>
              <a:rPr sz="2300" b="1" spc="5" dirty="0">
                <a:latin typeface="Courier New"/>
                <a:cs typeface="Courier New"/>
              </a:rPr>
              <a:t>… </a:t>
            </a:r>
            <a:r>
              <a:rPr sz="2300" b="1" spc="10" dirty="0">
                <a:latin typeface="Courier New"/>
                <a:cs typeface="Courier New"/>
              </a:rPr>
              <a:t> </a:t>
            </a:r>
            <a:r>
              <a:rPr sz="2300" b="1" spc="5" dirty="0">
                <a:latin typeface="Courier New"/>
                <a:cs typeface="Courier New"/>
              </a:rPr>
              <a:t>@SpringBootApplication(</a:t>
            </a:r>
            <a:endParaRPr sz="2300">
              <a:latin typeface="Courier New"/>
              <a:cs typeface="Courier New"/>
            </a:endParaRPr>
          </a:p>
          <a:p>
            <a:pPr marL="766445">
              <a:lnSpc>
                <a:spcPts val="2330"/>
              </a:lnSpc>
            </a:pPr>
            <a:r>
              <a:rPr sz="2300" b="1" dirty="0">
                <a:solidFill>
                  <a:srgbClr val="FF2600"/>
                </a:solidFill>
                <a:latin typeface="Courier New"/>
                <a:cs typeface="Courier New"/>
              </a:rPr>
              <a:t>scanBasePackages</a:t>
            </a:r>
            <a:r>
              <a:rPr sz="2300" b="1" dirty="0">
                <a:latin typeface="Courier New"/>
                <a:cs typeface="Courier New"/>
              </a:rPr>
              <a:t>={</a:t>
            </a:r>
            <a:r>
              <a:rPr sz="2300" b="1" dirty="0">
                <a:solidFill>
                  <a:srgbClr val="3933FF"/>
                </a:solidFill>
                <a:latin typeface="Courier New"/>
                <a:cs typeface="Courier New"/>
              </a:rPr>
              <a:t>"com.luv2code.springcoredemo"</a:t>
            </a:r>
            <a:r>
              <a:rPr sz="2300" b="1" dirty="0"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3932554" marR="1764664">
              <a:lnSpc>
                <a:spcPts val="2560"/>
              </a:lnSpc>
              <a:spcBef>
                <a:spcPts val="150"/>
              </a:spcBef>
            </a:pPr>
            <a:r>
              <a:rPr sz="2300" b="1" spc="5" dirty="0">
                <a:solidFill>
                  <a:srgbClr val="3933FF"/>
                </a:solidFill>
                <a:latin typeface="Courier New"/>
                <a:cs typeface="Courier New"/>
              </a:rPr>
              <a:t>"com.luv2code.util"</a:t>
            </a:r>
            <a:r>
              <a:rPr sz="2300" b="1" spc="5" dirty="0">
                <a:latin typeface="Courier New"/>
                <a:cs typeface="Courier New"/>
              </a:rPr>
              <a:t>,  </a:t>
            </a:r>
            <a:r>
              <a:rPr sz="2300" b="1" dirty="0">
                <a:solidFill>
                  <a:srgbClr val="3933FF"/>
                </a:solidFill>
                <a:latin typeface="Courier New"/>
                <a:cs typeface="Courier New"/>
              </a:rPr>
              <a:t>"org.acme.cart"</a:t>
            </a:r>
            <a:r>
              <a:rPr sz="2300" b="1" dirty="0"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3983354">
              <a:lnSpc>
                <a:spcPts val="2500"/>
              </a:lnSpc>
            </a:pPr>
            <a:r>
              <a:rPr sz="2300" b="1" dirty="0">
                <a:solidFill>
                  <a:srgbClr val="3933FF"/>
                </a:solidFill>
                <a:latin typeface="Courier New"/>
                <a:cs typeface="Courier New"/>
              </a:rPr>
              <a:t>"edu.cmu.srs"</a:t>
            </a:r>
            <a:r>
              <a:rPr sz="2300" b="1" dirty="0"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03997" y="7904619"/>
            <a:ext cx="7063105" cy="1089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531B93"/>
                </a:solidFill>
                <a:latin typeface="Courier New"/>
                <a:cs typeface="Courier New"/>
              </a:rPr>
              <a:t>public</a:t>
            </a:r>
            <a:r>
              <a:rPr sz="2300" b="1" spc="-3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531B93"/>
                </a:solidFill>
                <a:latin typeface="Courier New"/>
                <a:cs typeface="Courier New"/>
              </a:rPr>
              <a:t>class</a:t>
            </a:r>
            <a:r>
              <a:rPr sz="2300" b="1" spc="-20" dirty="0">
                <a:solidFill>
                  <a:srgbClr val="531B9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SpringcoredemoApplication</a:t>
            </a:r>
            <a:r>
              <a:rPr sz="2300" b="1" spc="-20" dirty="0">
                <a:latin typeface="Courier New"/>
                <a:cs typeface="Courier New"/>
              </a:rPr>
              <a:t> </a:t>
            </a:r>
            <a:r>
              <a:rPr sz="2300" b="1" spc="5" dirty="0"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  <a:spcBef>
                <a:spcPts val="45"/>
              </a:spcBef>
            </a:pPr>
            <a:r>
              <a:rPr sz="2300" b="1" spc="5" dirty="0">
                <a:latin typeface="Courier New"/>
                <a:cs typeface="Courier New"/>
              </a:rPr>
              <a:t>…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300" b="1" spc="5" dirty="0"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930108" y="1443233"/>
            <a:ext cx="7049770" cy="6509384"/>
            <a:chOff x="11930108" y="1443233"/>
            <a:chExt cx="7049770" cy="6509384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30108" y="1443233"/>
              <a:ext cx="7049523" cy="650922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348943" y="2918508"/>
              <a:ext cx="6212205" cy="3545204"/>
            </a:xfrm>
            <a:custGeom>
              <a:avLst/>
              <a:gdLst/>
              <a:ahLst/>
              <a:cxnLst/>
              <a:rect l="l" t="t" r="r" b="b"/>
              <a:pathLst>
                <a:path w="6212205" h="3545204">
                  <a:moveTo>
                    <a:pt x="6154262" y="0"/>
                  </a:moveTo>
                  <a:lnTo>
                    <a:pt x="57589" y="0"/>
                  </a:lnTo>
                  <a:lnTo>
                    <a:pt x="35202" y="4534"/>
                  </a:lnTo>
                  <a:lnTo>
                    <a:pt x="16893" y="16891"/>
                  </a:lnTo>
                  <a:lnTo>
                    <a:pt x="4535" y="35200"/>
                  </a:lnTo>
                  <a:lnTo>
                    <a:pt x="0" y="57589"/>
                  </a:lnTo>
                  <a:lnTo>
                    <a:pt x="0" y="1585030"/>
                  </a:lnTo>
                  <a:lnTo>
                    <a:pt x="4535" y="1607422"/>
                  </a:lnTo>
                  <a:lnTo>
                    <a:pt x="16893" y="1625730"/>
                  </a:lnTo>
                  <a:lnTo>
                    <a:pt x="35202" y="1638086"/>
                  </a:lnTo>
                  <a:lnTo>
                    <a:pt x="57589" y="1642620"/>
                  </a:lnTo>
                  <a:lnTo>
                    <a:pt x="3312077" y="1642620"/>
                  </a:lnTo>
                  <a:lnTo>
                    <a:pt x="3426921" y="3544719"/>
                  </a:lnTo>
                  <a:lnTo>
                    <a:pt x="3541776" y="1642620"/>
                  </a:lnTo>
                  <a:lnTo>
                    <a:pt x="6154262" y="1642620"/>
                  </a:lnTo>
                  <a:lnTo>
                    <a:pt x="6176654" y="1638086"/>
                  </a:lnTo>
                  <a:lnTo>
                    <a:pt x="6194963" y="1625730"/>
                  </a:lnTo>
                  <a:lnTo>
                    <a:pt x="6207318" y="1607422"/>
                  </a:lnTo>
                  <a:lnTo>
                    <a:pt x="6211852" y="1585030"/>
                  </a:lnTo>
                  <a:lnTo>
                    <a:pt x="6211852" y="57589"/>
                  </a:lnTo>
                  <a:lnTo>
                    <a:pt x="6207318" y="35200"/>
                  </a:lnTo>
                  <a:lnTo>
                    <a:pt x="6194963" y="16891"/>
                  </a:lnTo>
                  <a:lnTo>
                    <a:pt x="6176654" y="4534"/>
                  </a:lnTo>
                  <a:lnTo>
                    <a:pt x="6154262" y="0"/>
                  </a:lnTo>
                  <a:close/>
                </a:path>
              </a:pathLst>
            </a:custGeom>
            <a:solidFill>
              <a:srgbClr val="B08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671311" y="3122754"/>
            <a:ext cx="5567680" cy="120459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indent="1243965">
              <a:lnSpc>
                <a:spcPts val="4530"/>
              </a:lnSpc>
              <a:spcBef>
                <a:spcPts val="420"/>
              </a:spcBef>
            </a:pPr>
            <a:r>
              <a:rPr sz="3950" spc="195" dirty="0">
                <a:solidFill>
                  <a:srgbClr val="FFFFFF"/>
                </a:solidFill>
                <a:latin typeface="Arial MT"/>
                <a:cs typeface="Arial MT"/>
              </a:rPr>
              <a:t>Explicitly</a:t>
            </a:r>
            <a:r>
              <a:rPr sz="3950" spc="43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Arial MT"/>
                <a:cs typeface="Arial MT"/>
              </a:rPr>
              <a:t>list </a:t>
            </a:r>
            <a:r>
              <a:rPr sz="3950" spc="2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85" dirty="0">
                <a:solidFill>
                  <a:srgbClr val="FFFFFF"/>
                </a:solidFill>
                <a:latin typeface="Arial MT"/>
                <a:cs typeface="Arial MT"/>
              </a:rPr>
              <a:t>base</a:t>
            </a:r>
            <a:r>
              <a:rPr sz="395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packages</a:t>
            </a:r>
            <a:r>
              <a:rPr sz="395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20" dirty="0">
                <a:solidFill>
                  <a:srgbClr val="FFFFFF"/>
                </a:solidFill>
                <a:latin typeface="Arial MT"/>
                <a:cs typeface="Arial MT"/>
              </a:rPr>
              <a:t>scan</a:t>
            </a:r>
            <a:endParaRPr sz="395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91274" y="514037"/>
            <a:ext cx="813435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-140" dirty="0">
                <a:latin typeface="Arial"/>
                <a:cs typeface="Arial"/>
              </a:rPr>
              <a:t>Setter</a:t>
            </a:r>
            <a:r>
              <a:rPr sz="9200" spc="-440" dirty="0">
                <a:latin typeface="Arial"/>
                <a:cs typeface="Arial"/>
              </a:rPr>
              <a:t> </a:t>
            </a:r>
            <a:r>
              <a:rPr sz="9200" spc="-170" dirty="0">
                <a:latin typeface="Arial"/>
                <a:cs typeface="Arial"/>
              </a:rPr>
              <a:t>Injection</a:t>
            </a:r>
            <a:endParaRPr sz="9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40174" y="2475662"/>
            <a:ext cx="16450310" cy="8293100"/>
            <a:chOff x="1840174" y="2475662"/>
            <a:chExt cx="16450310" cy="82931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6766" y="2569907"/>
              <a:ext cx="16151969" cy="79182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0174" y="2475662"/>
              <a:ext cx="167534" cy="82929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22380" y="2475662"/>
              <a:ext cx="167534" cy="82929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849693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70" dirty="0">
                <a:latin typeface="Cambria"/>
                <a:cs typeface="Cambria"/>
              </a:rPr>
              <a:t>Spring</a:t>
            </a:r>
            <a:r>
              <a:rPr sz="6500" spc="95" dirty="0">
                <a:latin typeface="Cambria"/>
                <a:cs typeface="Cambria"/>
              </a:rPr>
              <a:t> </a:t>
            </a:r>
            <a:r>
              <a:rPr sz="6500" spc="-25" dirty="0">
                <a:latin typeface="Cambria"/>
                <a:cs typeface="Cambria"/>
              </a:rPr>
              <a:t>Injection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-190" dirty="0">
                <a:latin typeface="Cambria"/>
                <a:cs typeface="Cambria"/>
              </a:rPr>
              <a:t>Types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2055" y="2432754"/>
            <a:ext cx="765365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338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5900" spc="10" dirty="0">
                <a:latin typeface="Palatino Linotype"/>
                <a:cs typeface="Palatino Linotype"/>
              </a:rPr>
              <a:t>Constructor</a:t>
            </a:r>
            <a:r>
              <a:rPr sz="5900" spc="-65" dirty="0">
                <a:latin typeface="Palatino Linotype"/>
                <a:cs typeface="Palatino Linotype"/>
              </a:rPr>
              <a:t> </a:t>
            </a:r>
            <a:r>
              <a:rPr sz="5900" spc="10" dirty="0">
                <a:latin typeface="Palatino Linotype"/>
                <a:cs typeface="Palatino Linotype"/>
              </a:rPr>
              <a:t>Injection</a:t>
            </a:r>
            <a:endParaRPr sz="59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2055" y="5018832"/>
            <a:ext cx="210185" cy="659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15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41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203" y="4861999"/>
            <a:ext cx="500189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5" dirty="0">
                <a:latin typeface="Palatino Linotype"/>
                <a:cs typeface="Palatino Linotype"/>
              </a:rPr>
              <a:t>Setter</a:t>
            </a:r>
            <a:r>
              <a:rPr sz="5900" spc="-70" dirty="0">
                <a:latin typeface="Palatino Linotype"/>
                <a:cs typeface="Palatino Linotype"/>
              </a:rPr>
              <a:t> </a:t>
            </a:r>
            <a:r>
              <a:rPr sz="5900" spc="10" dirty="0">
                <a:latin typeface="Palatino Linotype"/>
                <a:cs typeface="Palatino Linotype"/>
              </a:rPr>
              <a:t>Injection</a:t>
            </a:r>
            <a:endParaRPr sz="59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447244" y="2993217"/>
            <a:ext cx="15821660" cy="2953385"/>
            <a:chOff x="2447244" y="2993217"/>
            <a:chExt cx="15821660" cy="2953385"/>
          </a:xfrm>
        </p:grpSpPr>
        <p:sp>
          <p:nvSpPr>
            <p:cNvPr id="6" name="object 6"/>
            <p:cNvSpPr/>
            <p:nvPr/>
          </p:nvSpPr>
          <p:spPr>
            <a:xfrm>
              <a:off x="2625249" y="3108397"/>
              <a:ext cx="15464790" cy="2494915"/>
            </a:xfrm>
            <a:custGeom>
              <a:avLst/>
              <a:gdLst/>
              <a:ahLst/>
              <a:cxnLst/>
              <a:rect l="l" t="t" r="r" b="b"/>
              <a:pathLst>
                <a:path w="15464790" h="2494915">
                  <a:moveTo>
                    <a:pt x="15464345" y="0"/>
                  </a:moveTo>
                  <a:lnTo>
                    <a:pt x="0" y="0"/>
                  </a:lnTo>
                  <a:lnTo>
                    <a:pt x="0" y="2494688"/>
                  </a:lnTo>
                  <a:lnTo>
                    <a:pt x="15464345" y="2494688"/>
                  </a:lnTo>
                  <a:lnTo>
                    <a:pt x="154643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7244" y="2993217"/>
              <a:ext cx="198946" cy="29527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69816" y="2993217"/>
              <a:ext cx="198946" cy="29527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6191" y="2993217"/>
              <a:ext cx="15423614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6191" y="5548113"/>
              <a:ext cx="15423614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412946" y="3138889"/>
            <a:ext cx="9890125" cy="24003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0" spc="305" dirty="0">
                <a:solidFill>
                  <a:srgbClr val="0433FF"/>
                </a:solidFill>
                <a:latin typeface="Arial MT"/>
                <a:cs typeface="Arial MT"/>
              </a:rPr>
              <a:t>Inject</a:t>
            </a:r>
            <a:r>
              <a:rPr sz="5250" b="0" spc="-14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285" dirty="0">
                <a:solidFill>
                  <a:srgbClr val="0433FF"/>
                </a:solidFill>
                <a:latin typeface="Arial MT"/>
                <a:cs typeface="Arial MT"/>
              </a:rPr>
              <a:t>dependencies</a:t>
            </a:r>
            <a:r>
              <a:rPr sz="5250" b="0" spc="-14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270" dirty="0">
                <a:solidFill>
                  <a:srgbClr val="0433FF"/>
                </a:solidFill>
                <a:latin typeface="Arial MT"/>
                <a:cs typeface="Arial MT"/>
              </a:rPr>
              <a:t>by</a:t>
            </a:r>
            <a:r>
              <a:rPr sz="5250" b="0" spc="-14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305" dirty="0">
                <a:solidFill>
                  <a:srgbClr val="0433FF"/>
                </a:solidFill>
                <a:latin typeface="Arial MT"/>
                <a:cs typeface="Arial MT"/>
              </a:rPr>
              <a:t>calling</a:t>
            </a:r>
            <a:endParaRPr sz="52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250">
              <a:latin typeface="Arial MT"/>
              <a:cs typeface="Arial MT"/>
            </a:endParaRPr>
          </a:p>
          <a:p>
            <a:pPr marL="20955">
              <a:lnSpc>
                <a:spcPct val="100000"/>
              </a:lnSpc>
            </a:pPr>
            <a:r>
              <a:rPr sz="5250" b="0" spc="340" dirty="0">
                <a:solidFill>
                  <a:srgbClr val="0433FF"/>
                </a:solidFill>
                <a:latin typeface="Arial MT"/>
                <a:cs typeface="Arial MT"/>
              </a:rPr>
              <a:t>setter</a:t>
            </a:r>
            <a:r>
              <a:rPr sz="5250" b="0" spc="-16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254" dirty="0">
                <a:solidFill>
                  <a:srgbClr val="0433FF"/>
                </a:solidFill>
                <a:latin typeface="Arial MT"/>
                <a:cs typeface="Arial MT"/>
              </a:rPr>
              <a:t>method(s)</a:t>
            </a:r>
            <a:r>
              <a:rPr sz="5250" b="0" spc="-16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265" dirty="0">
                <a:solidFill>
                  <a:srgbClr val="0433FF"/>
                </a:solidFill>
                <a:latin typeface="Arial MT"/>
                <a:cs typeface="Arial MT"/>
              </a:rPr>
              <a:t>on</a:t>
            </a:r>
            <a:r>
              <a:rPr sz="5250" b="0" spc="-16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315" dirty="0">
                <a:solidFill>
                  <a:srgbClr val="0433FF"/>
                </a:solidFill>
                <a:latin typeface="Arial MT"/>
                <a:cs typeface="Arial MT"/>
              </a:rPr>
              <a:t>your</a:t>
            </a:r>
            <a:r>
              <a:rPr sz="5250" b="0" spc="-16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265" dirty="0">
                <a:solidFill>
                  <a:srgbClr val="0433FF"/>
                </a:solidFill>
                <a:latin typeface="Arial MT"/>
                <a:cs typeface="Arial MT"/>
              </a:rPr>
              <a:t>class</a:t>
            </a:r>
            <a:endParaRPr sz="525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68730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55" dirty="0">
                <a:latin typeface="Cambria"/>
                <a:cs typeface="Cambria"/>
              </a:rPr>
              <a:t>Autowiring</a:t>
            </a:r>
            <a:r>
              <a:rPr sz="6500" spc="55" dirty="0">
                <a:latin typeface="Cambria"/>
                <a:cs typeface="Cambria"/>
              </a:rPr>
              <a:t> </a:t>
            </a:r>
            <a:r>
              <a:rPr sz="6500" spc="-50" dirty="0">
                <a:latin typeface="Cambria"/>
                <a:cs typeface="Cambria"/>
              </a:rPr>
              <a:t>Example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2055" y="2534301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5203" y="2417540"/>
            <a:ext cx="815022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Injecting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Coach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implementation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2055" y="439811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5203" y="4281357"/>
            <a:ext cx="83597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scan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40" dirty="0">
                <a:latin typeface="Palatino Linotype"/>
                <a:cs typeface="Palatino Linotype"/>
              </a:rPr>
              <a:t>@Components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2055" y="626193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5203" y="6145175"/>
            <a:ext cx="1055560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Any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one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implements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Coach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interface???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2055" y="8125753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5203" y="8008993"/>
            <a:ext cx="1155700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If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so,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let’s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inject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them.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example: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i="1" spc="10" dirty="0">
                <a:latin typeface="Palatino Linotype"/>
                <a:cs typeface="Palatino Linotype"/>
              </a:rPr>
              <a:t>CricketCoach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1800" y="500089"/>
            <a:ext cx="6071019" cy="222371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3535263" y="830583"/>
            <a:ext cx="222504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Palatino Linotype"/>
                <a:cs typeface="Palatino Linotype"/>
              </a:rPr>
              <a:t>DemoController</a:t>
            </a:r>
            <a:endParaRPr sz="230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839007" y="2011269"/>
            <a:ext cx="8559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Coa</a:t>
            </a:r>
            <a:r>
              <a:rPr sz="230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c</a:t>
            </a:r>
            <a:r>
              <a:rPr sz="230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h</a:t>
            </a:r>
            <a:endParaRPr sz="23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444942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25" dirty="0">
                <a:latin typeface="Cambria"/>
                <a:cs typeface="Cambria"/>
              </a:rPr>
              <a:t>Development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180" dirty="0">
                <a:latin typeface="Cambria"/>
                <a:cs typeface="Cambria"/>
              </a:rPr>
              <a:t>Process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225" dirty="0">
                <a:latin typeface="Cambria"/>
                <a:cs typeface="Cambria"/>
              </a:rPr>
              <a:t>-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30" dirty="0">
                <a:latin typeface="Cambria"/>
                <a:cs typeface="Cambria"/>
              </a:rPr>
              <a:t>Setter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40" dirty="0">
                <a:latin typeface="Cambria"/>
                <a:cs typeface="Cambria"/>
              </a:rPr>
              <a:t>Injection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3801047"/>
            <a:ext cx="16690340" cy="2543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28980" indent="-716915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setter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method(s)</a:t>
            </a:r>
            <a:r>
              <a:rPr sz="4250" spc="10" dirty="0">
                <a:latin typeface="Palatino Linotype"/>
                <a:cs typeface="Palatino Linotype"/>
              </a:rPr>
              <a:t> in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spc="10" dirty="0">
                <a:latin typeface="Palatino Linotype"/>
                <a:cs typeface="Palatino Linotype"/>
              </a:rPr>
              <a:t> class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 injections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-5" dirty="0">
                <a:latin typeface="Palatino Linotype"/>
                <a:cs typeface="Palatino Linotype"/>
              </a:rPr>
              <a:t>Configure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dependency</a:t>
            </a:r>
            <a:r>
              <a:rPr sz="4250" spc="10" dirty="0">
                <a:latin typeface="Palatino Linotype"/>
                <a:cs typeface="Palatino Linotype"/>
              </a:rPr>
              <a:t> injection</a:t>
            </a:r>
            <a:r>
              <a:rPr sz="4250" spc="15" dirty="0">
                <a:latin typeface="Palatino Linotype"/>
                <a:cs typeface="Palatino Linotype"/>
              </a:rPr>
              <a:t> with </a:t>
            </a:r>
            <a:r>
              <a:rPr sz="4250" b="1" spc="40" dirty="0">
                <a:latin typeface="Palatino Linotype"/>
                <a:cs typeface="Palatino Linotype"/>
              </a:rPr>
              <a:t>@Autowired</a:t>
            </a:r>
            <a:r>
              <a:rPr sz="4250" b="1" spc="-14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Annotation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44535" y="2614855"/>
            <a:ext cx="3731260" cy="2103755"/>
          </a:xfrm>
          <a:custGeom>
            <a:avLst/>
            <a:gdLst/>
            <a:ahLst/>
            <a:cxnLst/>
            <a:rect l="l" t="t" r="r" b="b"/>
            <a:pathLst>
              <a:path w="3731259" h="2103754">
                <a:moveTo>
                  <a:pt x="435968" y="0"/>
                </a:moveTo>
                <a:lnTo>
                  <a:pt x="359342" y="12002"/>
                </a:lnTo>
                <a:lnTo>
                  <a:pt x="320436" y="30965"/>
                </a:lnTo>
                <a:lnTo>
                  <a:pt x="286520" y="57853"/>
                </a:lnTo>
                <a:lnTo>
                  <a:pt x="258917" y="91838"/>
                </a:lnTo>
                <a:lnTo>
                  <a:pt x="228645" y="161504"/>
                </a:lnTo>
                <a:lnTo>
                  <a:pt x="215258" y="212474"/>
                </a:lnTo>
                <a:lnTo>
                  <a:pt x="200541" y="276105"/>
                </a:lnTo>
                <a:lnTo>
                  <a:pt x="28798" y="1031755"/>
                </a:lnTo>
                <a:lnTo>
                  <a:pt x="14572" y="1095497"/>
                </a:lnTo>
                <a:lnTo>
                  <a:pt x="4616" y="1147248"/>
                </a:lnTo>
                <a:lnTo>
                  <a:pt x="0" y="1189102"/>
                </a:lnTo>
                <a:lnTo>
                  <a:pt x="1794" y="1223153"/>
                </a:lnTo>
                <a:lnTo>
                  <a:pt x="12000" y="1265729"/>
                </a:lnTo>
                <a:lnTo>
                  <a:pt x="30963" y="1304636"/>
                </a:lnTo>
                <a:lnTo>
                  <a:pt x="57853" y="1338555"/>
                </a:lnTo>
                <a:lnTo>
                  <a:pt x="91843" y="1366164"/>
                </a:lnTo>
                <a:lnTo>
                  <a:pt x="161505" y="1396426"/>
                </a:lnTo>
                <a:lnTo>
                  <a:pt x="212475" y="1409813"/>
                </a:lnTo>
                <a:lnTo>
                  <a:pt x="276110" y="1424529"/>
                </a:lnTo>
                <a:lnTo>
                  <a:pt x="3137792" y="2074918"/>
                </a:lnTo>
                <a:lnTo>
                  <a:pt x="3201532" y="2089144"/>
                </a:lnTo>
                <a:lnTo>
                  <a:pt x="3253280" y="2099100"/>
                </a:lnTo>
                <a:lnTo>
                  <a:pt x="3295130" y="2103716"/>
                </a:lnTo>
                <a:lnTo>
                  <a:pt x="3329179" y="2101922"/>
                </a:lnTo>
                <a:lnTo>
                  <a:pt x="3371759" y="2091714"/>
                </a:lnTo>
                <a:lnTo>
                  <a:pt x="3410666" y="2072749"/>
                </a:lnTo>
                <a:lnTo>
                  <a:pt x="3444582" y="2045858"/>
                </a:lnTo>
                <a:lnTo>
                  <a:pt x="3472191" y="2011872"/>
                </a:lnTo>
                <a:lnTo>
                  <a:pt x="3502454" y="1942211"/>
                </a:lnTo>
                <a:lnTo>
                  <a:pt x="3515843" y="1891240"/>
                </a:lnTo>
                <a:lnTo>
                  <a:pt x="3530566" y="1827606"/>
                </a:lnTo>
                <a:lnTo>
                  <a:pt x="3702299" y="1071961"/>
                </a:lnTo>
                <a:lnTo>
                  <a:pt x="3716531" y="1008218"/>
                </a:lnTo>
                <a:lnTo>
                  <a:pt x="3726489" y="956468"/>
                </a:lnTo>
                <a:lnTo>
                  <a:pt x="3731103" y="914615"/>
                </a:lnTo>
                <a:lnTo>
                  <a:pt x="3729303" y="880564"/>
                </a:lnTo>
                <a:lnTo>
                  <a:pt x="3719097" y="837985"/>
                </a:lnTo>
                <a:lnTo>
                  <a:pt x="3700135" y="799079"/>
                </a:lnTo>
                <a:lnTo>
                  <a:pt x="3673248" y="765163"/>
                </a:lnTo>
                <a:lnTo>
                  <a:pt x="3639264" y="737555"/>
                </a:lnTo>
                <a:lnTo>
                  <a:pt x="3569599" y="707290"/>
                </a:lnTo>
                <a:lnTo>
                  <a:pt x="3518628" y="693903"/>
                </a:lnTo>
                <a:lnTo>
                  <a:pt x="3454997" y="679183"/>
                </a:lnTo>
                <a:lnTo>
                  <a:pt x="593315" y="28802"/>
                </a:lnTo>
                <a:lnTo>
                  <a:pt x="529573" y="14572"/>
                </a:lnTo>
                <a:lnTo>
                  <a:pt x="477822" y="4615"/>
                </a:lnTo>
                <a:lnTo>
                  <a:pt x="435968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5409390" y="3444186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563334"/>
            <a:ext cx="18348325" cy="8966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700" spc="-30" dirty="0">
                <a:latin typeface="Cambria"/>
                <a:cs typeface="Cambria"/>
              </a:rPr>
              <a:t>Step1:</a:t>
            </a:r>
            <a:r>
              <a:rPr sz="5700" spc="95" dirty="0">
                <a:latin typeface="Cambria"/>
                <a:cs typeface="Cambria"/>
              </a:rPr>
              <a:t> </a:t>
            </a:r>
            <a:r>
              <a:rPr sz="5700" spc="-35" dirty="0">
                <a:latin typeface="Cambria"/>
                <a:cs typeface="Cambria"/>
              </a:rPr>
              <a:t>Create</a:t>
            </a:r>
            <a:r>
              <a:rPr sz="5700" spc="100" dirty="0">
                <a:latin typeface="Cambria"/>
                <a:cs typeface="Cambria"/>
              </a:rPr>
              <a:t> </a:t>
            </a:r>
            <a:r>
              <a:rPr sz="5700" spc="-190" dirty="0">
                <a:latin typeface="Cambria"/>
                <a:cs typeface="Cambria"/>
              </a:rPr>
              <a:t>setter</a:t>
            </a:r>
            <a:r>
              <a:rPr sz="5700" spc="100" dirty="0">
                <a:latin typeface="Cambria"/>
                <a:cs typeface="Cambria"/>
              </a:rPr>
              <a:t> </a:t>
            </a:r>
            <a:r>
              <a:rPr sz="5700" spc="-315" dirty="0">
                <a:latin typeface="Cambria"/>
                <a:cs typeface="Cambria"/>
              </a:rPr>
              <a:t>method(s)</a:t>
            </a:r>
            <a:r>
              <a:rPr sz="5700" spc="100" dirty="0">
                <a:latin typeface="Cambria"/>
                <a:cs typeface="Cambria"/>
              </a:rPr>
              <a:t> </a:t>
            </a:r>
            <a:r>
              <a:rPr sz="5700" spc="25" dirty="0">
                <a:latin typeface="Cambria"/>
                <a:cs typeface="Cambria"/>
              </a:rPr>
              <a:t>in</a:t>
            </a:r>
            <a:r>
              <a:rPr sz="5700" spc="100" dirty="0">
                <a:latin typeface="Cambria"/>
                <a:cs typeface="Cambria"/>
              </a:rPr>
              <a:t> </a:t>
            </a:r>
            <a:r>
              <a:rPr sz="5700" spc="-175" dirty="0">
                <a:latin typeface="Cambria"/>
                <a:cs typeface="Cambria"/>
              </a:rPr>
              <a:t>your</a:t>
            </a:r>
            <a:r>
              <a:rPr sz="5700" spc="100" dirty="0">
                <a:latin typeface="Cambria"/>
                <a:cs typeface="Cambria"/>
              </a:rPr>
              <a:t> </a:t>
            </a:r>
            <a:r>
              <a:rPr sz="5700" spc="-160" dirty="0">
                <a:latin typeface="Cambria"/>
                <a:cs typeface="Cambria"/>
              </a:rPr>
              <a:t>class</a:t>
            </a:r>
            <a:r>
              <a:rPr sz="5700" spc="95" dirty="0">
                <a:latin typeface="Cambria"/>
                <a:cs typeface="Cambria"/>
              </a:rPr>
              <a:t> </a:t>
            </a:r>
            <a:r>
              <a:rPr sz="5700" spc="-80" dirty="0">
                <a:latin typeface="Cambria"/>
                <a:cs typeface="Cambria"/>
              </a:rPr>
              <a:t>for</a:t>
            </a:r>
            <a:r>
              <a:rPr sz="5700" spc="100" dirty="0">
                <a:latin typeface="Cambria"/>
                <a:cs typeface="Cambria"/>
              </a:rPr>
              <a:t> </a:t>
            </a:r>
            <a:r>
              <a:rPr sz="5700" spc="-95" dirty="0">
                <a:latin typeface="Cambria"/>
                <a:cs typeface="Cambria"/>
              </a:rPr>
              <a:t>injections</a:t>
            </a:r>
            <a:endParaRPr sz="570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15" dirty="0"/>
              <a:t>luv2</a:t>
            </a:r>
            <a:r>
              <a:rPr spc="10" dirty="0"/>
              <a:t>c</a:t>
            </a:r>
            <a:r>
              <a:rPr spc="20" dirty="0"/>
              <a:t>o</a:t>
            </a:r>
            <a:r>
              <a:rPr spc="15" dirty="0"/>
              <a:t>de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61304" y="2596957"/>
            <a:ext cx="8637270" cy="4516120"/>
            <a:chOff x="1861304" y="2596957"/>
            <a:chExt cx="8637270" cy="4516120"/>
          </a:xfrm>
        </p:grpSpPr>
        <p:sp>
          <p:nvSpPr>
            <p:cNvPr id="4" name="object 4"/>
            <p:cNvSpPr/>
            <p:nvPr/>
          </p:nvSpPr>
          <p:spPr>
            <a:xfrm>
              <a:off x="2039309" y="2712137"/>
              <a:ext cx="8281670" cy="4055110"/>
            </a:xfrm>
            <a:custGeom>
              <a:avLst/>
              <a:gdLst/>
              <a:ahLst/>
              <a:cxnLst/>
              <a:rect l="l" t="t" r="r" b="b"/>
              <a:pathLst>
                <a:path w="8281670" h="4055109">
                  <a:moveTo>
                    <a:pt x="8281203" y="0"/>
                  </a:moveTo>
                  <a:lnTo>
                    <a:pt x="0" y="0"/>
                  </a:lnTo>
                  <a:lnTo>
                    <a:pt x="0" y="4054850"/>
                  </a:lnTo>
                  <a:lnTo>
                    <a:pt x="8281203" y="4054850"/>
                  </a:lnTo>
                  <a:lnTo>
                    <a:pt x="8281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1304" y="2596957"/>
              <a:ext cx="8637213" cy="451556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898665" y="2129297"/>
            <a:ext cx="7612380" cy="4567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4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DemoController.java</a:t>
            </a:r>
            <a:endParaRPr sz="2300">
              <a:latin typeface="Arial"/>
              <a:cs typeface="Arial"/>
            </a:endParaRPr>
          </a:p>
          <a:p>
            <a:pPr marL="209550">
              <a:lnSpc>
                <a:spcPct val="100000"/>
              </a:lnSpc>
              <a:spcBef>
                <a:spcPts val="2205"/>
              </a:spcBef>
            </a:pPr>
            <a:r>
              <a:rPr sz="2300" b="1" dirty="0">
                <a:solidFill>
                  <a:srgbClr val="9E880C"/>
                </a:solidFill>
                <a:latin typeface="Courier New"/>
                <a:cs typeface="Courier New"/>
              </a:rPr>
              <a:t>@RestController</a:t>
            </a:r>
            <a:endParaRPr sz="2300">
              <a:latin typeface="Courier New"/>
              <a:cs typeface="Courier New"/>
            </a:endParaRPr>
          </a:p>
          <a:p>
            <a:pPr marL="209550">
              <a:lnSpc>
                <a:spcPct val="100000"/>
              </a:lnSpc>
              <a:spcBef>
                <a:spcPts val="40"/>
              </a:spcBef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300" b="1" spc="-2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2300" b="1" spc="-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DemoController</a:t>
            </a:r>
            <a:r>
              <a:rPr sz="2300" b="1" spc="-15" dirty="0"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ourier New"/>
              <a:cs typeface="Courier New"/>
            </a:endParaRPr>
          </a:p>
          <a:p>
            <a:pPr marL="913130">
              <a:lnSpc>
                <a:spcPct val="100000"/>
              </a:lnSpc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private</a:t>
            </a:r>
            <a:r>
              <a:rPr sz="2300" b="1" spc="-3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Coach</a:t>
            </a:r>
            <a:r>
              <a:rPr sz="2300" b="1" spc="-30" dirty="0"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Courier New"/>
              <a:cs typeface="Courier New"/>
            </a:endParaRPr>
          </a:p>
          <a:p>
            <a:pPr marL="1617345" marR="5080" indent="-704215">
              <a:lnSpc>
                <a:spcPct val="101600"/>
              </a:lnSpc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public void </a:t>
            </a:r>
            <a:r>
              <a:rPr sz="2300" b="1" dirty="0">
                <a:solidFill>
                  <a:srgbClr val="00627A"/>
                </a:solidFill>
                <a:latin typeface="Courier New"/>
                <a:cs typeface="Courier New"/>
              </a:rPr>
              <a:t>setCoach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300" b="1" dirty="0">
                <a:latin typeface="Courier New"/>
                <a:cs typeface="Courier New"/>
              </a:rPr>
              <a:t>Coach 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theCoach)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{ </a:t>
            </a:r>
            <a:r>
              <a:rPr sz="2300" b="1" spc="-137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2300" b="1" spc="-5" dirty="0">
                <a:solidFill>
                  <a:srgbClr val="872094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300" b="1" spc="-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theCoach;</a:t>
            </a:r>
            <a:endParaRPr sz="2300">
              <a:latin typeface="Courier New"/>
              <a:cs typeface="Courier New"/>
            </a:endParaRPr>
          </a:p>
          <a:p>
            <a:pPr marL="913765">
              <a:lnSpc>
                <a:spcPct val="100000"/>
              </a:lnSpc>
              <a:spcBef>
                <a:spcPts val="40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ourier New"/>
              <a:cs typeface="Courier New"/>
            </a:endParaRPr>
          </a:p>
          <a:p>
            <a:pPr marL="963294">
              <a:lnSpc>
                <a:spcPct val="100000"/>
              </a:lnSpc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2300">
              <a:latin typeface="Courier New"/>
              <a:cs typeface="Courier New"/>
            </a:endParaRPr>
          </a:p>
          <a:p>
            <a:pPr marL="209550">
              <a:lnSpc>
                <a:spcPct val="100000"/>
              </a:lnSpc>
              <a:spcBef>
                <a:spcPts val="45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0199" y="4580756"/>
            <a:ext cx="1518920" cy="443865"/>
          </a:xfrm>
          <a:custGeom>
            <a:avLst/>
            <a:gdLst/>
            <a:ahLst/>
            <a:cxnLst/>
            <a:rect l="l" t="t" r="r" b="b"/>
            <a:pathLst>
              <a:path w="1518920" h="443864">
                <a:moveTo>
                  <a:pt x="848255" y="0"/>
                </a:moveTo>
                <a:lnTo>
                  <a:pt x="848255" y="150712"/>
                </a:lnTo>
                <a:lnTo>
                  <a:pt x="0" y="150712"/>
                </a:lnTo>
                <a:lnTo>
                  <a:pt x="0" y="292560"/>
                </a:lnTo>
                <a:lnTo>
                  <a:pt x="848255" y="292560"/>
                </a:lnTo>
                <a:lnTo>
                  <a:pt x="848255" y="443273"/>
                </a:lnTo>
                <a:lnTo>
                  <a:pt x="1518392" y="221638"/>
                </a:lnTo>
                <a:lnTo>
                  <a:pt x="848255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561478" y="10646497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3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2056" y="466143"/>
            <a:ext cx="65074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490" dirty="0"/>
              <a:t>Spring</a:t>
            </a:r>
            <a:r>
              <a:rPr sz="6500" spc="50" dirty="0"/>
              <a:t> </a:t>
            </a:r>
            <a:r>
              <a:rPr sz="6500" spc="310" dirty="0"/>
              <a:t>Container</a:t>
            </a:r>
            <a:endParaRPr sz="6500"/>
          </a:p>
        </p:txBody>
      </p:sp>
      <p:sp>
        <p:nvSpPr>
          <p:cNvPr id="3" name="object 3"/>
          <p:cNvSpPr/>
          <p:nvPr/>
        </p:nvSpPr>
        <p:spPr>
          <a:xfrm>
            <a:off x="2502510" y="2412523"/>
            <a:ext cx="3271520" cy="2044700"/>
          </a:xfrm>
          <a:custGeom>
            <a:avLst/>
            <a:gdLst/>
            <a:ahLst/>
            <a:cxnLst/>
            <a:rect l="l" t="t" r="r" b="b"/>
            <a:pathLst>
              <a:path w="3271520" h="2044700">
                <a:moveTo>
                  <a:pt x="468771" y="0"/>
                </a:moveTo>
                <a:lnTo>
                  <a:pt x="404446" y="106"/>
                </a:lnTo>
                <a:lnTo>
                  <a:pt x="348530" y="850"/>
                </a:lnTo>
                <a:lnTo>
                  <a:pt x="300256" y="2871"/>
                </a:lnTo>
                <a:lnTo>
                  <a:pt x="258861" y="6806"/>
                </a:lnTo>
                <a:lnTo>
                  <a:pt x="193648" y="22973"/>
                </a:lnTo>
                <a:lnTo>
                  <a:pt x="148207" y="44193"/>
                </a:lnTo>
                <a:lnTo>
                  <a:pt x="107614" y="72675"/>
                </a:lnTo>
                <a:lnTo>
                  <a:pt x="72673" y="107615"/>
                </a:lnTo>
                <a:lnTo>
                  <a:pt x="44187" y="148207"/>
                </a:lnTo>
                <a:lnTo>
                  <a:pt x="22962" y="193648"/>
                </a:lnTo>
                <a:lnTo>
                  <a:pt x="6803" y="258861"/>
                </a:lnTo>
                <a:lnTo>
                  <a:pt x="2870" y="300256"/>
                </a:lnTo>
                <a:lnTo>
                  <a:pt x="850" y="348530"/>
                </a:lnTo>
                <a:lnTo>
                  <a:pt x="106" y="404446"/>
                </a:lnTo>
                <a:lnTo>
                  <a:pt x="0" y="468771"/>
                </a:lnTo>
                <a:lnTo>
                  <a:pt x="106" y="1639906"/>
                </a:lnTo>
                <a:lnTo>
                  <a:pt x="850" y="1695821"/>
                </a:lnTo>
                <a:lnTo>
                  <a:pt x="2870" y="1744096"/>
                </a:lnTo>
                <a:lnTo>
                  <a:pt x="6803" y="1785492"/>
                </a:lnTo>
                <a:lnTo>
                  <a:pt x="22962" y="1850708"/>
                </a:lnTo>
                <a:lnTo>
                  <a:pt x="44187" y="1896144"/>
                </a:lnTo>
                <a:lnTo>
                  <a:pt x="72673" y="1936736"/>
                </a:lnTo>
                <a:lnTo>
                  <a:pt x="107614" y="1971677"/>
                </a:lnTo>
                <a:lnTo>
                  <a:pt x="148207" y="2000162"/>
                </a:lnTo>
                <a:lnTo>
                  <a:pt x="193648" y="2021383"/>
                </a:lnTo>
                <a:lnTo>
                  <a:pt x="258861" y="2037549"/>
                </a:lnTo>
                <a:lnTo>
                  <a:pt x="300256" y="2041484"/>
                </a:lnTo>
                <a:lnTo>
                  <a:pt x="348530" y="2043505"/>
                </a:lnTo>
                <a:lnTo>
                  <a:pt x="404446" y="2044250"/>
                </a:lnTo>
                <a:lnTo>
                  <a:pt x="468771" y="2044356"/>
                </a:lnTo>
                <a:lnTo>
                  <a:pt x="2866794" y="2044250"/>
                </a:lnTo>
                <a:lnTo>
                  <a:pt x="2922710" y="2043505"/>
                </a:lnTo>
                <a:lnTo>
                  <a:pt x="2970984" y="2041484"/>
                </a:lnTo>
                <a:lnTo>
                  <a:pt x="3012379" y="2037549"/>
                </a:lnTo>
                <a:lnTo>
                  <a:pt x="3077592" y="2021383"/>
                </a:lnTo>
                <a:lnTo>
                  <a:pt x="3123028" y="2000162"/>
                </a:lnTo>
                <a:lnTo>
                  <a:pt x="3163620" y="1971677"/>
                </a:lnTo>
                <a:lnTo>
                  <a:pt x="3198562" y="1936736"/>
                </a:lnTo>
                <a:lnTo>
                  <a:pt x="3227046" y="1896144"/>
                </a:lnTo>
                <a:lnTo>
                  <a:pt x="3248267" y="1850708"/>
                </a:lnTo>
                <a:lnTo>
                  <a:pt x="3264433" y="1785492"/>
                </a:lnTo>
                <a:lnTo>
                  <a:pt x="3268369" y="1744096"/>
                </a:lnTo>
                <a:lnTo>
                  <a:pt x="3270389" y="1695821"/>
                </a:lnTo>
                <a:lnTo>
                  <a:pt x="3271134" y="1639906"/>
                </a:lnTo>
                <a:lnTo>
                  <a:pt x="3271240" y="1575585"/>
                </a:lnTo>
                <a:lnTo>
                  <a:pt x="3271134" y="404446"/>
                </a:lnTo>
                <a:lnTo>
                  <a:pt x="3270389" y="348530"/>
                </a:lnTo>
                <a:lnTo>
                  <a:pt x="3268369" y="300256"/>
                </a:lnTo>
                <a:lnTo>
                  <a:pt x="3264433" y="258861"/>
                </a:lnTo>
                <a:lnTo>
                  <a:pt x="3248267" y="193648"/>
                </a:lnTo>
                <a:lnTo>
                  <a:pt x="3227046" y="148207"/>
                </a:lnTo>
                <a:lnTo>
                  <a:pt x="3198562" y="107615"/>
                </a:lnTo>
                <a:lnTo>
                  <a:pt x="3163620" y="72675"/>
                </a:lnTo>
                <a:lnTo>
                  <a:pt x="3123028" y="44193"/>
                </a:lnTo>
                <a:lnTo>
                  <a:pt x="3077592" y="22973"/>
                </a:lnTo>
                <a:lnTo>
                  <a:pt x="3012379" y="6806"/>
                </a:lnTo>
                <a:lnTo>
                  <a:pt x="2970984" y="2871"/>
                </a:lnTo>
                <a:lnTo>
                  <a:pt x="2922710" y="850"/>
                </a:lnTo>
                <a:lnTo>
                  <a:pt x="2866794" y="106"/>
                </a:lnTo>
                <a:lnTo>
                  <a:pt x="468771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12832" y="3152239"/>
            <a:ext cx="165100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5" dirty="0">
                <a:solidFill>
                  <a:srgbClr val="FFFFFF"/>
                </a:solidFill>
                <a:latin typeface="Palatino Linotype"/>
                <a:cs typeface="Palatino Linotype"/>
              </a:rPr>
              <a:t>My</a:t>
            </a:r>
            <a:r>
              <a:rPr sz="3450" spc="-19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App</a:t>
            </a:r>
            <a:endParaRPr sz="3450">
              <a:latin typeface="Palatino Linotype"/>
              <a:cs typeface="Palatino Linotyp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9832" y="2964664"/>
            <a:ext cx="6470078" cy="2489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59342" y="3881172"/>
            <a:ext cx="6470863" cy="2489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201782" y="2323291"/>
            <a:ext cx="42164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give</a:t>
            </a:r>
            <a:r>
              <a:rPr sz="2950" spc="-5" dirty="0">
                <a:latin typeface="Arial MT"/>
                <a:cs typeface="Arial MT"/>
              </a:rPr>
              <a:t> </a:t>
            </a:r>
            <a:r>
              <a:rPr sz="2950" spc="10" dirty="0">
                <a:latin typeface="Arial MT"/>
                <a:cs typeface="Arial MT"/>
              </a:rPr>
              <a:t>me</a:t>
            </a:r>
            <a:r>
              <a:rPr sz="2950" spc="-5" dirty="0">
                <a:latin typeface="Arial MT"/>
                <a:cs typeface="Arial MT"/>
              </a:rPr>
              <a:t> </a:t>
            </a:r>
            <a:r>
              <a:rPr sz="2950" spc="10" dirty="0">
                <a:latin typeface="Arial MT"/>
                <a:cs typeface="Arial MT"/>
              </a:rPr>
              <a:t>a</a:t>
            </a:r>
            <a:r>
              <a:rPr sz="2950" dirty="0">
                <a:latin typeface="Arial MT"/>
                <a:cs typeface="Arial MT"/>
              </a:rPr>
              <a:t> </a:t>
            </a:r>
            <a:r>
              <a:rPr sz="2950" spc="5" dirty="0">
                <a:latin typeface="Arial MT"/>
                <a:cs typeface="Arial MT"/>
              </a:rPr>
              <a:t>“Coach”</a:t>
            </a:r>
            <a:r>
              <a:rPr sz="2950" spc="-10" dirty="0">
                <a:latin typeface="Arial MT"/>
                <a:cs typeface="Arial MT"/>
              </a:rPr>
              <a:t> </a:t>
            </a:r>
            <a:r>
              <a:rPr sz="2950" spc="5" dirty="0">
                <a:latin typeface="Arial MT"/>
                <a:cs typeface="Arial MT"/>
              </a:rPr>
              <a:t>object</a:t>
            </a:r>
            <a:endParaRPr sz="295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80236" y="8986710"/>
            <a:ext cx="2755308" cy="117728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316946" y="9375506"/>
            <a:ext cx="18827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Palatino Linotype"/>
                <a:cs typeface="Palatino Linotype"/>
              </a:rPr>
              <a:t>HockeyCoach</a:t>
            </a:r>
            <a:endParaRPr sz="230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845483" y="1947490"/>
            <a:ext cx="3271520" cy="2974975"/>
          </a:xfrm>
          <a:custGeom>
            <a:avLst/>
            <a:gdLst/>
            <a:ahLst/>
            <a:cxnLst/>
            <a:rect l="l" t="t" r="r" b="b"/>
            <a:pathLst>
              <a:path w="3271519" h="2974975">
                <a:moveTo>
                  <a:pt x="468771" y="0"/>
                </a:moveTo>
                <a:lnTo>
                  <a:pt x="404450" y="106"/>
                </a:lnTo>
                <a:lnTo>
                  <a:pt x="348534" y="850"/>
                </a:lnTo>
                <a:lnTo>
                  <a:pt x="300260" y="2871"/>
                </a:lnTo>
                <a:lnTo>
                  <a:pt x="258863" y="6805"/>
                </a:lnTo>
                <a:lnTo>
                  <a:pt x="193648" y="22969"/>
                </a:lnTo>
                <a:lnTo>
                  <a:pt x="148211" y="44192"/>
                </a:lnTo>
                <a:lnTo>
                  <a:pt x="107619" y="72676"/>
                </a:lnTo>
                <a:lnTo>
                  <a:pt x="72678" y="107618"/>
                </a:lnTo>
                <a:lnTo>
                  <a:pt x="44194" y="148210"/>
                </a:lnTo>
                <a:lnTo>
                  <a:pt x="22973" y="193649"/>
                </a:lnTo>
                <a:lnTo>
                  <a:pt x="6806" y="258863"/>
                </a:lnTo>
                <a:lnTo>
                  <a:pt x="2871" y="300259"/>
                </a:lnTo>
                <a:lnTo>
                  <a:pt x="850" y="348532"/>
                </a:lnTo>
                <a:lnTo>
                  <a:pt x="106" y="404448"/>
                </a:lnTo>
                <a:lnTo>
                  <a:pt x="0" y="468771"/>
                </a:lnTo>
                <a:lnTo>
                  <a:pt x="106" y="2569972"/>
                </a:lnTo>
                <a:lnTo>
                  <a:pt x="850" y="2625887"/>
                </a:lnTo>
                <a:lnTo>
                  <a:pt x="2871" y="2674162"/>
                </a:lnTo>
                <a:lnTo>
                  <a:pt x="6806" y="2715558"/>
                </a:lnTo>
                <a:lnTo>
                  <a:pt x="22973" y="2780773"/>
                </a:lnTo>
                <a:lnTo>
                  <a:pt x="44194" y="2826210"/>
                </a:lnTo>
                <a:lnTo>
                  <a:pt x="72678" y="2866802"/>
                </a:lnTo>
                <a:lnTo>
                  <a:pt x="107619" y="2901743"/>
                </a:lnTo>
                <a:lnTo>
                  <a:pt x="148211" y="2930228"/>
                </a:lnTo>
                <a:lnTo>
                  <a:pt x="193648" y="2951449"/>
                </a:lnTo>
                <a:lnTo>
                  <a:pt x="258863" y="2967615"/>
                </a:lnTo>
                <a:lnTo>
                  <a:pt x="300260" y="2971550"/>
                </a:lnTo>
                <a:lnTo>
                  <a:pt x="348534" y="2973571"/>
                </a:lnTo>
                <a:lnTo>
                  <a:pt x="404450" y="2974316"/>
                </a:lnTo>
                <a:lnTo>
                  <a:pt x="468771" y="2974422"/>
                </a:lnTo>
                <a:lnTo>
                  <a:pt x="2866794" y="2974316"/>
                </a:lnTo>
                <a:lnTo>
                  <a:pt x="2922710" y="2973571"/>
                </a:lnTo>
                <a:lnTo>
                  <a:pt x="2970984" y="2971550"/>
                </a:lnTo>
                <a:lnTo>
                  <a:pt x="3012379" y="2967615"/>
                </a:lnTo>
                <a:lnTo>
                  <a:pt x="3077592" y="2951449"/>
                </a:lnTo>
                <a:lnTo>
                  <a:pt x="3123032" y="2930228"/>
                </a:lnTo>
                <a:lnTo>
                  <a:pt x="3163625" y="2901743"/>
                </a:lnTo>
                <a:lnTo>
                  <a:pt x="3198567" y="2866802"/>
                </a:lnTo>
                <a:lnTo>
                  <a:pt x="3227052" y="2826210"/>
                </a:lnTo>
                <a:lnTo>
                  <a:pt x="3248278" y="2780773"/>
                </a:lnTo>
                <a:lnTo>
                  <a:pt x="3264436" y="2715558"/>
                </a:lnTo>
                <a:lnTo>
                  <a:pt x="3268370" y="2674162"/>
                </a:lnTo>
                <a:lnTo>
                  <a:pt x="3270390" y="2625887"/>
                </a:lnTo>
                <a:lnTo>
                  <a:pt x="3271134" y="2569972"/>
                </a:lnTo>
                <a:lnTo>
                  <a:pt x="3271240" y="2505651"/>
                </a:lnTo>
                <a:lnTo>
                  <a:pt x="3271134" y="404448"/>
                </a:lnTo>
                <a:lnTo>
                  <a:pt x="3270390" y="348532"/>
                </a:lnTo>
                <a:lnTo>
                  <a:pt x="3268370" y="300259"/>
                </a:lnTo>
                <a:lnTo>
                  <a:pt x="3264436" y="258863"/>
                </a:lnTo>
                <a:lnTo>
                  <a:pt x="3248278" y="193649"/>
                </a:lnTo>
                <a:lnTo>
                  <a:pt x="3227052" y="148210"/>
                </a:lnTo>
                <a:lnTo>
                  <a:pt x="3198567" y="107618"/>
                </a:lnTo>
                <a:lnTo>
                  <a:pt x="3163625" y="72676"/>
                </a:lnTo>
                <a:lnTo>
                  <a:pt x="3123032" y="44192"/>
                </a:lnTo>
                <a:lnTo>
                  <a:pt x="3077592" y="22969"/>
                </a:lnTo>
                <a:lnTo>
                  <a:pt x="3012379" y="6805"/>
                </a:lnTo>
                <a:lnTo>
                  <a:pt x="2970984" y="2871"/>
                </a:lnTo>
                <a:lnTo>
                  <a:pt x="2922710" y="850"/>
                </a:lnTo>
                <a:lnTo>
                  <a:pt x="2866794" y="106"/>
                </a:lnTo>
                <a:lnTo>
                  <a:pt x="468771" y="0"/>
                </a:lnTo>
                <a:close/>
              </a:path>
            </a:pathLst>
          </a:custGeom>
          <a:solidFill>
            <a:srgbClr val="729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735164" y="1959683"/>
            <a:ext cx="1492250" cy="1198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1594">
              <a:lnSpc>
                <a:spcPct val="111500"/>
              </a:lnSpc>
              <a:spcBef>
                <a:spcPts val="95"/>
              </a:spcBef>
            </a:pP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Object </a:t>
            </a:r>
            <a:r>
              <a:rPr sz="3450" b="1" spc="-8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c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tory</a:t>
            </a:r>
            <a:endParaRPr sz="3450">
              <a:latin typeface="Palatino Linotype"/>
              <a:cs typeface="Palatino Linotype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99059" y="3299637"/>
            <a:ext cx="1564224" cy="15642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66488" y="6168985"/>
            <a:ext cx="1570664" cy="157066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5360025" y="6698498"/>
            <a:ext cx="21844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configuration</a:t>
            </a:r>
            <a:endParaRPr sz="295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413650" y="4996958"/>
            <a:ext cx="7014845" cy="4637405"/>
            <a:chOff x="9413650" y="4996958"/>
            <a:chExt cx="7014845" cy="4637405"/>
          </a:xfrm>
        </p:grpSpPr>
        <p:sp>
          <p:nvSpPr>
            <p:cNvPr id="16" name="object 16"/>
            <p:cNvSpPr/>
            <p:nvPr/>
          </p:nvSpPr>
          <p:spPr>
            <a:xfrm>
              <a:off x="10981131" y="7248414"/>
              <a:ext cx="3072130" cy="1148715"/>
            </a:xfrm>
            <a:custGeom>
              <a:avLst/>
              <a:gdLst/>
              <a:ahLst/>
              <a:cxnLst/>
              <a:rect l="l" t="t" r="r" b="b"/>
              <a:pathLst>
                <a:path w="3072130" h="1148715">
                  <a:moveTo>
                    <a:pt x="0" y="1148408"/>
                  </a:moveTo>
                  <a:lnTo>
                    <a:pt x="3071641" y="0"/>
                  </a:lnTo>
                </a:path>
              </a:pathLst>
            </a:custGeom>
            <a:ln w="20941">
              <a:solidFill>
                <a:srgbClr val="20202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983553" y="7780380"/>
              <a:ext cx="549275" cy="1165860"/>
            </a:xfrm>
            <a:custGeom>
              <a:avLst/>
              <a:gdLst/>
              <a:ahLst/>
              <a:cxnLst/>
              <a:rect l="l" t="t" r="r" b="b"/>
              <a:pathLst>
                <a:path w="549275" h="1165859">
                  <a:moveTo>
                    <a:pt x="0" y="1165598"/>
                  </a:moveTo>
                  <a:lnTo>
                    <a:pt x="548689" y="0"/>
                  </a:lnTo>
                </a:path>
              </a:pathLst>
            </a:custGeom>
            <a:ln w="20941">
              <a:solidFill>
                <a:srgbClr val="20202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255032" y="7394402"/>
              <a:ext cx="1162685" cy="1162685"/>
            </a:xfrm>
            <a:custGeom>
              <a:avLst/>
              <a:gdLst/>
              <a:ahLst/>
              <a:cxnLst/>
              <a:rect l="l" t="t" r="r" b="b"/>
              <a:pathLst>
                <a:path w="1162684" h="1162684">
                  <a:moveTo>
                    <a:pt x="1162478" y="1162478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20202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470763" y="5012833"/>
              <a:ext cx="362585" cy="1169670"/>
            </a:xfrm>
            <a:custGeom>
              <a:avLst/>
              <a:gdLst/>
              <a:ahLst/>
              <a:cxnLst/>
              <a:rect l="l" t="t" r="r" b="b"/>
              <a:pathLst>
                <a:path w="362584" h="1169670">
                  <a:moveTo>
                    <a:pt x="0" y="1169135"/>
                  </a:moveTo>
                  <a:lnTo>
                    <a:pt x="362189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413650" y="8456831"/>
              <a:ext cx="2755900" cy="1177290"/>
            </a:xfrm>
            <a:custGeom>
              <a:avLst/>
              <a:gdLst/>
              <a:ahLst/>
              <a:cxnLst/>
              <a:rect l="l" t="t" r="r" b="b"/>
              <a:pathLst>
                <a:path w="2755900" h="1177290">
                  <a:moveTo>
                    <a:pt x="2356776" y="0"/>
                  </a:moveTo>
                  <a:lnTo>
                    <a:pt x="398563" y="0"/>
                  </a:lnTo>
                  <a:lnTo>
                    <a:pt x="333819" y="156"/>
                  </a:lnTo>
                  <a:lnTo>
                    <a:pt x="279179" y="1250"/>
                  </a:lnTo>
                  <a:lnTo>
                    <a:pt x="233519" y="4220"/>
                  </a:lnTo>
                  <a:lnTo>
                    <a:pt x="195719" y="10003"/>
                  </a:lnTo>
                  <a:lnTo>
                    <a:pt x="116979" y="43083"/>
                  </a:lnTo>
                  <a:lnTo>
                    <a:pt x="76008" y="76009"/>
                  </a:lnTo>
                  <a:lnTo>
                    <a:pt x="43078" y="116979"/>
                  </a:lnTo>
                  <a:lnTo>
                    <a:pt x="19528" y="164654"/>
                  </a:lnTo>
                  <a:lnTo>
                    <a:pt x="4218" y="233520"/>
                  </a:lnTo>
                  <a:lnTo>
                    <a:pt x="1249" y="279181"/>
                  </a:lnTo>
                  <a:lnTo>
                    <a:pt x="156" y="333825"/>
                  </a:lnTo>
                  <a:lnTo>
                    <a:pt x="0" y="398574"/>
                  </a:lnTo>
                  <a:lnTo>
                    <a:pt x="0" y="778719"/>
                  </a:lnTo>
                  <a:lnTo>
                    <a:pt x="156" y="843468"/>
                  </a:lnTo>
                  <a:lnTo>
                    <a:pt x="1249" y="898112"/>
                  </a:lnTo>
                  <a:lnTo>
                    <a:pt x="4218" y="943773"/>
                  </a:lnTo>
                  <a:lnTo>
                    <a:pt x="9998" y="981574"/>
                  </a:lnTo>
                  <a:lnTo>
                    <a:pt x="43078" y="1060314"/>
                  </a:lnTo>
                  <a:lnTo>
                    <a:pt x="76008" y="1101284"/>
                  </a:lnTo>
                  <a:lnTo>
                    <a:pt x="116979" y="1134210"/>
                  </a:lnTo>
                  <a:lnTo>
                    <a:pt x="164654" y="1157755"/>
                  </a:lnTo>
                  <a:lnTo>
                    <a:pt x="233519" y="1173065"/>
                  </a:lnTo>
                  <a:lnTo>
                    <a:pt x="279179" y="1176033"/>
                  </a:lnTo>
                  <a:lnTo>
                    <a:pt x="333819" y="1177127"/>
                  </a:lnTo>
                  <a:lnTo>
                    <a:pt x="398563" y="1177283"/>
                  </a:lnTo>
                  <a:lnTo>
                    <a:pt x="2356776" y="1177283"/>
                  </a:lnTo>
                  <a:lnTo>
                    <a:pt x="2421523" y="1177127"/>
                  </a:lnTo>
                  <a:lnTo>
                    <a:pt x="2476162" y="1176033"/>
                  </a:lnTo>
                  <a:lnTo>
                    <a:pt x="2521821" y="1173065"/>
                  </a:lnTo>
                  <a:lnTo>
                    <a:pt x="2559623" y="1167285"/>
                  </a:lnTo>
                  <a:lnTo>
                    <a:pt x="2638359" y="1134210"/>
                  </a:lnTo>
                  <a:lnTo>
                    <a:pt x="2679318" y="1101284"/>
                  </a:lnTo>
                  <a:lnTo>
                    <a:pt x="2712248" y="1060314"/>
                  </a:lnTo>
                  <a:lnTo>
                    <a:pt x="2735822" y="1012639"/>
                  </a:lnTo>
                  <a:lnTo>
                    <a:pt x="2751091" y="943773"/>
                  </a:lnTo>
                  <a:lnTo>
                    <a:pt x="2754051" y="898112"/>
                  </a:lnTo>
                  <a:lnTo>
                    <a:pt x="2755142" y="843468"/>
                  </a:lnTo>
                  <a:lnTo>
                    <a:pt x="2755298" y="778719"/>
                  </a:lnTo>
                  <a:lnTo>
                    <a:pt x="2755298" y="398574"/>
                  </a:lnTo>
                  <a:lnTo>
                    <a:pt x="2755142" y="333825"/>
                  </a:lnTo>
                  <a:lnTo>
                    <a:pt x="2754051" y="279181"/>
                  </a:lnTo>
                  <a:lnTo>
                    <a:pt x="2751091" y="233520"/>
                  </a:lnTo>
                  <a:lnTo>
                    <a:pt x="2745326" y="195719"/>
                  </a:lnTo>
                  <a:lnTo>
                    <a:pt x="2712248" y="116979"/>
                  </a:lnTo>
                  <a:lnTo>
                    <a:pt x="2679318" y="76009"/>
                  </a:lnTo>
                  <a:lnTo>
                    <a:pt x="2638359" y="43083"/>
                  </a:lnTo>
                  <a:lnTo>
                    <a:pt x="2590695" y="19538"/>
                  </a:lnTo>
                  <a:lnTo>
                    <a:pt x="2521821" y="4220"/>
                  </a:lnTo>
                  <a:lnTo>
                    <a:pt x="2476162" y="1250"/>
                  </a:lnTo>
                  <a:lnTo>
                    <a:pt x="2421523" y="156"/>
                  </a:lnTo>
                  <a:lnTo>
                    <a:pt x="2356776" y="0"/>
                  </a:lnTo>
                  <a:close/>
                </a:path>
              </a:pathLst>
            </a:custGeom>
            <a:solidFill>
              <a:srgbClr val="7E64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3772115" y="1086104"/>
            <a:ext cx="141795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latin typeface="Arial"/>
                <a:cs typeface="Arial"/>
              </a:rPr>
              <a:t>Spring</a:t>
            </a:r>
            <a:endParaRPr sz="3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74925" y="8845627"/>
            <a:ext cx="183324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Palatino Linotype"/>
                <a:cs typeface="Palatino Linotype"/>
              </a:rPr>
              <a:t>CricketCoach</a:t>
            </a:r>
            <a:endParaRPr sz="2300">
              <a:latin typeface="Palatino Linotype"/>
              <a:cs typeface="Palatino Linotype"/>
            </a:endParaRPr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46937" y="8456831"/>
            <a:ext cx="2755308" cy="117728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6726685" y="8848328"/>
            <a:ext cx="19958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Palatino Linotype"/>
                <a:cs typeface="Palatino Linotype"/>
              </a:rPr>
              <a:t>BaseballCoach</a:t>
            </a:r>
            <a:endParaRPr sz="23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5342" y="9608387"/>
            <a:ext cx="14910541" cy="5700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30504">
              <a:lnSpc>
                <a:spcPct val="100000"/>
              </a:lnSpc>
              <a:spcBef>
                <a:spcPts val="125"/>
              </a:spcBef>
            </a:pPr>
            <a:r>
              <a:rPr sz="3600" spc="60" dirty="0">
                <a:latin typeface="Cambria"/>
                <a:cs typeface="Cambria"/>
              </a:rPr>
              <a:t>Step</a:t>
            </a:r>
            <a:r>
              <a:rPr sz="3600" spc="90" dirty="0">
                <a:latin typeface="Cambria"/>
                <a:cs typeface="Cambria"/>
              </a:rPr>
              <a:t> </a:t>
            </a:r>
            <a:r>
              <a:rPr sz="3600" spc="-125" dirty="0">
                <a:latin typeface="Cambria"/>
                <a:cs typeface="Cambria"/>
              </a:rPr>
              <a:t>2:</a:t>
            </a:r>
            <a:r>
              <a:rPr sz="3600" spc="90" dirty="0">
                <a:latin typeface="Cambria"/>
                <a:cs typeface="Cambria"/>
              </a:rPr>
              <a:t> </a:t>
            </a:r>
            <a:r>
              <a:rPr sz="3600" spc="10" dirty="0">
                <a:latin typeface="Cambria"/>
                <a:cs typeface="Cambria"/>
              </a:rPr>
              <a:t>Configure</a:t>
            </a:r>
            <a:r>
              <a:rPr sz="3600" spc="95" dirty="0">
                <a:latin typeface="Cambria"/>
                <a:cs typeface="Cambria"/>
              </a:rPr>
              <a:t> </a:t>
            </a:r>
            <a:r>
              <a:rPr sz="3600" spc="-40" dirty="0">
                <a:latin typeface="Cambria"/>
                <a:cs typeface="Cambria"/>
              </a:rPr>
              <a:t>the</a:t>
            </a:r>
            <a:r>
              <a:rPr sz="3600" spc="90" dirty="0">
                <a:latin typeface="Cambria"/>
                <a:cs typeface="Cambria"/>
              </a:rPr>
              <a:t> </a:t>
            </a:r>
            <a:r>
              <a:rPr sz="3600" spc="-114" dirty="0">
                <a:latin typeface="Cambria"/>
                <a:cs typeface="Cambria"/>
              </a:rPr>
              <a:t>dependency</a:t>
            </a:r>
            <a:r>
              <a:rPr sz="3600" spc="90" dirty="0">
                <a:latin typeface="Cambria"/>
                <a:cs typeface="Cambria"/>
              </a:rPr>
              <a:t> </a:t>
            </a:r>
            <a:r>
              <a:rPr sz="3600" spc="-45" dirty="0">
                <a:latin typeface="Cambria"/>
                <a:cs typeface="Cambria"/>
              </a:rPr>
              <a:t>injection</a:t>
            </a:r>
            <a:r>
              <a:rPr sz="3600" spc="95" dirty="0">
                <a:latin typeface="Cambria"/>
                <a:cs typeface="Cambria"/>
              </a:rPr>
              <a:t> </a:t>
            </a:r>
            <a:r>
              <a:rPr sz="3600" spc="-80" dirty="0">
                <a:latin typeface="Cambria"/>
                <a:cs typeface="Cambria"/>
              </a:rPr>
              <a:t>with</a:t>
            </a:r>
            <a:r>
              <a:rPr sz="3600" spc="90" dirty="0">
                <a:latin typeface="Cambria"/>
                <a:cs typeface="Cambria"/>
              </a:rPr>
              <a:t> </a:t>
            </a:r>
            <a:r>
              <a:rPr sz="3600" spc="-70" dirty="0">
                <a:latin typeface="Cambria"/>
                <a:cs typeface="Cambria"/>
              </a:rPr>
              <a:t>Autowired</a:t>
            </a:r>
            <a:r>
              <a:rPr sz="3600" spc="90" dirty="0">
                <a:latin typeface="Cambria"/>
                <a:cs typeface="Cambria"/>
              </a:rPr>
              <a:t> </a:t>
            </a:r>
            <a:r>
              <a:rPr sz="3600" spc="-15" dirty="0">
                <a:latin typeface="Cambria"/>
                <a:cs typeface="Cambria"/>
              </a:rPr>
              <a:t>Annotation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61304" y="2418952"/>
            <a:ext cx="8637270" cy="4871720"/>
            <a:chOff x="1861304" y="2418952"/>
            <a:chExt cx="8637270" cy="4871720"/>
          </a:xfrm>
        </p:grpSpPr>
        <p:sp>
          <p:nvSpPr>
            <p:cNvPr id="4" name="object 4"/>
            <p:cNvSpPr/>
            <p:nvPr/>
          </p:nvSpPr>
          <p:spPr>
            <a:xfrm>
              <a:off x="2039309" y="2534132"/>
              <a:ext cx="8281670" cy="4411345"/>
            </a:xfrm>
            <a:custGeom>
              <a:avLst/>
              <a:gdLst/>
              <a:ahLst/>
              <a:cxnLst/>
              <a:rect l="l" t="t" r="r" b="b"/>
              <a:pathLst>
                <a:path w="8281670" h="4411345">
                  <a:moveTo>
                    <a:pt x="8281203" y="0"/>
                  </a:moveTo>
                  <a:lnTo>
                    <a:pt x="0" y="0"/>
                  </a:lnTo>
                  <a:lnTo>
                    <a:pt x="0" y="4410860"/>
                  </a:lnTo>
                  <a:lnTo>
                    <a:pt x="8281203" y="4410860"/>
                  </a:lnTo>
                  <a:lnTo>
                    <a:pt x="8281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1304" y="2418952"/>
              <a:ext cx="8637213" cy="487157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9710" y="4361522"/>
            <a:ext cx="1960880" cy="10896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65"/>
              </a:spcBef>
            </a:pPr>
            <a:r>
              <a:rPr sz="2300" b="1" spc="5" dirty="0">
                <a:solidFill>
                  <a:srgbClr val="9E880C"/>
                </a:solidFill>
                <a:latin typeface="Courier New"/>
                <a:cs typeface="Courier New"/>
              </a:rPr>
              <a:t>@Autowired </a:t>
            </a:r>
            <a:r>
              <a:rPr sz="2300" b="1" spc="-1370" dirty="0">
                <a:solidFill>
                  <a:srgbClr val="9E880C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300" b="1" spc="-9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void</a:t>
            </a:r>
            <a:endParaRPr sz="2300">
              <a:latin typeface="Courier New"/>
              <a:cs typeface="Courier New"/>
            </a:endParaRPr>
          </a:p>
          <a:p>
            <a:pPr marL="716280">
              <a:lnSpc>
                <a:spcPct val="100000"/>
              </a:lnSpc>
              <a:spcBef>
                <a:spcPts val="40"/>
              </a:spcBef>
            </a:pPr>
            <a:r>
              <a:rPr sz="2300" b="1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10963" y="4717532"/>
            <a:ext cx="4599940" cy="733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00627A"/>
                </a:solidFill>
                <a:latin typeface="Courier New"/>
                <a:cs typeface="Courier New"/>
              </a:rPr>
              <a:t>setCoach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300" b="1" dirty="0">
                <a:latin typeface="Courier New"/>
                <a:cs typeface="Courier New"/>
              </a:rPr>
              <a:t>Coach</a:t>
            </a:r>
            <a:r>
              <a:rPr sz="2300" b="1" spc="-20" dirty="0"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theCoach)</a:t>
            </a:r>
            <a:r>
              <a:rPr sz="2300" b="1" spc="-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300" b="1" spc="-6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theCoach;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95979" y="5429553"/>
            <a:ext cx="955675" cy="1445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1628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25314" y="1929460"/>
            <a:ext cx="5298440" cy="2097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4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DemoController.java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</a:pPr>
            <a:r>
              <a:rPr sz="2300" b="1" dirty="0">
                <a:solidFill>
                  <a:srgbClr val="9E880C"/>
                </a:solidFill>
                <a:latin typeface="Courier New"/>
                <a:cs typeface="Courier New"/>
              </a:rPr>
              <a:t>@RestController</a:t>
            </a:r>
            <a:endParaRPr sz="2300">
              <a:latin typeface="Courier New"/>
              <a:cs typeface="Courier New"/>
            </a:endParaRPr>
          </a:p>
          <a:p>
            <a:pPr marL="182880">
              <a:lnSpc>
                <a:spcPct val="100000"/>
              </a:lnSpc>
              <a:spcBef>
                <a:spcPts val="40"/>
              </a:spcBef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300" b="1" spc="-3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2300" b="1" spc="-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DemoController</a:t>
            </a:r>
            <a:r>
              <a:rPr sz="2300" b="1" spc="-20" dirty="0"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ourier New"/>
              <a:cs typeface="Courier New"/>
            </a:endParaRPr>
          </a:p>
          <a:p>
            <a:pPr marL="346075" algn="ctr">
              <a:lnSpc>
                <a:spcPct val="100000"/>
              </a:lnSpc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private</a:t>
            </a:r>
            <a:r>
              <a:rPr sz="2300" b="1" spc="-3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Coach</a:t>
            </a:r>
            <a:r>
              <a:rPr sz="2300" b="1" spc="-30" dirty="0"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56945" y="4331361"/>
            <a:ext cx="1518920" cy="443865"/>
          </a:xfrm>
          <a:custGeom>
            <a:avLst/>
            <a:gdLst/>
            <a:ahLst/>
            <a:cxnLst/>
            <a:rect l="l" t="t" r="r" b="b"/>
            <a:pathLst>
              <a:path w="1518920" h="443864">
                <a:moveTo>
                  <a:pt x="848255" y="0"/>
                </a:moveTo>
                <a:lnTo>
                  <a:pt x="848255" y="150712"/>
                </a:lnTo>
                <a:lnTo>
                  <a:pt x="0" y="150712"/>
                </a:lnTo>
                <a:lnTo>
                  <a:pt x="0" y="292560"/>
                </a:lnTo>
                <a:lnTo>
                  <a:pt x="848255" y="292560"/>
                </a:lnTo>
                <a:lnTo>
                  <a:pt x="848255" y="443273"/>
                </a:lnTo>
                <a:lnTo>
                  <a:pt x="1518392" y="221636"/>
                </a:lnTo>
                <a:lnTo>
                  <a:pt x="848255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447244" y="2993217"/>
            <a:ext cx="15821660" cy="2953385"/>
            <a:chOff x="2447244" y="2993217"/>
            <a:chExt cx="15821660" cy="2953385"/>
          </a:xfrm>
        </p:grpSpPr>
        <p:sp>
          <p:nvSpPr>
            <p:cNvPr id="6" name="object 6"/>
            <p:cNvSpPr/>
            <p:nvPr/>
          </p:nvSpPr>
          <p:spPr>
            <a:xfrm>
              <a:off x="2625249" y="3108397"/>
              <a:ext cx="15464790" cy="2494915"/>
            </a:xfrm>
            <a:custGeom>
              <a:avLst/>
              <a:gdLst/>
              <a:ahLst/>
              <a:cxnLst/>
              <a:rect l="l" t="t" r="r" b="b"/>
              <a:pathLst>
                <a:path w="15464790" h="2494915">
                  <a:moveTo>
                    <a:pt x="15464345" y="0"/>
                  </a:moveTo>
                  <a:lnTo>
                    <a:pt x="0" y="0"/>
                  </a:lnTo>
                  <a:lnTo>
                    <a:pt x="0" y="2494688"/>
                  </a:lnTo>
                  <a:lnTo>
                    <a:pt x="15464345" y="2494688"/>
                  </a:lnTo>
                  <a:lnTo>
                    <a:pt x="154643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7244" y="2993217"/>
              <a:ext cx="198946" cy="29527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69816" y="2993217"/>
              <a:ext cx="198946" cy="29527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6191" y="2993217"/>
              <a:ext cx="15423614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6191" y="5548113"/>
              <a:ext cx="15423614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829255" y="3138889"/>
            <a:ext cx="15057119" cy="24003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5250" b="0" spc="165" dirty="0">
                <a:solidFill>
                  <a:srgbClr val="0433FF"/>
                </a:solidFill>
                <a:latin typeface="Arial MT"/>
                <a:cs typeface="Arial MT"/>
              </a:rPr>
              <a:t>The</a:t>
            </a:r>
            <a:r>
              <a:rPr sz="5250" b="0" spc="-14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310" dirty="0">
                <a:solidFill>
                  <a:srgbClr val="0433FF"/>
                </a:solidFill>
                <a:latin typeface="Arial MT"/>
                <a:cs typeface="Arial MT"/>
              </a:rPr>
              <a:t>Spring</a:t>
            </a:r>
            <a:r>
              <a:rPr sz="5250" b="0" spc="-14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260" dirty="0">
                <a:solidFill>
                  <a:srgbClr val="0433FF"/>
                </a:solidFill>
                <a:latin typeface="Arial MT"/>
                <a:cs typeface="Arial MT"/>
              </a:rPr>
              <a:t>Framework</a:t>
            </a:r>
            <a:r>
              <a:rPr sz="5250" b="0" spc="-14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320" dirty="0">
                <a:solidFill>
                  <a:srgbClr val="0433FF"/>
                </a:solidFill>
                <a:latin typeface="Arial MT"/>
                <a:cs typeface="Arial MT"/>
              </a:rPr>
              <a:t>will</a:t>
            </a:r>
            <a:r>
              <a:rPr sz="5250" b="0" spc="-14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355" dirty="0">
                <a:solidFill>
                  <a:srgbClr val="0433FF"/>
                </a:solidFill>
                <a:latin typeface="Arial MT"/>
                <a:cs typeface="Arial MT"/>
              </a:rPr>
              <a:t>perform</a:t>
            </a:r>
            <a:r>
              <a:rPr sz="5250" b="0" spc="-14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280" dirty="0">
                <a:solidFill>
                  <a:srgbClr val="0433FF"/>
                </a:solidFill>
                <a:latin typeface="Arial MT"/>
                <a:cs typeface="Arial MT"/>
              </a:rPr>
              <a:t>operations</a:t>
            </a:r>
            <a:endParaRPr sz="52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2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5250" b="0" spc="295" dirty="0">
                <a:solidFill>
                  <a:srgbClr val="0433FF"/>
                </a:solidFill>
                <a:latin typeface="Arial MT"/>
                <a:cs typeface="Arial MT"/>
              </a:rPr>
              <a:t>behind</a:t>
            </a:r>
            <a:r>
              <a:rPr sz="5250" b="0" spc="-15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295" dirty="0">
                <a:solidFill>
                  <a:srgbClr val="0433FF"/>
                </a:solidFill>
                <a:latin typeface="Arial MT"/>
                <a:cs typeface="Arial MT"/>
              </a:rPr>
              <a:t>the</a:t>
            </a:r>
            <a:r>
              <a:rPr sz="5250" b="0" spc="-14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275" dirty="0">
                <a:solidFill>
                  <a:srgbClr val="0433FF"/>
                </a:solidFill>
                <a:latin typeface="Arial MT"/>
                <a:cs typeface="Arial MT"/>
              </a:rPr>
              <a:t>scenes</a:t>
            </a:r>
            <a:r>
              <a:rPr sz="5250" b="0" spc="-15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350" dirty="0">
                <a:solidFill>
                  <a:srgbClr val="0433FF"/>
                </a:solidFill>
                <a:latin typeface="Arial MT"/>
                <a:cs typeface="Arial MT"/>
              </a:rPr>
              <a:t>for</a:t>
            </a:r>
            <a:r>
              <a:rPr sz="5250" b="0" spc="-14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229" dirty="0">
                <a:solidFill>
                  <a:srgbClr val="0433FF"/>
                </a:solidFill>
                <a:latin typeface="Arial MT"/>
                <a:cs typeface="Arial MT"/>
              </a:rPr>
              <a:t>you</a:t>
            </a:r>
            <a:r>
              <a:rPr sz="5250" b="0" spc="-14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105" dirty="0">
                <a:solidFill>
                  <a:srgbClr val="0433FF"/>
                </a:solidFill>
                <a:latin typeface="Arial MT"/>
                <a:cs typeface="Arial MT"/>
              </a:rPr>
              <a:t>:-)</a:t>
            </a:r>
            <a:endParaRPr sz="525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4437994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400" dirty="0"/>
              <a:t>How</a:t>
            </a:r>
            <a:r>
              <a:rPr sz="6500" spc="70" dirty="0"/>
              <a:t> </a:t>
            </a:r>
            <a:r>
              <a:rPr sz="6500" spc="490" dirty="0"/>
              <a:t>Spring</a:t>
            </a:r>
            <a:r>
              <a:rPr sz="6500" spc="75" dirty="0"/>
              <a:t> </a:t>
            </a:r>
            <a:r>
              <a:rPr sz="6500" spc="150" dirty="0"/>
              <a:t>Processes</a:t>
            </a:r>
            <a:r>
              <a:rPr sz="6500" spc="75" dirty="0"/>
              <a:t> </a:t>
            </a:r>
            <a:r>
              <a:rPr sz="6500" spc="220" dirty="0"/>
              <a:t>your</a:t>
            </a:r>
            <a:r>
              <a:rPr sz="6500" spc="75" dirty="0"/>
              <a:t> </a:t>
            </a:r>
            <a:r>
              <a:rPr sz="6500" spc="215" dirty="0"/>
              <a:t>application</a:t>
            </a:r>
            <a:endParaRPr sz="6500"/>
          </a:p>
        </p:txBody>
      </p:sp>
      <p:grpSp>
        <p:nvGrpSpPr>
          <p:cNvPr id="6" name="object 6"/>
          <p:cNvGrpSpPr/>
          <p:nvPr/>
        </p:nvGrpSpPr>
        <p:grpSpPr>
          <a:xfrm>
            <a:off x="597598" y="6416317"/>
            <a:ext cx="12960985" cy="3248660"/>
            <a:chOff x="597598" y="6416317"/>
            <a:chExt cx="12960985" cy="3248660"/>
          </a:xfrm>
        </p:grpSpPr>
        <p:sp>
          <p:nvSpPr>
            <p:cNvPr id="7" name="object 7"/>
            <p:cNvSpPr/>
            <p:nvPr/>
          </p:nvSpPr>
          <p:spPr>
            <a:xfrm>
              <a:off x="775603" y="6531497"/>
              <a:ext cx="12605385" cy="2788285"/>
            </a:xfrm>
            <a:custGeom>
              <a:avLst/>
              <a:gdLst/>
              <a:ahLst/>
              <a:cxnLst/>
              <a:rect l="l" t="t" r="r" b="b"/>
              <a:pathLst>
                <a:path w="12605385" h="2788284">
                  <a:moveTo>
                    <a:pt x="12604956" y="0"/>
                  </a:moveTo>
                  <a:lnTo>
                    <a:pt x="0" y="0"/>
                  </a:lnTo>
                  <a:lnTo>
                    <a:pt x="0" y="2787873"/>
                  </a:lnTo>
                  <a:lnTo>
                    <a:pt x="12604956" y="2787873"/>
                  </a:lnTo>
                  <a:lnTo>
                    <a:pt x="126049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598" y="6416317"/>
              <a:ext cx="12960966" cy="324859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36990" y="6972658"/>
            <a:ext cx="70739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i="1" spc="5" dirty="0">
                <a:latin typeface="Arial"/>
                <a:cs typeface="Arial"/>
              </a:rPr>
              <a:t>Coach</a:t>
            </a:r>
            <a:r>
              <a:rPr sz="2950" b="1" i="1" dirty="0">
                <a:latin typeface="Arial"/>
                <a:cs typeface="Arial"/>
              </a:rPr>
              <a:t> </a:t>
            </a:r>
            <a:r>
              <a:rPr sz="2950" b="1" i="1" spc="5" dirty="0">
                <a:solidFill>
                  <a:srgbClr val="7E504F"/>
                </a:solidFill>
                <a:latin typeface="Arial"/>
                <a:cs typeface="Arial"/>
              </a:rPr>
              <a:t>theCoach </a:t>
            </a:r>
            <a:r>
              <a:rPr sz="2950" b="1" i="1" spc="10" dirty="0">
                <a:latin typeface="Arial"/>
                <a:cs typeface="Arial"/>
              </a:rPr>
              <a:t>=</a:t>
            </a:r>
            <a:r>
              <a:rPr sz="2950" b="1" i="1" spc="5" dirty="0">
                <a:latin typeface="Arial"/>
                <a:cs typeface="Arial"/>
              </a:rPr>
              <a:t> </a:t>
            </a:r>
            <a:r>
              <a:rPr sz="2950" b="1" i="1" spc="5" dirty="0">
                <a:solidFill>
                  <a:srgbClr val="931A68"/>
                </a:solidFill>
                <a:latin typeface="Arial"/>
                <a:cs typeface="Arial"/>
              </a:rPr>
              <a:t>new </a:t>
            </a:r>
            <a:r>
              <a:rPr sz="2950" b="1" i="1" spc="5" dirty="0">
                <a:latin typeface="Arial"/>
                <a:cs typeface="Arial"/>
              </a:rPr>
              <a:t>CricketCoach();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6990" y="7873154"/>
            <a:ext cx="10277475" cy="13785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i="1" spc="5" dirty="0">
                <a:latin typeface="Arial"/>
                <a:cs typeface="Arial"/>
              </a:rPr>
              <a:t>DemoController</a:t>
            </a:r>
            <a:r>
              <a:rPr sz="2950" b="1" i="1" dirty="0">
                <a:latin typeface="Arial"/>
                <a:cs typeface="Arial"/>
              </a:rPr>
              <a:t> </a:t>
            </a:r>
            <a:r>
              <a:rPr sz="2950" b="1" i="1" spc="5" dirty="0">
                <a:solidFill>
                  <a:srgbClr val="7E504F"/>
                </a:solidFill>
                <a:latin typeface="Arial"/>
                <a:cs typeface="Arial"/>
              </a:rPr>
              <a:t>demoController </a:t>
            </a:r>
            <a:r>
              <a:rPr sz="2950" b="1" i="1" spc="10" dirty="0">
                <a:latin typeface="Arial"/>
                <a:cs typeface="Arial"/>
              </a:rPr>
              <a:t>= </a:t>
            </a:r>
            <a:r>
              <a:rPr sz="2950" b="1" i="1" spc="5" dirty="0">
                <a:solidFill>
                  <a:srgbClr val="931A68"/>
                </a:solidFill>
                <a:latin typeface="Arial"/>
                <a:cs typeface="Arial"/>
              </a:rPr>
              <a:t>new</a:t>
            </a:r>
            <a:r>
              <a:rPr sz="2950" b="1" i="1" spc="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i="1" spc="5" dirty="0">
                <a:latin typeface="Arial"/>
                <a:cs typeface="Arial"/>
              </a:rPr>
              <a:t>DemoController();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50" b="1" i="1" dirty="0">
                <a:solidFill>
                  <a:srgbClr val="7E504F"/>
                </a:solidFill>
                <a:latin typeface="Arial"/>
                <a:cs typeface="Arial"/>
              </a:rPr>
              <a:t>demoController.</a:t>
            </a:r>
            <a:r>
              <a:rPr sz="2950" b="1" i="1" dirty="0">
                <a:latin typeface="Arial"/>
                <a:cs typeface="Arial"/>
              </a:rPr>
              <a:t>setCoach(</a:t>
            </a:r>
            <a:r>
              <a:rPr sz="2950" b="1" i="1" dirty="0">
                <a:solidFill>
                  <a:srgbClr val="7E504F"/>
                </a:solidFill>
                <a:latin typeface="Arial"/>
                <a:cs typeface="Arial"/>
              </a:rPr>
              <a:t>theCoach</a:t>
            </a:r>
            <a:r>
              <a:rPr sz="2950" b="1" i="1" dirty="0">
                <a:latin typeface="Arial"/>
                <a:cs typeface="Arial"/>
              </a:rPr>
              <a:t>);</a:t>
            </a:r>
            <a:endParaRPr sz="2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3628" y="5937935"/>
            <a:ext cx="38868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008F00"/>
                </a:solidFill>
                <a:latin typeface="Arial"/>
                <a:cs typeface="Arial"/>
              </a:rPr>
              <a:t>Spring</a:t>
            </a:r>
            <a:r>
              <a:rPr sz="3450" b="1" spc="-60" dirty="0">
                <a:solidFill>
                  <a:srgbClr val="008F00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008F00"/>
                </a:solidFill>
                <a:latin typeface="Arial"/>
                <a:cs typeface="Arial"/>
              </a:rPr>
              <a:t>Framework</a:t>
            </a:r>
            <a:endParaRPr sz="34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708639" y="6065134"/>
            <a:ext cx="5523230" cy="1965960"/>
          </a:xfrm>
          <a:custGeom>
            <a:avLst/>
            <a:gdLst/>
            <a:ahLst/>
            <a:cxnLst/>
            <a:rect l="l" t="t" r="r" b="b"/>
            <a:pathLst>
              <a:path w="5523230" h="1965959">
                <a:moveTo>
                  <a:pt x="5470713" y="0"/>
                </a:moveTo>
                <a:lnTo>
                  <a:pt x="1808196" y="0"/>
                </a:lnTo>
                <a:lnTo>
                  <a:pt x="1787815" y="4114"/>
                </a:lnTo>
                <a:lnTo>
                  <a:pt x="1771173" y="15333"/>
                </a:lnTo>
                <a:lnTo>
                  <a:pt x="1759955" y="31974"/>
                </a:lnTo>
                <a:lnTo>
                  <a:pt x="1755841" y="52354"/>
                </a:lnTo>
                <a:lnTo>
                  <a:pt x="1755841" y="1505514"/>
                </a:lnTo>
                <a:lnTo>
                  <a:pt x="0" y="1965908"/>
                </a:lnTo>
                <a:lnTo>
                  <a:pt x="2207074" y="1655384"/>
                </a:lnTo>
                <a:lnTo>
                  <a:pt x="5470713" y="1655384"/>
                </a:lnTo>
                <a:lnTo>
                  <a:pt x="5491089" y="1651269"/>
                </a:lnTo>
                <a:lnTo>
                  <a:pt x="5507731" y="1640048"/>
                </a:lnTo>
                <a:lnTo>
                  <a:pt x="5518952" y="1623406"/>
                </a:lnTo>
                <a:lnTo>
                  <a:pt x="5523067" y="1603029"/>
                </a:lnTo>
                <a:lnTo>
                  <a:pt x="5523067" y="52354"/>
                </a:lnTo>
                <a:lnTo>
                  <a:pt x="5518952" y="31974"/>
                </a:lnTo>
                <a:lnTo>
                  <a:pt x="5507731" y="15333"/>
                </a:lnTo>
                <a:lnTo>
                  <a:pt x="5491089" y="4114"/>
                </a:lnTo>
                <a:lnTo>
                  <a:pt x="5470713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893966" y="6616144"/>
            <a:ext cx="290830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5" dirty="0">
                <a:solidFill>
                  <a:srgbClr val="FFFFFF"/>
                </a:solidFill>
                <a:latin typeface="Palatino Linotype"/>
                <a:cs typeface="Palatino Linotype"/>
              </a:rPr>
              <a:t>Setter</a:t>
            </a:r>
            <a:r>
              <a:rPr sz="3450" spc="-7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injection</a:t>
            </a:r>
            <a:endParaRPr sz="3450">
              <a:latin typeface="Palatino Linotype"/>
              <a:cs typeface="Palatino Linotyp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580633" y="2510583"/>
            <a:ext cx="5569585" cy="3133725"/>
            <a:chOff x="13580633" y="2510583"/>
            <a:chExt cx="5569585" cy="3133725"/>
          </a:xfrm>
        </p:grpSpPr>
        <p:sp>
          <p:nvSpPr>
            <p:cNvPr id="15" name="object 15"/>
            <p:cNvSpPr/>
            <p:nvPr/>
          </p:nvSpPr>
          <p:spPr>
            <a:xfrm>
              <a:off x="13758638" y="2625762"/>
              <a:ext cx="5213985" cy="2672715"/>
            </a:xfrm>
            <a:custGeom>
              <a:avLst/>
              <a:gdLst/>
              <a:ahLst/>
              <a:cxnLst/>
              <a:rect l="l" t="t" r="r" b="b"/>
              <a:pathLst>
                <a:path w="5213984" h="2672715">
                  <a:moveTo>
                    <a:pt x="5213537" y="0"/>
                  </a:moveTo>
                  <a:lnTo>
                    <a:pt x="0" y="0"/>
                  </a:lnTo>
                  <a:lnTo>
                    <a:pt x="0" y="2672693"/>
                  </a:lnTo>
                  <a:lnTo>
                    <a:pt x="5213537" y="2672693"/>
                  </a:lnTo>
                  <a:lnTo>
                    <a:pt x="52135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80633" y="2510583"/>
              <a:ext cx="5569547" cy="313341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3815255" y="2677940"/>
            <a:ext cx="3305810" cy="4819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@RestController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45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DemoController</a:t>
            </a:r>
            <a:r>
              <a:rPr sz="1450" b="1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267650" y="3369019"/>
            <a:ext cx="25139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private</a:t>
            </a:r>
            <a:r>
              <a:rPr sz="145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321400" y="4060097"/>
            <a:ext cx="127000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theCoach)</a:t>
            </a:r>
            <a:r>
              <a:rPr sz="1450" b="1" spc="-6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267650" y="3829737"/>
            <a:ext cx="2966085" cy="11734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@Autowired</a:t>
            </a:r>
            <a:endParaRPr sz="1450">
              <a:latin typeface="Courier New"/>
              <a:cs typeface="Courier New"/>
            </a:endParaRPr>
          </a:p>
          <a:p>
            <a:pPr marL="464820" marR="5080" indent="-452755">
              <a:lnSpc>
                <a:spcPct val="104200"/>
              </a:lnSpc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1450" b="1" spc="15" dirty="0">
                <a:solidFill>
                  <a:srgbClr val="00627A"/>
                </a:solidFill>
                <a:latin typeface="Courier New"/>
                <a:cs typeface="Courier New"/>
              </a:rPr>
              <a:t>void setCoach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450" b="1" spc="15" dirty="0">
                <a:latin typeface="Courier New"/>
                <a:cs typeface="Courier New"/>
              </a:rPr>
              <a:t>Coach </a:t>
            </a:r>
            <a:r>
              <a:rPr sz="1450" b="1" spc="-860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1450" b="1" dirty="0">
                <a:solidFill>
                  <a:srgbClr val="872094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1450" b="1" spc="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theCoach;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  <a:p>
            <a:pPr marL="125730">
              <a:lnSpc>
                <a:spcPct val="100000"/>
              </a:lnSpc>
              <a:spcBef>
                <a:spcPts val="7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815255" y="4981535"/>
            <a:ext cx="139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668768" y="2045237"/>
            <a:ext cx="3561079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7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DemoController.java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69057" y="2563743"/>
            <a:ext cx="4773295" cy="1521460"/>
            <a:chOff x="669057" y="2563743"/>
            <a:chExt cx="4773295" cy="1521460"/>
          </a:xfrm>
        </p:grpSpPr>
        <p:sp>
          <p:nvSpPr>
            <p:cNvPr id="24" name="object 24"/>
            <p:cNvSpPr/>
            <p:nvPr/>
          </p:nvSpPr>
          <p:spPr>
            <a:xfrm>
              <a:off x="847062" y="2678923"/>
              <a:ext cx="4417060" cy="1060450"/>
            </a:xfrm>
            <a:custGeom>
              <a:avLst/>
              <a:gdLst/>
              <a:ahLst/>
              <a:cxnLst/>
              <a:rect l="l" t="t" r="r" b="b"/>
              <a:pathLst>
                <a:path w="4417060" h="1060450">
                  <a:moveTo>
                    <a:pt x="4416703" y="0"/>
                  </a:moveTo>
                  <a:lnTo>
                    <a:pt x="0" y="0"/>
                  </a:lnTo>
                  <a:lnTo>
                    <a:pt x="0" y="1060177"/>
                  </a:lnTo>
                  <a:lnTo>
                    <a:pt x="4416703" y="1060177"/>
                  </a:lnTo>
                  <a:lnTo>
                    <a:pt x="44167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9057" y="2563743"/>
              <a:ext cx="4772713" cy="152089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03731" y="2731090"/>
            <a:ext cx="27400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interface</a:t>
            </a:r>
            <a:r>
              <a:rPr sz="145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spc="-5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56130" y="3191810"/>
            <a:ext cx="285305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latin typeface="Courier New"/>
                <a:cs typeface="Courier New"/>
              </a:rPr>
              <a:t>String</a:t>
            </a:r>
            <a:r>
              <a:rPr sz="1450" b="1" spc="-60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0627A"/>
                </a:solidFill>
                <a:latin typeface="Courier New"/>
                <a:cs typeface="Courier New"/>
              </a:rPr>
              <a:t>getDailyWorkout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();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03731" y="3422169"/>
            <a:ext cx="139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1794" y="2057655"/>
            <a:ext cx="225806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6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Coach.java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269924" y="2519671"/>
            <a:ext cx="6835140" cy="2442845"/>
            <a:chOff x="6269924" y="2519671"/>
            <a:chExt cx="6835140" cy="2442845"/>
          </a:xfrm>
        </p:grpSpPr>
        <p:sp>
          <p:nvSpPr>
            <p:cNvPr id="31" name="object 31"/>
            <p:cNvSpPr/>
            <p:nvPr/>
          </p:nvSpPr>
          <p:spPr>
            <a:xfrm>
              <a:off x="6447929" y="2634851"/>
              <a:ext cx="6478905" cy="1981835"/>
            </a:xfrm>
            <a:custGeom>
              <a:avLst/>
              <a:gdLst/>
              <a:ahLst/>
              <a:cxnLst/>
              <a:rect l="l" t="t" r="r" b="b"/>
              <a:pathLst>
                <a:path w="6478905" h="1981835">
                  <a:moveTo>
                    <a:pt x="6478797" y="0"/>
                  </a:moveTo>
                  <a:lnTo>
                    <a:pt x="0" y="0"/>
                  </a:lnTo>
                  <a:lnTo>
                    <a:pt x="0" y="1981615"/>
                  </a:lnTo>
                  <a:lnTo>
                    <a:pt x="6478797" y="1981615"/>
                  </a:lnTo>
                  <a:lnTo>
                    <a:pt x="64787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69924" y="2519671"/>
              <a:ext cx="6834807" cy="2442334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0689403" y="2917378"/>
            <a:ext cx="817244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spc="-65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504599" y="2687019"/>
            <a:ext cx="4210685" cy="14039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@Component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450" b="1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CricketCoach</a:t>
            </a:r>
            <a:r>
              <a:rPr sz="1450" b="1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endParaRPr sz="1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Courier New"/>
              <a:cs typeface="Courier New"/>
            </a:endParaRPr>
          </a:p>
          <a:p>
            <a:pPr marL="464820">
              <a:lnSpc>
                <a:spcPct val="100000"/>
              </a:lnSpc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@Override</a:t>
            </a:r>
            <a:endParaRPr sz="1450">
              <a:latin typeface="Courier New"/>
              <a:cs typeface="Courier New"/>
            </a:endParaRPr>
          </a:p>
          <a:p>
            <a:pPr marL="916940" marR="5080" indent="-452755">
              <a:lnSpc>
                <a:spcPct val="104200"/>
              </a:lnSpc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1450" b="1" spc="15" dirty="0">
                <a:latin typeface="Courier New"/>
                <a:cs typeface="Courier New"/>
              </a:rPr>
              <a:t>String</a:t>
            </a:r>
            <a:r>
              <a:rPr sz="1450" b="1" spc="20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627A"/>
                </a:solidFill>
                <a:latin typeface="Courier New"/>
                <a:cs typeface="Courier New"/>
              </a:rPr>
              <a:t>getDailyWorkout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()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 { </a:t>
            </a:r>
            <a:r>
              <a:rPr sz="1450" b="1" spc="-8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return</a:t>
            </a:r>
            <a:r>
              <a:rPr sz="145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"Practice</a:t>
            </a:r>
            <a:r>
              <a:rPr sz="1450" b="1" spc="-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fast</a:t>
            </a:r>
            <a:r>
              <a:rPr sz="1450" b="1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bowling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802160" y="3838816"/>
            <a:ext cx="183578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for</a:t>
            </a:r>
            <a:r>
              <a:rPr sz="1450" b="1" spc="-2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15</a:t>
            </a:r>
            <a:r>
              <a:rPr sz="1450" b="1" spc="-2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77D16"/>
                </a:solidFill>
                <a:latin typeface="Courier New"/>
                <a:cs typeface="Courier New"/>
              </a:rPr>
              <a:t>minutes"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57016" y="4069175"/>
            <a:ext cx="139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504599" y="4299535"/>
            <a:ext cx="139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339316" y="2082314"/>
            <a:ext cx="325183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4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CricketCoach.java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47244" y="2207901"/>
            <a:ext cx="15821660" cy="4523740"/>
            <a:chOff x="2447244" y="2207901"/>
            <a:chExt cx="15821660" cy="4523740"/>
          </a:xfrm>
        </p:grpSpPr>
        <p:sp>
          <p:nvSpPr>
            <p:cNvPr id="3" name="object 3"/>
            <p:cNvSpPr/>
            <p:nvPr/>
          </p:nvSpPr>
          <p:spPr>
            <a:xfrm>
              <a:off x="2625249" y="2323081"/>
              <a:ext cx="15464790" cy="4065904"/>
            </a:xfrm>
            <a:custGeom>
              <a:avLst/>
              <a:gdLst/>
              <a:ahLst/>
              <a:cxnLst/>
              <a:rect l="l" t="t" r="r" b="b"/>
              <a:pathLst>
                <a:path w="15464790" h="4065904">
                  <a:moveTo>
                    <a:pt x="15464345" y="0"/>
                  </a:moveTo>
                  <a:lnTo>
                    <a:pt x="0" y="0"/>
                  </a:lnTo>
                  <a:lnTo>
                    <a:pt x="0" y="4065321"/>
                  </a:lnTo>
                  <a:lnTo>
                    <a:pt x="15464345" y="4065321"/>
                  </a:lnTo>
                  <a:lnTo>
                    <a:pt x="154643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7244" y="2207901"/>
              <a:ext cx="198946" cy="45234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69816" y="2207901"/>
              <a:ext cx="198946" cy="45234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6191" y="2207901"/>
              <a:ext cx="15423614" cy="1780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6191" y="6333430"/>
              <a:ext cx="15423614" cy="39789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412946" y="2353573"/>
            <a:ext cx="9890125" cy="3971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5250" spc="305" dirty="0">
                <a:solidFill>
                  <a:srgbClr val="0433FF"/>
                </a:solidFill>
                <a:latin typeface="Arial MT"/>
                <a:cs typeface="Arial MT"/>
              </a:rPr>
              <a:t>Inject</a:t>
            </a:r>
            <a:r>
              <a:rPr sz="5250" spc="-14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spc="285" dirty="0">
                <a:solidFill>
                  <a:srgbClr val="0433FF"/>
                </a:solidFill>
                <a:latin typeface="Arial MT"/>
                <a:cs typeface="Arial MT"/>
              </a:rPr>
              <a:t>dependencies</a:t>
            </a:r>
            <a:r>
              <a:rPr sz="5250" spc="-14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spc="270" dirty="0">
                <a:solidFill>
                  <a:srgbClr val="0433FF"/>
                </a:solidFill>
                <a:latin typeface="Arial MT"/>
                <a:cs typeface="Arial MT"/>
              </a:rPr>
              <a:t>by</a:t>
            </a:r>
            <a:r>
              <a:rPr sz="5250" spc="-14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spc="305" dirty="0">
                <a:solidFill>
                  <a:srgbClr val="0433FF"/>
                </a:solidFill>
                <a:latin typeface="Arial MT"/>
                <a:cs typeface="Arial MT"/>
              </a:rPr>
              <a:t>calling</a:t>
            </a:r>
            <a:endParaRPr sz="5250">
              <a:latin typeface="Arial MT"/>
              <a:cs typeface="Arial MT"/>
            </a:endParaRPr>
          </a:p>
          <a:p>
            <a:pPr marL="698500" marR="691515" algn="ctr">
              <a:lnSpc>
                <a:spcPct val="196300"/>
              </a:lnSpc>
            </a:pPr>
            <a:r>
              <a:rPr sz="5250" spc="100" dirty="0">
                <a:solidFill>
                  <a:srgbClr val="0433FF"/>
                </a:solidFill>
                <a:latin typeface="Arial MT"/>
                <a:cs typeface="Arial MT"/>
              </a:rPr>
              <a:t>ANY</a:t>
            </a:r>
            <a:r>
              <a:rPr sz="5250" spc="-16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spc="300" dirty="0">
                <a:solidFill>
                  <a:srgbClr val="0433FF"/>
                </a:solidFill>
                <a:latin typeface="Arial MT"/>
                <a:cs typeface="Arial MT"/>
              </a:rPr>
              <a:t>method</a:t>
            </a:r>
            <a:r>
              <a:rPr sz="5250" spc="-15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spc="265" dirty="0">
                <a:solidFill>
                  <a:srgbClr val="0433FF"/>
                </a:solidFill>
                <a:latin typeface="Arial MT"/>
                <a:cs typeface="Arial MT"/>
              </a:rPr>
              <a:t>on</a:t>
            </a:r>
            <a:r>
              <a:rPr sz="5250" spc="-15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spc="315" dirty="0">
                <a:solidFill>
                  <a:srgbClr val="0433FF"/>
                </a:solidFill>
                <a:latin typeface="Arial MT"/>
                <a:cs typeface="Arial MT"/>
              </a:rPr>
              <a:t>your</a:t>
            </a:r>
            <a:r>
              <a:rPr sz="5250" spc="-15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spc="265" dirty="0">
                <a:solidFill>
                  <a:srgbClr val="0433FF"/>
                </a:solidFill>
                <a:latin typeface="Arial MT"/>
                <a:cs typeface="Arial MT"/>
              </a:rPr>
              <a:t>class </a:t>
            </a:r>
            <a:r>
              <a:rPr sz="5250" spc="-144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spc="240" dirty="0">
                <a:solidFill>
                  <a:srgbClr val="A53234"/>
                </a:solidFill>
                <a:latin typeface="Arial MT"/>
                <a:cs typeface="Arial MT"/>
              </a:rPr>
              <a:t>Simply</a:t>
            </a:r>
            <a:r>
              <a:rPr sz="5250" spc="-160" dirty="0">
                <a:solidFill>
                  <a:srgbClr val="A53234"/>
                </a:solidFill>
                <a:latin typeface="Arial MT"/>
                <a:cs typeface="Arial MT"/>
              </a:rPr>
              <a:t> </a:t>
            </a:r>
            <a:r>
              <a:rPr sz="5250" spc="240" dirty="0">
                <a:solidFill>
                  <a:srgbClr val="A53234"/>
                </a:solidFill>
                <a:latin typeface="Arial MT"/>
                <a:cs typeface="Arial MT"/>
              </a:rPr>
              <a:t>give:</a:t>
            </a:r>
            <a:r>
              <a:rPr sz="5250" spc="-160" dirty="0">
                <a:solidFill>
                  <a:srgbClr val="A53234"/>
                </a:solidFill>
                <a:latin typeface="Arial MT"/>
                <a:cs typeface="Arial MT"/>
              </a:rPr>
              <a:t> </a:t>
            </a:r>
            <a:r>
              <a:rPr sz="5250" spc="285" dirty="0">
                <a:solidFill>
                  <a:srgbClr val="A53234"/>
                </a:solidFill>
                <a:latin typeface="Arial MT"/>
                <a:cs typeface="Arial MT"/>
              </a:rPr>
              <a:t>@Autowired</a:t>
            </a:r>
            <a:endParaRPr sz="525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30504">
              <a:lnSpc>
                <a:spcPct val="100000"/>
              </a:lnSpc>
              <a:spcBef>
                <a:spcPts val="125"/>
              </a:spcBef>
            </a:pPr>
            <a:r>
              <a:rPr spc="60" dirty="0">
                <a:latin typeface="Cambria"/>
                <a:cs typeface="Cambria"/>
              </a:rPr>
              <a:t>Step</a:t>
            </a:r>
            <a:r>
              <a:rPr spc="90" dirty="0">
                <a:latin typeface="Cambria"/>
                <a:cs typeface="Cambria"/>
              </a:rPr>
              <a:t> </a:t>
            </a:r>
            <a:r>
              <a:rPr spc="-125" dirty="0">
                <a:latin typeface="Cambria"/>
                <a:cs typeface="Cambria"/>
              </a:rPr>
              <a:t>2:</a:t>
            </a:r>
            <a:r>
              <a:rPr spc="90" dirty="0">
                <a:latin typeface="Cambria"/>
                <a:cs typeface="Cambria"/>
              </a:rPr>
              <a:t> </a:t>
            </a:r>
            <a:r>
              <a:rPr spc="10" dirty="0">
                <a:latin typeface="Cambria"/>
                <a:cs typeface="Cambria"/>
              </a:rPr>
              <a:t>Configure</a:t>
            </a:r>
            <a:r>
              <a:rPr spc="95" dirty="0">
                <a:latin typeface="Cambria"/>
                <a:cs typeface="Cambria"/>
              </a:rPr>
              <a:t> </a:t>
            </a:r>
            <a:r>
              <a:rPr spc="-40" dirty="0">
                <a:latin typeface="Cambria"/>
                <a:cs typeface="Cambria"/>
              </a:rPr>
              <a:t>the</a:t>
            </a:r>
            <a:r>
              <a:rPr spc="90" dirty="0">
                <a:latin typeface="Cambria"/>
                <a:cs typeface="Cambria"/>
              </a:rPr>
              <a:t> </a:t>
            </a:r>
            <a:r>
              <a:rPr spc="-114" dirty="0">
                <a:latin typeface="Cambria"/>
                <a:cs typeface="Cambria"/>
              </a:rPr>
              <a:t>dependency</a:t>
            </a:r>
            <a:r>
              <a:rPr spc="90" dirty="0">
                <a:latin typeface="Cambria"/>
                <a:cs typeface="Cambria"/>
              </a:rPr>
              <a:t> </a:t>
            </a:r>
            <a:r>
              <a:rPr spc="-45" dirty="0">
                <a:latin typeface="Cambria"/>
                <a:cs typeface="Cambria"/>
              </a:rPr>
              <a:t>injection</a:t>
            </a:r>
            <a:r>
              <a:rPr spc="95" dirty="0">
                <a:latin typeface="Cambria"/>
                <a:cs typeface="Cambria"/>
              </a:rPr>
              <a:t> </a:t>
            </a:r>
            <a:r>
              <a:rPr spc="-80" dirty="0">
                <a:latin typeface="Cambria"/>
                <a:cs typeface="Cambria"/>
              </a:rPr>
              <a:t>with</a:t>
            </a:r>
            <a:r>
              <a:rPr spc="90" dirty="0">
                <a:latin typeface="Cambria"/>
                <a:cs typeface="Cambria"/>
              </a:rPr>
              <a:t> </a:t>
            </a:r>
            <a:r>
              <a:rPr spc="-70" dirty="0">
                <a:latin typeface="Cambria"/>
                <a:cs typeface="Cambria"/>
              </a:rPr>
              <a:t>Autowired</a:t>
            </a:r>
            <a:r>
              <a:rPr spc="90" dirty="0">
                <a:latin typeface="Cambria"/>
                <a:cs typeface="Cambria"/>
              </a:rPr>
              <a:t> </a:t>
            </a:r>
            <a:r>
              <a:rPr spc="-15" dirty="0">
                <a:latin typeface="Cambria"/>
                <a:cs typeface="Cambria"/>
              </a:rPr>
              <a:t>Annotation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61304" y="2418952"/>
            <a:ext cx="8637270" cy="4871720"/>
            <a:chOff x="1861304" y="2418952"/>
            <a:chExt cx="8637270" cy="4871720"/>
          </a:xfrm>
        </p:grpSpPr>
        <p:sp>
          <p:nvSpPr>
            <p:cNvPr id="4" name="object 4"/>
            <p:cNvSpPr/>
            <p:nvPr/>
          </p:nvSpPr>
          <p:spPr>
            <a:xfrm>
              <a:off x="2039309" y="2534132"/>
              <a:ext cx="8281670" cy="4411345"/>
            </a:xfrm>
            <a:custGeom>
              <a:avLst/>
              <a:gdLst/>
              <a:ahLst/>
              <a:cxnLst/>
              <a:rect l="l" t="t" r="r" b="b"/>
              <a:pathLst>
                <a:path w="8281670" h="4411345">
                  <a:moveTo>
                    <a:pt x="8281203" y="0"/>
                  </a:moveTo>
                  <a:lnTo>
                    <a:pt x="0" y="0"/>
                  </a:lnTo>
                  <a:lnTo>
                    <a:pt x="0" y="4410860"/>
                  </a:lnTo>
                  <a:lnTo>
                    <a:pt x="8281203" y="4410860"/>
                  </a:lnTo>
                  <a:lnTo>
                    <a:pt x="82812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1304" y="2418952"/>
              <a:ext cx="8637213" cy="487157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95979" y="2937482"/>
            <a:ext cx="5128260" cy="1089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300" b="1" spc="-3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2300" b="1" spc="-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DemoController</a:t>
            </a:r>
            <a:r>
              <a:rPr sz="2300" b="1" spc="-20" dirty="0"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ourier New"/>
              <a:cs typeface="Courier New"/>
            </a:endParaRPr>
          </a:p>
          <a:p>
            <a:pPr marL="175895" algn="ctr">
              <a:lnSpc>
                <a:spcPct val="100000"/>
              </a:lnSpc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private</a:t>
            </a:r>
            <a:r>
              <a:rPr sz="2300" b="1" spc="-3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Coach</a:t>
            </a:r>
            <a:r>
              <a:rPr sz="2300" b="1" spc="-30" dirty="0"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99710" y="4361522"/>
            <a:ext cx="1960880" cy="10896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65"/>
              </a:spcBef>
            </a:pPr>
            <a:r>
              <a:rPr sz="2300" b="1" spc="5" dirty="0">
                <a:solidFill>
                  <a:srgbClr val="9E880C"/>
                </a:solidFill>
                <a:latin typeface="Courier New"/>
                <a:cs typeface="Courier New"/>
              </a:rPr>
              <a:t>@Autowired </a:t>
            </a:r>
            <a:r>
              <a:rPr sz="2300" b="1" spc="-1370" dirty="0">
                <a:solidFill>
                  <a:srgbClr val="9E880C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300" b="1" spc="-9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void</a:t>
            </a:r>
            <a:endParaRPr sz="2300">
              <a:latin typeface="Courier New"/>
              <a:cs typeface="Courier New"/>
            </a:endParaRPr>
          </a:p>
          <a:p>
            <a:pPr marL="716280">
              <a:lnSpc>
                <a:spcPct val="100000"/>
              </a:lnSpc>
              <a:spcBef>
                <a:spcPts val="40"/>
              </a:spcBef>
            </a:pPr>
            <a:r>
              <a:rPr sz="2300" b="1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10963" y="4717532"/>
            <a:ext cx="5128260" cy="733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00627A"/>
                </a:solidFill>
                <a:latin typeface="Courier New"/>
                <a:cs typeface="Courier New"/>
              </a:rPr>
              <a:t>doSomeStuff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300" b="1" dirty="0">
                <a:latin typeface="Courier New"/>
                <a:cs typeface="Courier New"/>
              </a:rPr>
              <a:t>Coach</a:t>
            </a:r>
            <a:r>
              <a:rPr sz="2300" b="1" spc="-10" dirty="0"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theCoach)</a:t>
            </a:r>
            <a:r>
              <a:rPr sz="2300" b="1" spc="-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300" b="1" spc="-6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theCoach;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95979" y="5429553"/>
            <a:ext cx="955675" cy="1445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1628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25314" y="1929460"/>
            <a:ext cx="3561079" cy="1029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7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DemoController.java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</a:pPr>
            <a:r>
              <a:rPr sz="2300" b="1" dirty="0">
                <a:solidFill>
                  <a:srgbClr val="9E880C"/>
                </a:solidFill>
                <a:latin typeface="Courier New"/>
                <a:cs typeface="Courier New"/>
              </a:rPr>
              <a:t>@RestController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56945" y="2187430"/>
            <a:ext cx="14418310" cy="3396615"/>
            <a:chOff x="956945" y="2187430"/>
            <a:chExt cx="14418310" cy="3396615"/>
          </a:xfrm>
        </p:grpSpPr>
        <p:sp>
          <p:nvSpPr>
            <p:cNvPr id="12" name="object 12"/>
            <p:cNvSpPr/>
            <p:nvPr/>
          </p:nvSpPr>
          <p:spPr>
            <a:xfrm>
              <a:off x="956945" y="4331361"/>
              <a:ext cx="1518920" cy="443865"/>
            </a:xfrm>
            <a:custGeom>
              <a:avLst/>
              <a:gdLst/>
              <a:ahLst/>
              <a:cxnLst/>
              <a:rect l="l" t="t" r="r" b="b"/>
              <a:pathLst>
                <a:path w="1518920" h="443864">
                  <a:moveTo>
                    <a:pt x="848255" y="0"/>
                  </a:moveTo>
                  <a:lnTo>
                    <a:pt x="848255" y="150712"/>
                  </a:lnTo>
                  <a:lnTo>
                    <a:pt x="0" y="150712"/>
                  </a:lnTo>
                  <a:lnTo>
                    <a:pt x="0" y="292560"/>
                  </a:lnTo>
                  <a:lnTo>
                    <a:pt x="848255" y="292560"/>
                  </a:lnTo>
                  <a:lnTo>
                    <a:pt x="848255" y="443273"/>
                  </a:lnTo>
                  <a:lnTo>
                    <a:pt x="1518392" y="221636"/>
                  </a:lnTo>
                  <a:lnTo>
                    <a:pt x="848255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5535" y="2187430"/>
              <a:ext cx="9749703" cy="339623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044370" y="3079026"/>
              <a:ext cx="8912225" cy="1599565"/>
            </a:xfrm>
            <a:custGeom>
              <a:avLst/>
              <a:gdLst/>
              <a:ahLst/>
              <a:cxnLst/>
              <a:rect l="l" t="t" r="r" b="b"/>
              <a:pathLst>
                <a:path w="8912225" h="1599564">
                  <a:moveTo>
                    <a:pt x="8859677" y="0"/>
                  </a:moveTo>
                  <a:lnTo>
                    <a:pt x="2330096" y="0"/>
                  </a:lnTo>
                  <a:lnTo>
                    <a:pt x="2309719" y="4113"/>
                  </a:lnTo>
                  <a:lnTo>
                    <a:pt x="2293078" y="15331"/>
                  </a:lnTo>
                  <a:lnTo>
                    <a:pt x="2281857" y="31973"/>
                  </a:lnTo>
                  <a:lnTo>
                    <a:pt x="2277742" y="52354"/>
                  </a:lnTo>
                  <a:lnTo>
                    <a:pt x="2277742" y="1032356"/>
                  </a:lnTo>
                  <a:lnTo>
                    <a:pt x="0" y="1599092"/>
                  </a:lnTo>
                  <a:lnTo>
                    <a:pt x="2690368" y="1181901"/>
                  </a:lnTo>
                  <a:lnTo>
                    <a:pt x="8859677" y="1181901"/>
                  </a:lnTo>
                  <a:lnTo>
                    <a:pt x="8880050" y="1177786"/>
                  </a:lnTo>
                  <a:lnTo>
                    <a:pt x="8896692" y="1166565"/>
                  </a:lnTo>
                  <a:lnTo>
                    <a:pt x="8907915" y="1149923"/>
                  </a:lnTo>
                  <a:lnTo>
                    <a:pt x="8912032" y="1129546"/>
                  </a:lnTo>
                  <a:lnTo>
                    <a:pt x="8912032" y="52354"/>
                  </a:lnTo>
                  <a:lnTo>
                    <a:pt x="8907915" y="31973"/>
                  </a:lnTo>
                  <a:lnTo>
                    <a:pt x="8896692" y="15331"/>
                  </a:lnTo>
                  <a:lnTo>
                    <a:pt x="8880050" y="4113"/>
                  </a:lnTo>
                  <a:lnTo>
                    <a:pt x="8859677" y="0"/>
                  </a:lnTo>
                  <a:close/>
                </a:path>
              </a:pathLst>
            </a:custGeom>
            <a:solidFill>
              <a:srgbClr val="3D5B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030627" y="3391227"/>
            <a:ext cx="521716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5" dirty="0">
                <a:solidFill>
                  <a:srgbClr val="FFFFFF"/>
                </a:solidFill>
                <a:latin typeface="Palatino Linotype"/>
                <a:cs typeface="Palatino Linotype"/>
              </a:rPr>
              <a:t>Can</a:t>
            </a:r>
            <a:r>
              <a:rPr sz="34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use</a:t>
            </a:r>
            <a:r>
              <a:rPr sz="34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spc="5" dirty="0">
                <a:solidFill>
                  <a:srgbClr val="FFFFFF"/>
                </a:solidFill>
                <a:latin typeface="Palatino Linotype"/>
                <a:cs typeface="Palatino Linotype"/>
              </a:rPr>
              <a:t>any</a:t>
            </a:r>
            <a:r>
              <a:rPr sz="34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spc="5" dirty="0">
                <a:solidFill>
                  <a:srgbClr val="FFFFFF"/>
                </a:solidFill>
                <a:latin typeface="Palatino Linotype"/>
                <a:cs typeface="Palatino Linotype"/>
              </a:rPr>
              <a:t>method</a:t>
            </a:r>
            <a:r>
              <a:rPr sz="34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name</a:t>
            </a:r>
            <a:endParaRPr sz="345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325753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25" dirty="0">
                <a:latin typeface="Cambria"/>
                <a:cs typeface="Cambria"/>
              </a:rPr>
              <a:t>Injection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160" dirty="0">
                <a:latin typeface="Cambria"/>
                <a:cs typeface="Cambria"/>
              </a:rPr>
              <a:t>Types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225" dirty="0">
                <a:latin typeface="Cambria"/>
                <a:cs typeface="Cambria"/>
              </a:rPr>
              <a:t>-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110" dirty="0">
                <a:latin typeface="Cambria"/>
                <a:cs typeface="Cambria"/>
              </a:rPr>
              <a:t>Which </a:t>
            </a:r>
            <a:r>
              <a:rPr sz="6500" spc="-114" dirty="0">
                <a:latin typeface="Cambria"/>
                <a:cs typeface="Cambria"/>
              </a:rPr>
              <a:t>one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85" dirty="0">
                <a:latin typeface="Cambria"/>
                <a:cs typeface="Cambria"/>
              </a:rPr>
              <a:t>to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215" dirty="0">
                <a:latin typeface="Cambria"/>
                <a:cs typeface="Cambria"/>
              </a:rPr>
              <a:t>use?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2055" y="2521400"/>
            <a:ext cx="14033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4954" y="2420671"/>
            <a:ext cx="4408170" cy="587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50" spc="10" dirty="0">
                <a:latin typeface="Palatino Linotype"/>
                <a:cs typeface="Palatino Linotype"/>
              </a:rPr>
              <a:t>Constructor</a:t>
            </a:r>
            <a:r>
              <a:rPr sz="3650" spc="-35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Injection</a:t>
            </a:r>
            <a:endParaRPr sz="36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0894" y="3517391"/>
            <a:ext cx="14033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73790" y="3416661"/>
            <a:ext cx="9836150" cy="587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50" spc="15" dirty="0">
                <a:latin typeface="Palatino Linotype"/>
                <a:cs typeface="Palatino Linotype"/>
              </a:rPr>
              <a:t>Use</a:t>
            </a:r>
            <a:r>
              <a:rPr sz="3650" spc="-5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this</a:t>
            </a:r>
            <a:r>
              <a:rPr sz="3650" dirty="0">
                <a:latin typeface="Palatino Linotype"/>
                <a:cs typeface="Palatino Linotype"/>
              </a:rPr>
              <a:t> </a:t>
            </a:r>
            <a:r>
              <a:rPr sz="3650" spc="20" dirty="0">
                <a:latin typeface="Palatino Linotype"/>
                <a:cs typeface="Palatino Linotype"/>
              </a:rPr>
              <a:t>when</a:t>
            </a:r>
            <a:r>
              <a:rPr sz="3650" dirty="0">
                <a:latin typeface="Palatino Linotype"/>
                <a:cs typeface="Palatino Linotype"/>
              </a:rPr>
              <a:t> </a:t>
            </a:r>
            <a:r>
              <a:rPr sz="3650" spc="20" dirty="0">
                <a:latin typeface="Palatino Linotype"/>
                <a:cs typeface="Palatino Linotype"/>
              </a:rPr>
              <a:t>you</a:t>
            </a:r>
            <a:r>
              <a:rPr sz="3650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have</a:t>
            </a:r>
            <a:r>
              <a:rPr sz="3650" spc="-5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required </a:t>
            </a:r>
            <a:r>
              <a:rPr sz="3650" spc="15" dirty="0">
                <a:latin typeface="Palatino Linotype"/>
                <a:cs typeface="Palatino Linotype"/>
              </a:rPr>
              <a:t>dependencies</a:t>
            </a:r>
            <a:endParaRPr sz="36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0894" y="4513381"/>
            <a:ext cx="14033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3790" y="4412652"/>
            <a:ext cx="15422880" cy="587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50" spc="15" dirty="0">
                <a:latin typeface="Palatino Linotype"/>
                <a:cs typeface="Palatino Linotype"/>
              </a:rPr>
              <a:t>Generally </a:t>
            </a:r>
            <a:r>
              <a:rPr sz="3650" spc="10" dirty="0">
                <a:latin typeface="Palatino Linotype"/>
                <a:cs typeface="Palatino Linotype"/>
              </a:rPr>
              <a:t>recommended</a:t>
            </a:r>
            <a:r>
              <a:rPr sz="3650" spc="15" dirty="0">
                <a:latin typeface="Palatino Linotype"/>
                <a:cs typeface="Palatino Linotype"/>
              </a:rPr>
              <a:t> by the</a:t>
            </a:r>
            <a:r>
              <a:rPr sz="3650" spc="20" dirty="0">
                <a:latin typeface="Palatino Linotype"/>
                <a:cs typeface="Palatino Linotype"/>
              </a:rPr>
              <a:t> </a:t>
            </a:r>
            <a:r>
              <a:rPr sz="3650" u="heavy" spc="1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  <a:hlinkClick r:id="rId2"/>
              </a:rPr>
              <a:t>spring.io</a:t>
            </a:r>
            <a:r>
              <a:rPr sz="3650" spc="15" dirty="0">
                <a:latin typeface="Palatino Linotype"/>
                <a:cs typeface="Palatino Linotype"/>
                <a:hlinkClick r:id="rId2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development</a:t>
            </a:r>
            <a:r>
              <a:rPr sz="3650" spc="20" dirty="0">
                <a:latin typeface="Palatino Linotype"/>
                <a:cs typeface="Palatino Linotype"/>
              </a:rPr>
              <a:t> team</a:t>
            </a:r>
            <a:r>
              <a:rPr sz="3650" spc="15" dirty="0">
                <a:latin typeface="Palatino Linotype"/>
                <a:cs typeface="Palatino Linotype"/>
              </a:rPr>
              <a:t> as</a:t>
            </a:r>
            <a:r>
              <a:rPr sz="3650" spc="20" dirty="0">
                <a:latin typeface="Palatino Linotype"/>
                <a:cs typeface="Palatino Linotype"/>
              </a:rPr>
              <a:t> </a:t>
            </a:r>
            <a:r>
              <a:rPr sz="3650" spc="-5" dirty="0">
                <a:latin typeface="Palatino Linotype"/>
                <a:cs typeface="Palatino Linotype"/>
              </a:rPr>
              <a:t>first</a:t>
            </a:r>
            <a:r>
              <a:rPr sz="3650" spc="10" dirty="0">
                <a:latin typeface="Palatino Linotype"/>
                <a:cs typeface="Palatino Linotype"/>
              </a:rPr>
              <a:t> choice</a:t>
            </a:r>
            <a:endParaRPr sz="36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2055" y="6127154"/>
            <a:ext cx="14033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4954" y="6026425"/>
            <a:ext cx="3116580" cy="587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50" spc="15" dirty="0">
                <a:latin typeface="Palatino Linotype"/>
                <a:cs typeface="Palatino Linotype"/>
              </a:rPr>
              <a:t>Setter</a:t>
            </a:r>
            <a:r>
              <a:rPr sz="3650" spc="-60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Injection</a:t>
            </a:r>
            <a:endParaRPr sz="365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80894" y="7123145"/>
            <a:ext cx="14033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73790" y="7022415"/>
            <a:ext cx="9791700" cy="587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50" spc="15" dirty="0">
                <a:latin typeface="Palatino Linotype"/>
                <a:cs typeface="Palatino Linotype"/>
              </a:rPr>
              <a:t>Use</a:t>
            </a:r>
            <a:r>
              <a:rPr sz="3650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this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20" dirty="0">
                <a:latin typeface="Palatino Linotype"/>
                <a:cs typeface="Palatino Linotype"/>
              </a:rPr>
              <a:t>when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20" dirty="0">
                <a:latin typeface="Palatino Linotype"/>
                <a:cs typeface="Palatino Linotype"/>
              </a:rPr>
              <a:t>you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have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optional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dependencies</a:t>
            </a:r>
            <a:endParaRPr sz="365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80894" y="8119136"/>
            <a:ext cx="14033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73790" y="8018406"/>
            <a:ext cx="16013430" cy="587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50" spc="5" dirty="0">
                <a:latin typeface="Palatino Linotype"/>
                <a:cs typeface="Palatino Linotype"/>
              </a:rPr>
              <a:t>If</a:t>
            </a:r>
            <a:r>
              <a:rPr sz="3650" spc="10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dependency </a:t>
            </a:r>
            <a:r>
              <a:rPr sz="3650" spc="10" dirty="0">
                <a:latin typeface="Palatino Linotype"/>
                <a:cs typeface="Palatino Linotype"/>
              </a:rPr>
              <a:t>is not</a:t>
            </a:r>
            <a:r>
              <a:rPr sz="3650" spc="15" dirty="0">
                <a:latin typeface="Palatino Linotype"/>
                <a:cs typeface="Palatino Linotype"/>
              </a:rPr>
              <a:t> </a:t>
            </a:r>
            <a:r>
              <a:rPr sz="3650" spc="5" dirty="0">
                <a:latin typeface="Palatino Linotype"/>
                <a:cs typeface="Palatino Linotype"/>
              </a:rPr>
              <a:t>provided,</a:t>
            </a:r>
            <a:r>
              <a:rPr sz="3650" spc="10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your </a:t>
            </a:r>
            <a:r>
              <a:rPr sz="3650" spc="20" dirty="0">
                <a:latin typeface="Palatino Linotype"/>
                <a:cs typeface="Palatino Linotype"/>
              </a:rPr>
              <a:t>app</a:t>
            </a:r>
            <a:r>
              <a:rPr sz="3650" spc="10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can </a:t>
            </a:r>
            <a:r>
              <a:rPr sz="3650" spc="5" dirty="0">
                <a:latin typeface="Palatino Linotype"/>
                <a:cs typeface="Palatino Linotype"/>
              </a:rPr>
              <a:t>provide</a:t>
            </a:r>
            <a:r>
              <a:rPr sz="3650" spc="10" dirty="0">
                <a:latin typeface="Palatino Linotype"/>
                <a:cs typeface="Palatino Linotype"/>
              </a:rPr>
              <a:t> </a:t>
            </a:r>
            <a:r>
              <a:rPr sz="3650" spc="5" dirty="0">
                <a:latin typeface="Palatino Linotype"/>
                <a:cs typeface="Palatino Linotype"/>
              </a:rPr>
              <a:t>reasonable</a:t>
            </a:r>
            <a:r>
              <a:rPr sz="3650" spc="15" dirty="0">
                <a:latin typeface="Palatino Linotype"/>
                <a:cs typeface="Palatino Linotype"/>
              </a:rPr>
              <a:t> default </a:t>
            </a:r>
            <a:r>
              <a:rPr sz="3650" spc="10" dirty="0">
                <a:latin typeface="Palatino Linotype"/>
                <a:cs typeface="Palatino Linotype"/>
              </a:rPr>
              <a:t>logic</a:t>
            </a:r>
            <a:endParaRPr sz="365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96746" y="173095"/>
            <a:ext cx="11315065" cy="21386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9525" indent="1859914">
              <a:lnSpc>
                <a:spcPct val="100600"/>
              </a:lnSpc>
              <a:spcBef>
                <a:spcPts val="75"/>
              </a:spcBef>
            </a:pPr>
            <a:r>
              <a:rPr sz="6900" spc="-105" dirty="0">
                <a:latin typeface="Arial"/>
                <a:cs typeface="Arial"/>
              </a:rPr>
              <a:t>Field </a:t>
            </a:r>
            <a:r>
              <a:rPr sz="6900" spc="-114" dirty="0">
                <a:latin typeface="Arial"/>
                <a:cs typeface="Arial"/>
              </a:rPr>
              <a:t>Injection </a:t>
            </a:r>
            <a:r>
              <a:rPr sz="6900" spc="-100" dirty="0">
                <a:latin typeface="Arial"/>
                <a:cs typeface="Arial"/>
              </a:rPr>
              <a:t>with </a:t>
            </a:r>
            <a:r>
              <a:rPr sz="6900" spc="-95" dirty="0">
                <a:latin typeface="Arial"/>
                <a:cs typeface="Arial"/>
              </a:rPr>
              <a:t> </a:t>
            </a:r>
            <a:r>
              <a:rPr sz="6900" spc="-130" dirty="0">
                <a:latin typeface="Arial"/>
                <a:cs typeface="Arial"/>
              </a:rPr>
              <a:t>Annotation</a:t>
            </a:r>
            <a:r>
              <a:rPr sz="6900" spc="10" dirty="0">
                <a:latin typeface="Arial"/>
                <a:cs typeface="Arial"/>
              </a:rPr>
              <a:t>s</a:t>
            </a:r>
            <a:r>
              <a:rPr sz="6900" spc="-270" dirty="0">
                <a:latin typeface="Arial"/>
                <a:cs typeface="Arial"/>
              </a:rPr>
              <a:t> </a:t>
            </a:r>
            <a:r>
              <a:rPr sz="6900" spc="-130" dirty="0">
                <a:latin typeface="Arial"/>
                <a:cs typeface="Arial"/>
              </a:rPr>
              <a:t>an</a:t>
            </a:r>
            <a:r>
              <a:rPr sz="6900" spc="15" dirty="0">
                <a:latin typeface="Arial"/>
                <a:cs typeface="Arial"/>
              </a:rPr>
              <a:t>d</a:t>
            </a:r>
            <a:r>
              <a:rPr sz="6900" spc="-525" dirty="0">
                <a:latin typeface="Arial"/>
                <a:cs typeface="Arial"/>
              </a:rPr>
              <a:t> </a:t>
            </a:r>
            <a:r>
              <a:rPr sz="6900" spc="-130" dirty="0">
                <a:latin typeface="Arial"/>
                <a:cs typeface="Arial"/>
              </a:rPr>
              <a:t>Autowiring</a:t>
            </a:r>
            <a:endParaRPr sz="69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40174" y="2475662"/>
            <a:ext cx="16450310" cy="8293100"/>
            <a:chOff x="1840174" y="2475662"/>
            <a:chExt cx="16450310" cy="82931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6766" y="2569907"/>
              <a:ext cx="16151969" cy="79182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0174" y="2475662"/>
              <a:ext cx="167534" cy="82929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22380" y="2475662"/>
              <a:ext cx="167534" cy="82929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849693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490" dirty="0"/>
              <a:t>Spring</a:t>
            </a:r>
            <a:r>
              <a:rPr sz="6500" spc="70" dirty="0"/>
              <a:t> </a:t>
            </a:r>
            <a:r>
              <a:rPr sz="6500" spc="305" dirty="0"/>
              <a:t>Injection</a:t>
            </a:r>
            <a:r>
              <a:rPr sz="6500" spc="70" dirty="0"/>
              <a:t> </a:t>
            </a:r>
            <a:r>
              <a:rPr sz="6500" spc="265" dirty="0"/>
              <a:t>Types</a:t>
            </a:r>
            <a:endParaRPr sz="6500"/>
          </a:p>
        </p:txBody>
      </p:sp>
      <p:sp>
        <p:nvSpPr>
          <p:cNvPr id="3" name="object 3"/>
          <p:cNvSpPr txBox="1"/>
          <p:nvPr/>
        </p:nvSpPr>
        <p:spPr>
          <a:xfrm>
            <a:off x="862055" y="2558363"/>
            <a:ext cx="171450" cy="525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2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4840" y="2436041"/>
            <a:ext cx="13352780" cy="7404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650" spc="20" dirty="0">
                <a:latin typeface="Palatino Linotype"/>
                <a:cs typeface="Palatino Linotype"/>
              </a:rPr>
              <a:t>Recommended</a:t>
            </a:r>
            <a:r>
              <a:rPr sz="4650" dirty="0">
                <a:latin typeface="Palatino Linotype"/>
                <a:cs typeface="Palatino Linotype"/>
              </a:rPr>
              <a:t> </a:t>
            </a:r>
            <a:r>
              <a:rPr sz="4650" spc="15" dirty="0">
                <a:latin typeface="Palatino Linotype"/>
                <a:cs typeface="Palatino Linotype"/>
              </a:rPr>
              <a:t>by</a:t>
            </a:r>
            <a:r>
              <a:rPr sz="4650" spc="10" dirty="0">
                <a:latin typeface="Palatino Linotype"/>
                <a:cs typeface="Palatino Linotype"/>
              </a:rPr>
              <a:t> </a:t>
            </a:r>
            <a:r>
              <a:rPr sz="4650" spc="15" dirty="0">
                <a:latin typeface="Palatino Linotype"/>
                <a:cs typeface="Palatino Linotype"/>
              </a:rPr>
              <a:t>the</a:t>
            </a:r>
            <a:r>
              <a:rPr sz="4650" spc="5" dirty="0">
                <a:latin typeface="Palatino Linotype"/>
                <a:cs typeface="Palatino Linotype"/>
              </a:rPr>
              <a:t> </a:t>
            </a:r>
            <a:r>
              <a:rPr sz="4650" u="heavy" spc="1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  <a:hlinkClick r:id="rId2"/>
              </a:rPr>
              <a:t>spring.io</a:t>
            </a:r>
            <a:r>
              <a:rPr sz="4650" dirty="0">
                <a:latin typeface="Palatino Linotype"/>
                <a:cs typeface="Palatino Linotype"/>
                <a:hlinkClick r:id="rId2"/>
              </a:rPr>
              <a:t> </a:t>
            </a:r>
            <a:r>
              <a:rPr sz="4650" spc="15" dirty="0">
                <a:latin typeface="Palatino Linotype"/>
                <a:cs typeface="Palatino Linotype"/>
              </a:rPr>
              <a:t>development</a:t>
            </a:r>
            <a:r>
              <a:rPr sz="4650" spc="10" dirty="0">
                <a:latin typeface="Palatino Linotype"/>
                <a:cs typeface="Palatino Linotype"/>
              </a:rPr>
              <a:t> </a:t>
            </a:r>
            <a:r>
              <a:rPr sz="4650" spc="20" dirty="0">
                <a:latin typeface="Palatino Linotype"/>
                <a:cs typeface="Palatino Linotype"/>
              </a:rPr>
              <a:t>team</a:t>
            </a:r>
            <a:endParaRPr sz="46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5494" y="3579253"/>
            <a:ext cx="12409805" cy="18834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490855" indent="-453390">
              <a:lnSpc>
                <a:spcPct val="100000"/>
              </a:lnSpc>
              <a:spcBef>
                <a:spcPts val="140"/>
              </a:spcBef>
              <a:buClr>
                <a:srgbClr val="5C86B9"/>
              </a:buClr>
              <a:buSzPct val="69892"/>
              <a:buFont typeface="Arial MT"/>
              <a:buChar char="•"/>
              <a:tabLst>
                <a:tab pos="490220" algn="l"/>
                <a:tab pos="491490" algn="l"/>
              </a:tabLst>
            </a:pPr>
            <a:r>
              <a:rPr sz="4650" spc="10" dirty="0">
                <a:latin typeface="Palatino Linotype"/>
                <a:cs typeface="Palatino Linotype"/>
              </a:rPr>
              <a:t>Constructor Injection: </a:t>
            </a:r>
            <a:r>
              <a:rPr sz="4650" spc="-5" dirty="0">
                <a:latin typeface="Palatino Linotype"/>
                <a:cs typeface="Palatino Linotype"/>
              </a:rPr>
              <a:t>required</a:t>
            </a:r>
            <a:r>
              <a:rPr sz="4650" spc="10" dirty="0">
                <a:latin typeface="Palatino Linotype"/>
                <a:cs typeface="Palatino Linotype"/>
              </a:rPr>
              <a:t> </a:t>
            </a:r>
            <a:r>
              <a:rPr sz="4650" spc="15" dirty="0">
                <a:latin typeface="Palatino Linotype"/>
                <a:cs typeface="Palatino Linotype"/>
              </a:rPr>
              <a:t>dependencies</a:t>
            </a:r>
            <a:endParaRPr sz="4650">
              <a:latin typeface="Palatino Linotype"/>
              <a:cs typeface="Palatino Linotype"/>
            </a:endParaRPr>
          </a:p>
          <a:p>
            <a:pPr marL="490855" indent="-453390">
              <a:lnSpc>
                <a:spcPct val="100000"/>
              </a:lnSpc>
              <a:spcBef>
                <a:spcPts val="3420"/>
              </a:spcBef>
              <a:buClr>
                <a:srgbClr val="5C86B9"/>
              </a:buClr>
              <a:buSzPct val="69892"/>
              <a:buFont typeface="Arial MT"/>
              <a:buChar char="•"/>
              <a:tabLst>
                <a:tab pos="490220" algn="l"/>
                <a:tab pos="491490" algn="l"/>
              </a:tabLst>
            </a:pPr>
            <a:r>
              <a:rPr sz="4650" spc="15" dirty="0">
                <a:latin typeface="Palatino Linotype"/>
                <a:cs typeface="Palatino Linotype"/>
              </a:rPr>
              <a:t>Setter</a:t>
            </a:r>
            <a:r>
              <a:rPr sz="4650" spc="-5" dirty="0">
                <a:latin typeface="Palatino Linotype"/>
                <a:cs typeface="Palatino Linotype"/>
              </a:rPr>
              <a:t> </a:t>
            </a:r>
            <a:r>
              <a:rPr sz="4650" spc="10" dirty="0">
                <a:latin typeface="Palatino Linotype"/>
                <a:cs typeface="Palatino Linotype"/>
              </a:rPr>
              <a:t>Injection:</a:t>
            </a:r>
            <a:r>
              <a:rPr sz="4650" dirty="0">
                <a:latin typeface="Palatino Linotype"/>
                <a:cs typeface="Palatino Linotype"/>
              </a:rPr>
              <a:t> </a:t>
            </a:r>
            <a:r>
              <a:rPr sz="4650" spc="15" dirty="0">
                <a:latin typeface="Palatino Linotype"/>
                <a:cs typeface="Palatino Linotype"/>
              </a:rPr>
              <a:t>optional</a:t>
            </a:r>
            <a:r>
              <a:rPr sz="4650" dirty="0">
                <a:latin typeface="Palatino Linotype"/>
                <a:cs typeface="Palatino Linotype"/>
              </a:rPr>
              <a:t> </a:t>
            </a:r>
            <a:r>
              <a:rPr sz="4650" spc="15" dirty="0">
                <a:latin typeface="Palatino Linotype"/>
                <a:cs typeface="Palatino Linotype"/>
              </a:rPr>
              <a:t>dependencies</a:t>
            </a:r>
            <a:endParaRPr sz="46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2055" y="6783784"/>
            <a:ext cx="171450" cy="525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2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5494" y="6661463"/>
            <a:ext cx="14427835" cy="18834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140"/>
              </a:spcBef>
            </a:pPr>
            <a:r>
              <a:rPr sz="4650" spc="20" dirty="0">
                <a:latin typeface="Palatino Linotype"/>
                <a:cs typeface="Palatino Linotype"/>
              </a:rPr>
              <a:t>Not</a:t>
            </a:r>
            <a:r>
              <a:rPr sz="4650" spc="10" dirty="0">
                <a:latin typeface="Palatino Linotype"/>
                <a:cs typeface="Palatino Linotype"/>
              </a:rPr>
              <a:t> recommended</a:t>
            </a:r>
            <a:r>
              <a:rPr sz="4650" spc="5" dirty="0">
                <a:latin typeface="Palatino Linotype"/>
                <a:cs typeface="Palatino Linotype"/>
              </a:rPr>
              <a:t> </a:t>
            </a:r>
            <a:r>
              <a:rPr sz="4650" spc="15" dirty="0">
                <a:latin typeface="Palatino Linotype"/>
                <a:cs typeface="Palatino Linotype"/>
              </a:rPr>
              <a:t>by the</a:t>
            </a:r>
            <a:r>
              <a:rPr sz="4650" spc="10" dirty="0">
                <a:latin typeface="Palatino Linotype"/>
                <a:cs typeface="Palatino Linotype"/>
              </a:rPr>
              <a:t> </a:t>
            </a:r>
            <a:r>
              <a:rPr sz="4650" u="heavy" spc="1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  <a:hlinkClick r:id="rId2"/>
              </a:rPr>
              <a:t>spring.io</a:t>
            </a:r>
            <a:r>
              <a:rPr sz="4650" spc="10" dirty="0">
                <a:latin typeface="Palatino Linotype"/>
                <a:cs typeface="Palatino Linotype"/>
                <a:hlinkClick r:id="rId2"/>
              </a:rPr>
              <a:t> </a:t>
            </a:r>
            <a:r>
              <a:rPr sz="4650" spc="15" dirty="0">
                <a:latin typeface="Palatino Linotype"/>
                <a:cs typeface="Palatino Linotype"/>
              </a:rPr>
              <a:t>development</a:t>
            </a:r>
            <a:r>
              <a:rPr sz="4650" spc="10" dirty="0">
                <a:latin typeface="Palatino Linotype"/>
                <a:cs typeface="Palatino Linotype"/>
              </a:rPr>
              <a:t> </a:t>
            </a:r>
            <a:r>
              <a:rPr sz="4650" spc="20" dirty="0">
                <a:latin typeface="Palatino Linotype"/>
                <a:cs typeface="Palatino Linotype"/>
              </a:rPr>
              <a:t>team</a:t>
            </a:r>
            <a:endParaRPr sz="4650">
              <a:latin typeface="Palatino Linotype"/>
              <a:cs typeface="Palatino Linotype"/>
            </a:endParaRPr>
          </a:p>
          <a:p>
            <a:pPr marL="490855" indent="-453390">
              <a:lnSpc>
                <a:spcPct val="100000"/>
              </a:lnSpc>
              <a:spcBef>
                <a:spcPts val="3420"/>
              </a:spcBef>
              <a:buClr>
                <a:srgbClr val="5C86B9"/>
              </a:buClr>
              <a:buSzPct val="69892"/>
              <a:buFont typeface="Arial MT"/>
              <a:buChar char="•"/>
              <a:tabLst>
                <a:tab pos="490220" algn="l"/>
                <a:tab pos="491490" algn="l"/>
              </a:tabLst>
            </a:pPr>
            <a:r>
              <a:rPr sz="4650" spc="10" dirty="0">
                <a:latin typeface="Palatino Linotype"/>
                <a:cs typeface="Palatino Linotype"/>
              </a:rPr>
              <a:t>Field</a:t>
            </a:r>
            <a:r>
              <a:rPr sz="4650" spc="-15" dirty="0">
                <a:latin typeface="Palatino Linotype"/>
                <a:cs typeface="Palatino Linotype"/>
              </a:rPr>
              <a:t> </a:t>
            </a:r>
            <a:r>
              <a:rPr sz="4650" spc="10" dirty="0">
                <a:latin typeface="Palatino Linotype"/>
                <a:cs typeface="Palatino Linotype"/>
              </a:rPr>
              <a:t>Injection</a:t>
            </a:r>
            <a:endParaRPr sz="465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20180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445" dirty="0"/>
              <a:t>Field</a:t>
            </a:r>
            <a:r>
              <a:rPr sz="6500" spc="80" dirty="0"/>
              <a:t> </a:t>
            </a:r>
            <a:r>
              <a:rPr sz="6500" spc="305" dirty="0"/>
              <a:t>Injection</a:t>
            </a:r>
            <a:r>
              <a:rPr sz="6500" spc="80" dirty="0"/>
              <a:t> </a:t>
            </a:r>
            <a:r>
              <a:rPr sz="6500" spc="1905" dirty="0"/>
              <a:t>…</a:t>
            </a:r>
            <a:r>
              <a:rPr sz="6500" spc="80" dirty="0"/>
              <a:t> </a:t>
            </a:r>
            <a:r>
              <a:rPr sz="6500" spc="310" dirty="0"/>
              <a:t>no</a:t>
            </a:r>
            <a:r>
              <a:rPr sz="6500" spc="80" dirty="0"/>
              <a:t> </a:t>
            </a:r>
            <a:r>
              <a:rPr sz="6500" spc="254" dirty="0"/>
              <a:t>longer</a:t>
            </a:r>
            <a:r>
              <a:rPr sz="6500" spc="85" dirty="0"/>
              <a:t> </a:t>
            </a:r>
            <a:r>
              <a:rPr sz="6500" spc="150" dirty="0"/>
              <a:t>cool</a:t>
            </a:r>
            <a:endParaRPr sz="6500"/>
          </a:p>
        </p:txBody>
      </p:sp>
      <p:sp>
        <p:nvSpPr>
          <p:cNvPr id="3" name="object 3"/>
          <p:cNvSpPr txBox="1"/>
          <p:nvPr/>
        </p:nvSpPr>
        <p:spPr>
          <a:xfrm>
            <a:off x="862055" y="2539714"/>
            <a:ext cx="160655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0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5054" y="2430995"/>
            <a:ext cx="15449550" cy="1739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300" spc="10" dirty="0">
                <a:latin typeface="Palatino Linotype"/>
                <a:cs typeface="Palatino Linotype"/>
              </a:rPr>
              <a:t>In the</a:t>
            </a:r>
            <a:r>
              <a:rPr sz="4300" spc="15" dirty="0">
                <a:latin typeface="Palatino Linotype"/>
                <a:cs typeface="Palatino Linotype"/>
              </a:rPr>
              <a:t> </a:t>
            </a:r>
            <a:r>
              <a:rPr sz="4300" spc="10" dirty="0">
                <a:latin typeface="Palatino Linotype"/>
                <a:cs typeface="Palatino Linotype"/>
              </a:rPr>
              <a:t>early</a:t>
            </a:r>
            <a:r>
              <a:rPr sz="4300" spc="15" dirty="0">
                <a:latin typeface="Palatino Linotype"/>
                <a:cs typeface="Palatino Linotype"/>
              </a:rPr>
              <a:t> </a:t>
            </a:r>
            <a:r>
              <a:rPr sz="4300" spc="10" dirty="0">
                <a:latin typeface="Palatino Linotype"/>
                <a:cs typeface="Palatino Linotype"/>
              </a:rPr>
              <a:t>days, </a:t>
            </a:r>
            <a:r>
              <a:rPr sz="4300" spc="-5" dirty="0">
                <a:latin typeface="Palatino Linotype"/>
                <a:cs typeface="Palatino Linotype"/>
              </a:rPr>
              <a:t>field</a:t>
            </a:r>
            <a:r>
              <a:rPr sz="4300" spc="15" dirty="0">
                <a:latin typeface="Palatino Linotype"/>
                <a:cs typeface="Palatino Linotype"/>
              </a:rPr>
              <a:t> </a:t>
            </a:r>
            <a:r>
              <a:rPr sz="4300" spc="10" dirty="0">
                <a:latin typeface="Palatino Linotype"/>
                <a:cs typeface="Palatino Linotype"/>
              </a:rPr>
              <a:t>injection</a:t>
            </a:r>
            <a:r>
              <a:rPr sz="4300" spc="15" dirty="0">
                <a:latin typeface="Palatino Linotype"/>
                <a:cs typeface="Palatino Linotype"/>
              </a:rPr>
              <a:t> was </a:t>
            </a:r>
            <a:r>
              <a:rPr sz="4300" spc="10" dirty="0">
                <a:latin typeface="Palatino Linotype"/>
                <a:cs typeface="Palatino Linotype"/>
              </a:rPr>
              <a:t>popular </a:t>
            </a:r>
            <a:r>
              <a:rPr sz="4300" spc="15" dirty="0">
                <a:latin typeface="Palatino Linotype"/>
                <a:cs typeface="Palatino Linotype"/>
              </a:rPr>
              <a:t>on </a:t>
            </a:r>
            <a:r>
              <a:rPr sz="4300" spc="10" dirty="0">
                <a:latin typeface="Palatino Linotype"/>
                <a:cs typeface="Palatino Linotype"/>
              </a:rPr>
              <a:t>Spring</a:t>
            </a:r>
            <a:r>
              <a:rPr sz="4300" spc="15" dirty="0">
                <a:latin typeface="Palatino Linotype"/>
                <a:cs typeface="Palatino Linotype"/>
              </a:rPr>
              <a:t> </a:t>
            </a:r>
            <a:r>
              <a:rPr sz="4300" dirty="0">
                <a:latin typeface="Palatino Linotype"/>
                <a:cs typeface="Palatino Linotype"/>
              </a:rPr>
              <a:t>projects</a:t>
            </a:r>
            <a:endParaRPr sz="4300">
              <a:latin typeface="Palatino Linotype"/>
              <a:cs typeface="Palatino Linotype"/>
            </a:endParaRPr>
          </a:p>
          <a:p>
            <a:pPr marL="456565" indent="-419100">
              <a:lnSpc>
                <a:spcPct val="100000"/>
              </a:lnSpc>
              <a:spcBef>
                <a:spcPts val="3140"/>
              </a:spcBef>
              <a:buClr>
                <a:srgbClr val="5C86B9"/>
              </a:buClr>
              <a:buSzPct val="69767"/>
              <a:buFont typeface="Arial MT"/>
              <a:buChar char="•"/>
              <a:tabLst>
                <a:tab pos="456565" algn="l"/>
                <a:tab pos="457200" algn="l"/>
              </a:tabLst>
            </a:pPr>
            <a:r>
              <a:rPr sz="4300" spc="10" dirty="0">
                <a:latin typeface="Palatino Linotype"/>
                <a:cs typeface="Palatino Linotype"/>
              </a:rPr>
              <a:t>In</a:t>
            </a:r>
            <a:r>
              <a:rPr sz="4300" spc="5" dirty="0">
                <a:latin typeface="Palatino Linotype"/>
                <a:cs typeface="Palatino Linotype"/>
              </a:rPr>
              <a:t> </a:t>
            </a:r>
            <a:r>
              <a:rPr sz="4300" dirty="0">
                <a:latin typeface="Palatino Linotype"/>
                <a:cs typeface="Palatino Linotype"/>
              </a:rPr>
              <a:t>recent</a:t>
            </a:r>
            <a:r>
              <a:rPr sz="4300" spc="10" dirty="0">
                <a:latin typeface="Palatino Linotype"/>
                <a:cs typeface="Palatino Linotype"/>
              </a:rPr>
              <a:t> years,</a:t>
            </a:r>
            <a:r>
              <a:rPr sz="4300" spc="5" dirty="0">
                <a:latin typeface="Palatino Linotype"/>
                <a:cs typeface="Palatino Linotype"/>
              </a:rPr>
              <a:t> it</a:t>
            </a:r>
            <a:r>
              <a:rPr sz="4300" spc="10" dirty="0">
                <a:latin typeface="Palatino Linotype"/>
                <a:cs typeface="Palatino Linotype"/>
              </a:rPr>
              <a:t> has</a:t>
            </a:r>
            <a:r>
              <a:rPr sz="4300" spc="5" dirty="0">
                <a:latin typeface="Palatino Linotype"/>
                <a:cs typeface="Palatino Linotype"/>
              </a:rPr>
              <a:t> fallen</a:t>
            </a:r>
            <a:r>
              <a:rPr sz="4300" spc="10" dirty="0">
                <a:latin typeface="Palatino Linotype"/>
                <a:cs typeface="Palatino Linotype"/>
              </a:rPr>
              <a:t> out</a:t>
            </a:r>
            <a:r>
              <a:rPr sz="4300" spc="5" dirty="0">
                <a:latin typeface="Palatino Linotype"/>
                <a:cs typeface="Palatino Linotype"/>
              </a:rPr>
              <a:t> </a:t>
            </a:r>
            <a:r>
              <a:rPr sz="4300" spc="10" dirty="0">
                <a:latin typeface="Palatino Linotype"/>
                <a:cs typeface="Palatino Linotype"/>
              </a:rPr>
              <a:t>of favor</a:t>
            </a:r>
            <a:endParaRPr sz="43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2055" y="5380675"/>
            <a:ext cx="160655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0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0454" y="5271955"/>
            <a:ext cx="11473180" cy="6864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300" spc="10" dirty="0">
                <a:latin typeface="Palatino Linotype"/>
                <a:cs typeface="Palatino Linotype"/>
              </a:rPr>
              <a:t>In</a:t>
            </a:r>
            <a:r>
              <a:rPr sz="4300" spc="5" dirty="0">
                <a:latin typeface="Palatino Linotype"/>
                <a:cs typeface="Palatino Linotype"/>
              </a:rPr>
              <a:t> </a:t>
            </a:r>
            <a:r>
              <a:rPr sz="4300" spc="10" dirty="0">
                <a:latin typeface="Palatino Linotype"/>
                <a:cs typeface="Palatino Linotype"/>
              </a:rPr>
              <a:t>general,</a:t>
            </a:r>
            <a:r>
              <a:rPr sz="4300" spc="5" dirty="0">
                <a:latin typeface="Palatino Linotype"/>
                <a:cs typeface="Palatino Linotype"/>
              </a:rPr>
              <a:t> it</a:t>
            </a:r>
            <a:r>
              <a:rPr sz="4300" spc="10" dirty="0">
                <a:latin typeface="Palatino Linotype"/>
                <a:cs typeface="Palatino Linotype"/>
              </a:rPr>
              <a:t> </a:t>
            </a:r>
            <a:r>
              <a:rPr sz="4300" spc="15" dirty="0">
                <a:latin typeface="Palatino Linotype"/>
                <a:cs typeface="Palatino Linotype"/>
              </a:rPr>
              <a:t>makes</a:t>
            </a:r>
            <a:r>
              <a:rPr sz="4300" spc="5" dirty="0">
                <a:latin typeface="Palatino Linotype"/>
                <a:cs typeface="Palatino Linotype"/>
              </a:rPr>
              <a:t> </a:t>
            </a:r>
            <a:r>
              <a:rPr sz="4300" spc="10" dirty="0">
                <a:latin typeface="Palatino Linotype"/>
                <a:cs typeface="Palatino Linotype"/>
              </a:rPr>
              <a:t>the code</a:t>
            </a:r>
            <a:r>
              <a:rPr sz="4300" spc="5" dirty="0">
                <a:latin typeface="Palatino Linotype"/>
                <a:cs typeface="Palatino Linotype"/>
              </a:rPr>
              <a:t> </a:t>
            </a:r>
            <a:r>
              <a:rPr sz="4300" dirty="0">
                <a:latin typeface="Palatino Linotype"/>
                <a:cs typeface="Palatino Linotype"/>
              </a:rPr>
              <a:t>harder</a:t>
            </a:r>
            <a:r>
              <a:rPr sz="4300" spc="10" dirty="0">
                <a:latin typeface="Palatino Linotype"/>
                <a:cs typeface="Palatino Linotype"/>
              </a:rPr>
              <a:t> to</a:t>
            </a:r>
            <a:r>
              <a:rPr sz="4300" spc="5" dirty="0">
                <a:latin typeface="Palatino Linotype"/>
                <a:cs typeface="Palatino Linotype"/>
              </a:rPr>
              <a:t> </a:t>
            </a:r>
            <a:r>
              <a:rPr sz="4300" spc="10" dirty="0">
                <a:latin typeface="Palatino Linotype"/>
                <a:cs typeface="Palatino Linotype"/>
              </a:rPr>
              <a:t>unit test</a:t>
            </a:r>
            <a:endParaRPr sz="43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2055" y="7167636"/>
            <a:ext cx="160655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0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55054" y="7058917"/>
            <a:ext cx="16048355" cy="1739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4300" spc="15" dirty="0">
                <a:latin typeface="Palatino Linotype"/>
                <a:cs typeface="Palatino Linotype"/>
              </a:rPr>
              <a:t>As</a:t>
            </a:r>
            <a:r>
              <a:rPr sz="4300" spc="5" dirty="0">
                <a:latin typeface="Palatino Linotype"/>
                <a:cs typeface="Palatino Linotype"/>
              </a:rPr>
              <a:t> </a:t>
            </a:r>
            <a:r>
              <a:rPr sz="4300" spc="15" dirty="0">
                <a:latin typeface="Palatino Linotype"/>
                <a:cs typeface="Palatino Linotype"/>
              </a:rPr>
              <a:t>a</a:t>
            </a:r>
            <a:r>
              <a:rPr sz="4300" spc="10" dirty="0">
                <a:latin typeface="Palatino Linotype"/>
                <a:cs typeface="Palatino Linotype"/>
              </a:rPr>
              <a:t> </a:t>
            </a:r>
            <a:r>
              <a:rPr sz="4300" spc="-5" dirty="0">
                <a:latin typeface="Palatino Linotype"/>
                <a:cs typeface="Palatino Linotype"/>
              </a:rPr>
              <a:t>result,</a:t>
            </a:r>
            <a:r>
              <a:rPr sz="4300" spc="10" dirty="0">
                <a:latin typeface="Palatino Linotype"/>
                <a:cs typeface="Palatino Linotype"/>
              </a:rPr>
              <a:t> the </a:t>
            </a:r>
            <a:r>
              <a:rPr sz="4300" u="heavy" spc="1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  <a:hlinkClick r:id="rId2"/>
              </a:rPr>
              <a:t>spring.io</a:t>
            </a:r>
            <a:r>
              <a:rPr sz="4300" spc="10" dirty="0">
                <a:latin typeface="Palatino Linotype"/>
                <a:cs typeface="Palatino Linotype"/>
                <a:hlinkClick r:id="rId2"/>
              </a:rPr>
              <a:t> </a:t>
            </a:r>
            <a:r>
              <a:rPr sz="4300" spc="15" dirty="0">
                <a:latin typeface="Palatino Linotype"/>
                <a:cs typeface="Palatino Linotype"/>
              </a:rPr>
              <a:t>team</a:t>
            </a:r>
            <a:r>
              <a:rPr sz="4300" spc="10" dirty="0">
                <a:latin typeface="Palatino Linotype"/>
                <a:cs typeface="Palatino Linotype"/>
              </a:rPr>
              <a:t> </a:t>
            </a:r>
            <a:r>
              <a:rPr sz="4300" spc="15" dirty="0">
                <a:latin typeface="Palatino Linotype"/>
                <a:cs typeface="Palatino Linotype"/>
              </a:rPr>
              <a:t>does</a:t>
            </a:r>
            <a:r>
              <a:rPr sz="4300" spc="10" dirty="0">
                <a:latin typeface="Palatino Linotype"/>
                <a:cs typeface="Palatino Linotype"/>
              </a:rPr>
              <a:t> not </a:t>
            </a:r>
            <a:r>
              <a:rPr sz="4300" spc="5" dirty="0">
                <a:latin typeface="Palatino Linotype"/>
                <a:cs typeface="Palatino Linotype"/>
              </a:rPr>
              <a:t>recommend</a:t>
            </a:r>
            <a:r>
              <a:rPr sz="4300" spc="15" dirty="0">
                <a:latin typeface="Palatino Linotype"/>
                <a:cs typeface="Palatino Linotype"/>
              </a:rPr>
              <a:t> </a:t>
            </a:r>
            <a:r>
              <a:rPr sz="4300" spc="-5" dirty="0">
                <a:latin typeface="Palatino Linotype"/>
                <a:cs typeface="Palatino Linotype"/>
              </a:rPr>
              <a:t>field</a:t>
            </a:r>
            <a:r>
              <a:rPr sz="4300" spc="10" dirty="0">
                <a:latin typeface="Palatino Linotype"/>
                <a:cs typeface="Palatino Linotype"/>
              </a:rPr>
              <a:t> injection</a:t>
            </a:r>
            <a:endParaRPr sz="4300">
              <a:latin typeface="Palatino Linotype"/>
              <a:cs typeface="Palatino Linotype"/>
            </a:endParaRPr>
          </a:p>
          <a:p>
            <a:pPr marL="456565" indent="-419100">
              <a:lnSpc>
                <a:spcPct val="100000"/>
              </a:lnSpc>
              <a:spcBef>
                <a:spcPts val="3140"/>
              </a:spcBef>
              <a:buClr>
                <a:srgbClr val="5C86B9"/>
              </a:buClr>
              <a:buSzPct val="69767"/>
              <a:buFont typeface="Arial MT"/>
              <a:buChar char="•"/>
              <a:tabLst>
                <a:tab pos="456565" algn="l"/>
                <a:tab pos="457200" algn="l"/>
              </a:tabLst>
            </a:pPr>
            <a:r>
              <a:rPr sz="4300" spc="-25" dirty="0">
                <a:latin typeface="Palatino Linotype"/>
                <a:cs typeface="Palatino Linotype"/>
              </a:rPr>
              <a:t>However,</a:t>
            </a:r>
            <a:r>
              <a:rPr sz="4300" spc="5" dirty="0">
                <a:latin typeface="Palatino Linotype"/>
                <a:cs typeface="Palatino Linotype"/>
              </a:rPr>
              <a:t> </a:t>
            </a:r>
            <a:r>
              <a:rPr sz="4300" spc="15" dirty="0">
                <a:latin typeface="Palatino Linotype"/>
                <a:cs typeface="Palatino Linotype"/>
              </a:rPr>
              <a:t>you</a:t>
            </a:r>
            <a:r>
              <a:rPr sz="4300" spc="10" dirty="0">
                <a:latin typeface="Palatino Linotype"/>
                <a:cs typeface="Palatino Linotype"/>
              </a:rPr>
              <a:t> will</a:t>
            </a:r>
            <a:r>
              <a:rPr sz="4300" spc="5" dirty="0">
                <a:latin typeface="Palatino Linotype"/>
                <a:cs typeface="Palatino Linotype"/>
              </a:rPr>
              <a:t> still</a:t>
            </a:r>
            <a:r>
              <a:rPr sz="4300" spc="10" dirty="0">
                <a:latin typeface="Palatino Linotype"/>
                <a:cs typeface="Palatino Linotype"/>
              </a:rPr>
              <a:t> see</a:t>
            </a:r>
            <a:r>
              <a:rPr sz="4300" spc="5" dirty="0">
                <a:latin typeface="Palatino Linotype"/>
                <a:cs typeface="Palatino Linotype"/>
              </a:rPr>
              <a:t> it</a:t>
            </a:r>
            <a:r>
              <a:rPr sz="4300" spc="10" dirty="0">
                <a:latin typeface="Palatino Linotype"/>
                <a:cs typeface="Palatino Linotype"/>
              </a:rPr>
              <a:t> </a:t>
            </a:r>
            <a:r>
              <a:rPr sz="4300" spc="15" dirty="0">
                <a:latin typeface="Palatino Linotype"/>
                <a:cs typeface="Palatino Linotype"/>
              </a:rPr>
              <a:t>being</a:t>
            </a:r>
            <a:r>
              <a:rPr sz="4300" spc="10" dirty="0">
                <a:latin typeface="Palatino Linotype"/>
                <a:cs typeface="Palatino Linotype"/>
              </a:rPr>
              <a:t> </a:t>
            </a:r>
            <a:r>
              <a:rPr sz="4300" spc="15" dirty="0">
                <a:latin typeface="Palatino Linotype"/>
                <a:cs typeface="Palatino Linotype"/>
              </a:rPr>
              <a:t>used</a:t>
            </a:r>
            <a:r>
              <a:rPr sz="4300" spc="5" dirty="0">
                <a:latin typeface="Palatino Linotype"/>
                <a:cs typeface="Palatino Linotype"/>
              </a:rPr>
              <a:t> </a:t>
            </a:r>
            <a:r>
              <a:rPr sz="4300" spc="15" dirty="0">
                <a:latin typeface="Palatino Linotype"/>
                <a:cs typeface="Palatino Linotype"/>
              </a:rPr>
              <a:t>on</a:t>
            </a:r>
            <a:r>
              <a:rPr sz="4300" spc="10" dirty="0">
                <a:latin typeface="Palatino Linotype"/>
                <a:cs typeface="Palatino Linotype"/>
              </a:rPr>
              <a:t> legacy</a:t>
            </a:r>
            <a:r>
              <a:rPr sz="4300" spc="5" dirty="0">
                <a:latin typeface="Palatino Linotype"/>
                <a:cs typeface="Palatino Linotype"/>
              </a:rPr>
              <a:t> </a:t>
            </a:r>
            <a:r>
              <a:rPr sz="4300" dirty="0">
                <a:latin typeface="Palatino Linotype"/>
                <a:cs typeface="Palatino Linotype"/>
              </a:rPr>
              <a:t>projects</a:t>
            </a:r>
            <a:endParaRPr sz="43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9714" y="1529848"/>
            <a:ext cx="15821660" cy="3738245"/>
            <a:chOff x="769714" y="1529848"/>
            <a:chExt cx="15821660" cy="3738245"/>
          </a:xfrm>
        </p:grpSpPr>
        <p:sp>
          <p:nvSpPr>
            <p:cNvPr id="3" name="object 3"/>
            <p:cNvSpPr/>
            <p:nvPr/>
          </p:nvSpPr>
          <p:spPr>
            <a:xfrm>
              <a:off x="947719" y="1645028"/>
              <a:ext cx="15464790" cy="3280410"/>
            </a:xfrm>
            <a:custGeom>
              <a:avLst/>
              <a:gdLst/>
              <a:ahLst/>
              <a:cxnLst/>
              <a:rect l="l" t="t" r="r" b="b"/>
              <a:pathLst>
                <a:path w="15464790" h="3280410">
                  <a:moveTo>
                    <a:pt x="15464345" y="0"/>
                  </a:moveTo>
                  <a:lnTo>
                    <a:pt x="0" y="0"/>
                  </a:lnTo>
                  <a:lnTo>
                    <a:pt x="0" y="3280004"/>
                  </a:lnTo>
                  <a:lnTo>
                    <a:pt x="15464345" y="3280004"/>
                  </a:lnTo>
                  <a:lnTo>
                    <a:pt x="154643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714" y="1529848"/>
              <a:ext cx="198946" cy="37381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2275" y="1529848"/>
              <a:ext cx="198946" cy="37381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8661" y="1529848"/>
              <a:ext cx="15423614" cy="1780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661" y="4870061"/>
              <a:ext cx="15423614" cy="39789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773758" y="1675520"/>
            <a:ext cx="13813790" cy="318579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065" marR="5080" algn="ctr">
              <a:lnSpc>
                <a:spcPts val="6180"/>
              </a:lnSpc>
              <a:spcBef>
                <a:spcPts val="430"/>
              </a:spcBef>
            </a:pPr>
            <a:r>
              <a:rPr sz="5250" spc="305" dirty="0">
                <a:solidFill>
                  <a:srgbClr val="0433FF"/>
                </a:solidFill>
                <a:latin typeface="Arial MT"/>
                <a:cs typeface="Arial MT"/>
              </a:rPr>
              <a:t>Inject</a:t>
            </a:r>
            <a:r>
              <a:rPr sz="5250" spc="-14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spc="285" dirty="0">
                <a:solidFill>
                  <a:srgbClr val="0433FF"/>
                </a:solidFill>
                <a:latin typeface="Arial MT"/>
                <a:cs typeface="Arial MT"/>
              </a:rPr>
              <a:t>dependencies</a:t>
            </a:r>
            <a:r>
              <a:rPr sz="5250" spc="-14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spc="270" dirty="0">
                <a:solidFill>
                  <a:srgbClr val="0433FF"/>
                </a:solidFill>
                <a:latin typeface="Arial MT"/>
                <a:cs typeface="Arial MT"/>
              </a:rPr>
              <a:t>by</a:t>
            </a:r>
            <a:r>
              <a:rPr sz="5250" spc="-14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spc="310" dirty="0">
                <a:solidFill>
                  <a:srgbClr val="0433FF"/>
                </a:solidFill>
                <a:latin typeface="Arial MT"/>
                <a:cs typeface="Arial MT"/>
              </a:rPr>
              <a:t>setting</a:t>
            </a:r>
            <a:r>
              <a:rPr sz="5250" spc="-14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spc="295" dirty="0">
                <a:solidFill>
                  <a:srgbClr val="0433FF"/>
                </a:solidFill>
                <a:latin typeface="Arial MT"/>
                <a:cs typeface="Arial MT"/>
              </a:rPr>
              <a:t>field</a:t>
            </a:r>
            <a:r>
              <a:rPr sz="5250" spc="-14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spc="225" dirty="0">
                <a:solidFill>
                  <a:srgbClr val="0433FF"/>
                </a:solidFill>
                <a:latin typeface="Arial MT"/>
                <a:cs typeface="Arial MT"/>
              </a:rPr>
              <a:t>values </a:t>
            </a:r>
            <a:r>
              <a:rPr sz="5250" spc="-144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spc="265" dirty="0">
                <a:solidFill>
                  <a:srgbClr val="0433FF"/>
                </a:solidFill>
                <a:latin typeface="Arial MT"/>
                <a:cs typeface="Arial MT"/>
              </a:rPr>
              <a:t>on</a:t>
            </a:r>
            <a:r>
              <a:rPr sz="5250" spc="-14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spc="315" dirty="0">
                <a:solidFill>
                  <a:srgbClr val="0433FF"/>
                </a:solidFill>
                <a:latin typeface="Arial MT"/>
                <a:cs typeface="Arial MT"/>
              </a:rPr>
              <a:t>your</a:t>
            </a:r>
            <a:r>
              <a:rPr sz="5250" spc="-14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spc="265" dirty="0">
                <a:solidFill>
                  <a:srgbClr val="0433FF"/>
                </a:solidFill>
                <a:latin typeface="Arial MT"/>
                <a:cs typeface="Arial MT"/>
              </a:rPr>
              <a:t>class</a:t>
            </a:r>
            <a:r>
              <a:rPr sz="5250" spc="-14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spc="335" dirty="0">
                <a:solidFill>
                  <a:srgbClr val="0433FF"/>
                </a:solidFill>
                <a:latin typeface="Arial MT"/>
                <a:cs typeface="Arial MT"/>
              </a:rPr>
              <a:t>directly</a:t>
            </a:r>
            <a:endParaRPr sz="52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51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5250" spc="165" dirty="0">
                <a:solidFill>
                  <a:srgbClr val="0433FF"/>
                </a:solidFill>
                <a:latin typeface="Arial MT"/>
                <a:cs typeface="Arial MT"/>
              </a:rPr>
              <a:t>(even</a:t>
            </a:r>
            <a:r>
              <a:rPr sz="5250" spc="-16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spc="295" dirty="0">
                <a:solidFill>
                  <a:srgbClr val="0433FF"/>
                </a:solidFill>
                <a:latin typeface="Arial MT"/>
                <a:cs typeface="Arial MT"/>
              </a:rPr>
              <a:t>private</a:t>
            </a:r>
            <a:r>
              <a:rPr sz="5250" spc="-15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spc="260" dirty="0">
                <a:solidFill>
                  <a:srgbClr val="0433FF"/>
                </a:solidFill>
                <a:latin typeface="Arial MT"/>
                <a:cs typeface="Arial MT"/>
              </a:rPr>
              <a:t>fields)</a:t>
            </a:r>
            <a:endParaRPr sz="525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73228" y="6910847"/>
            <a:ext cx="15821660" cy="1382395"/>
            <a:chOff x="3673228" y="6910847"/>
            <a:chExt cx="15821660" cy="1382395"/>
          </a:xfrm>
        </p:grpSpPr>
        <p:sp>
          <p:nvSpPr>
            <p:cNvPr id="10" name="object 10"/>
            <p:cNvSpPr/>
            <p:nvPr/>
          </p:nvSpPr>
          <p:spPr>
            <a:xfrm>
              <a:off x="3851233" y="7026026"/>
              <a:ext cx="15464790" cy="924560"/>
            </a:xfrm>
            <a:custGeom>
              <a:avLst/>
              <a:gdLst/>
              <a:ahLst/>
              <a:cxnLst/>
              <a:rect l="l" t="t" r="r" b="b"/>
              <a:pathLst>
                <a:path w="15464790" h="924559">
                  <a:moveTo>
                    <a:pt x="15464345" y="0"/>
                  </a:moveTo>
                  <a:lnTo>
                    <a:pt x="0" y="0"/>
                  </a:lnTo>
                  <a:lnTo>
                    <a:pt x="0" y="924055"/>
                  </a:lnTo>
                  <a:lnTo>
                    <a:pt x="15464345" y="924055"/>
                  </a:lnTo>
                  <a:lnTo>
                    <a:pt x="154643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73228" y="6910847"/>
              <a:ext cx="198946" cy="13821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95747" y="6910847"/>
              <a:ext cx="198946" cy="13821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2175" y="6910847"/>
              <a:ext cx="15423614" cy="17800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72175" y="7895110"/>
              <a:ext cx="15423614" cy="39789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231088" y="7056518"/>
            <a:ext cx="1270508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320" dirty="0">
                <a:solidFill>
                  <a:srgbClr val="FF2600"/>
                </a:solidFill>
                <a:latin typeface="Arial MT"/>
                <a:cs typeface="Arial MT"/>
              </a:rPr>
              <a:t>Accomplished</a:t>
            </a:r>
            <a:r>
              <a:rPr sz="5250" spc="-145" dirty="0">
                <a:solidFill>
                  <a:srgbClr val="FF2600"/>
                </a:solidFill>
                <a:latin typeface="Arial MT"/>
                <a:cs typeface="Arial MT"/>
              </a:rPr>
              <a:t> </a:t>
            </a:r>
            <a:r>
              <a:rPr sz="5250" spc="270" dirty="0">
                <a:solidFill>
                  <a:srgbClr val="FF2600"/>
                </a:solidFill>
                <a:latin typeface="Arial MT"/>
                <a:cs typeface="Arial MT"/>
              </a:rPr>
              <a:t>by</a:t>
            </a:r>
            <a:r>
              <a:rPr sz="5250" spc="-145" dirty="0">
                <a:solidFill>
                  <a:srgbClr val="FF2600"/>
                </a:solidFill>
                <a:latin typeface="Arial MT"/>
                <a:cs typeface="Arial MT"/>
              </a:rPr>
              <a:t> </a:t>
            </a:r>
            <a:r>
              <a:rPr sz="5250" spc="280" dirty="0">
                <a:solidFill>
                  <a:srgbClr val="FF2600"/>
                </a:solidFill>
                <a:latin typeface="Arial MT"/>
                <a:cs typeface="Arial MT"/>
              </a:rPr>
              <a:t>using</a:t>
            </a:r>
            <a:r>
              <a:rPr sz="5250" spc="-145" dirty="0">
                <a:solidFill>
                  <a:srgbClr val="FF2600"/>
                </a:solidFill>
                <a:latin typeface="Arial MT"/>
                <a:cs typeface="Arial MT"/>
              </a:rPr>
              <a:t> </a:t>
            </a:r>
            <a:r>
              <a:rPr sz="5250" spc="210" dirty="0">
                <a:solidFill>
                  <a:srgbClr val="FF2600"/>
                </a:solidFill>
                <a:latin typeface="Arial MT"/>
                <a:cs typeface="Arial MT"/>
              </a:rPr>
              <a:t>Java</a:t>
            </a:r>
            <a:r>
              <a:rPr sz="5250" spc="-145" dirty="0">
                <a:solidFill>
                  <a:srgbClr val="FF2600"/>
                </a:solidFill>
                <a:latin typeface="Arial MT"/>
                <a:cs typeface="Arial MT"/>
              </a:rPr>
              <a:t> </a:t>
            </a:r>
            <a:r>
              <a:rPr sz="5250" spc="260" dirty="0">
                <a:solidFill>
                  <a:srgbClr val="FF2600"/>
                </a:solidFill>
                <a:latin typeface="Arial MT"/>
                <a:cs typeface="Arial MT"/>
              </a:rPr>
              <a:t>Reflection</a:t>
            </a:r>
            <a:endParaRPr sz="525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65074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490" dirty="0"/>
              <a:t>Spring</a:t>
            </a:r>
            <a:r>
              <a:rPr sz="6500" spc="50" dirty="0"/>
              <a:t> </a:t>
            </a:r>
            <a:r>
              <a:rPr sz="6500" spc="310" dirty="0"/>
              <a:t>Container</a:t>
            </a:r>
            <a:endParaRPr sz="6500" dirty="0"/>
          </a:p>
        </p:txBody>
      </p:sp>
      <p:sp>
        <p:nvSpPr>
          <p:cNvPr id="3" name="object 3"/>
          <p:cNvSpPr txBox="1"/>
          <p:nvPr/>
        </p:nvSpPr>
        <p:spPr>
          <a:xfrm>
            <a:off x="983014" y="3026401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6152" y="2909651"/>
            <a:ext cx="438404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Primary</a:t>
            </a:r>
            <a:r>
              <a:rPr sz="4250" spc="-5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functions</a:t>
            </a:r>
            <a:endParaRPr sz="425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1853" y="417819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4988" y="4061448"/>
            <a:ext cx="1139761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manage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objects </a:t>
            </a:r>
            <a:r>
              <a:rPr sz="4250" i="1" spc="10" dirty="0">
                <a:latin typeface="Palatino Linotype"/>
                <a:cs typeface="Palatino Linotype"/>
              </a:rPr>
              <a:t>(Inversion</a:t>
            </a:r>
            <a:r>
              <a:rPr sz="4250" i="1" spc="15" dirty="0">
                <a:latin typeface="Palatino Linotype"/>
                <a:cs typeface="Palatino Linotype"/>
              </a:rPr>
              <a:t> </a:t>
            </a:r>
            <a:r>
              <a:rPr sz="4250" i="1" spc="10" dirty="0">
                <a:latin typeface="Palatino Linotype"/>
                <a:cs typeface="Palatino Linotype"/>
              </a:rPr>
              <a:t>of</a:t>
            </a:r>
            <a:r>
              <a:rPr sz="4250" i="1" spc="15" dirty="0">
                <a:latin typeface="Palatino Linotype"/>
                <a:cs typeface="Palatino Linotype"/>
              </a:rPr>
              <a:t> </a:t>
            </a:r>
            <a:r>
              <a:rPr sz="4250" i="1" dirty="0">
                <a:latin typeface="Palatino Linotype"/>
                <a:cs typeface="Palatino Linotype"/>
              </a:rPr>
              <a:t>Control)</a:t>
            </a:r>
            <a:endParaRPr sz="4250" dirty="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1853" y="532999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4988" y="5213245"/>
            <a:ext cx="1159637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Inject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object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dependencies </a:t>
            </a:r>
            <a:r>
              <a:rPr sz="4250" i="1" spc="15" dirty="0">
                <a:latin typeface="Palatino Linotype"/>
                <a:cs typeface="Palatino Linotype"/>
              </a:rPr>
              <a:t>(Dependency</a:t>
            </a:r>
            <a:r>
              <a:rPr sz="4250" i="1" spc="5" dirty="0">
                <a:latin typeface="Palatino Linotype"/>
                <a:cs typeface="Palatino Linotype"/>
              </a:rPr>
              <a:t> </a:t>
            </a:r>
            <a:r>
              <a:rPr sz="4250" i="1" spc="10" dirty="0">
                <a:latin typeface="Palatino Linotype"/>
                <a:cs typeface="Palatino Linotype"/>
              </a:rPr>
              <a:t>Injection)</a:t>
            </a:r>
            <a:endParaRPr sz="4250" dirty="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9804" y="3060514"/>
            <a:ext cx="3271520" cy="2974975"/>
          </a:xfrm>
          <a:custGeom>
            <a:avLst/>
            <a:gdLst/>
            <a:ahLst/>
            <a:cxnLst/>
            <a:rect l="l" t="t" r="r" b="b"/>
            <a:pathLst>
              <a:path w="3271519" h="2974975">
                <a:moveTo>
                  <a:pt x="468771" y="0"/>
                </a:moveTo>
                <a:lnTo>
                  <a:pt x="404446" y="106"/>
                </a:lnTo>
                <a:lnTo>
                  <a:pt x="348530" y="850"/>
                </a:lnTo>
                <a:lnTo>
                  <a:pt x="300256" y="2871"/>
                </a:lnTo>
                <a:lnTo>
                  <a:pt x="258861" y="6806"/>
                </a:lnTo>
                <a:lnTo>
                  <a:pt x="193648" y="22972"/>
                </a:lnTo>
                <a:lnTo>
                  <a:pt x="148207" y="44193"/>
                </a:lnTo>
                <a:lnTo>
                  <a:pt x="107614" y="72678"/>
                </a:lnTo>
                <a:lnTo>
                  <a:pt x="72673" y="107619"/>
                </a:lnTo>
                <a:lnTo>
                  <a:pt x="44187" y="148211"/>
                </a:lnTo>
                <a:lnTo>
                  <a:pt x="22962" y="193650"/>
                </a:lnTo>
                <a:lnTo>
                  <a:pt x="6803" y="258864"/>
                </a:lnTo>
                <a:lnTo>
                  <a:pt x="2870" y="300259"/>
                </a:lnTo>
                <a:lnTo>
                  <a:pt x="850" y="348533"/>
                </a:lnTo>
                <a:lnTo>
                  <a:pt x="106" y="404448"/>
                </a:lnTo>
                <a:lnTo>
                  <a:pt x="0" y="468771"/>
                </a:lnTo>
                <a:lnTo>
                  <a:pt x="106" y="2569972"/>
                </a:lnTo>
                <a:lnTo>
                  <a:pt x="850" y="2625887"/>
                </a:lnTo>
                <a:lnTo>
                  <a:pt x="2870" y="2674162"/>
                </a:lnTo>
                <a:lnTo>
                  <a:pt x="6803" y="2715558"/>
                </a:lnTo>
                <a:lnTo>
                  <a:pt x="22962" y="2780773"/>
                </a:lnTo>
                <a:lnTo>
                  <a:pt x="44187" y="2826210"/>
                </a:lnTo>
                <a:lnTo>
                  <a:pt x="72673" y="2866802"/>
                </a:lnTo>
                <a:lnTo>
                  <a:pt x="107614" y="2901743"/>
                </a:lnTo>
                <a:lnTo>
                  <a:pt x="148207" y="2930228"/>
                </a:lnTo>
                <a:lnTo>
                  <a:pt x="193648" y="2951449"/>
                </a:lnTo>
                <a:lnTo>
                  <a:pt x="258861" y="2967615"/>
                </a:lnTo>
                <a:lnTo>
                  <a:pt x="300256" y="2971550"/>
                </a:lnTo>
                <a:lnTo>
                  <a:pt x="348530" y="2973571"/>
                </a:lnTo>
                <a:lnTo>
                  <a:pt x="404446" y="2974316"/>
                </a:lnTo>
                <a:lnTo>
                  <a:pt x="468771" y="2974422"/>
                </a:lnTo>
                <a:lnTo>
                  <a:pt x="2866790" y="2974316"/>
                </a:lnTo>
                <a:lnTo>
                  <a:pt x="2922706" y="2973571"/>
                </a:lnTo>
                <a:lnTo>
                  <a:pt x="2970980" y="2971550"/>
                </a:lnTo>
                <a:lnTo>
                  <a:pt x="3012376" y="2967615"/>
                </a:lnTo>
                <a:lnTo>
                  <a:pt x="3077592" y="2951449"/>
                </a:lnTo>
                <a:lnTo>
                  <a:pt x="3123028" y="2930228"/>
                </a:lnTo>
                <a:lnTo>
                  <a:pt x="3163620" y="2901743"/>
                </a:lnTo>
                <a:lnTo>
                  <a:pt x="3198562" y="2866802"/>
                </a:lnTo>
                <a:lnTo>
                  <a:pt x="3227046" y="2826210"/>
                </a:lnTo>
                <a:lnTo>
                  <a:pt x="3248267" y="2780773"/>
                </a:lnTo>
                <a:lnTo>
                  <a:pt x="3264433" y="2715558"/>
                </a:lnTo>
                <a:lnTo>
                  <a:pt x="3268369" y="2674162"/>
                </a:lnTo>
                <a:lnTo>
                  <a:pt x="3270389" y="2625887"/>
                </a:lnTo>
                <a:lnTo>
                  <a:pt x="3271134" y="2569972"/>
                </a:lnTo>
                <a:lnTo>
                  <a:pt x="3271240" y="2505651"/>
                </a:lnTo>
                <a:lnTo>
                  <a:pt x="3271134" y="404448"/>
                </a:lnTo>
                <a:lnTo>
                  <a:pt x="3270389" y="348533"/>
                </a:lnTo>
                <a:lnTo>
                  <a:pt x="3268369" y="300259"/>
                </a:lnTo>
                <a:lnTo>
                  <a:pt x="3264433" y="258864"/>
                </a:lnTo>
                <a:lnTo>
                  <a:pt x="3248267" y="193650"/>
                </a:lnTo>
                <a:lnTo>
                  <a:pt x="3227046" y="148211"/>
                </a:lnTo>
                <a:lnTo>
                  <a:pt x="3198562" y="107619"/>
                </a:lnTo>
                <a:lnTo>
                  <a:pt x="3163620" y="72678"/>
                </a:lnTo>
                <a:lnTo>
                  <a:pt x="3123028" y="44193"/>
                </a:lnTo>
                <a:lnTo>
                  <a:pt x="3077592" y="22972"/>
                </a:lnTo>
                <a:lnTo>
                  <a:pt x="3012376" y="6806"/>
                </a:lnTo>
                <a:lnTo>
                  <a:pt x="2970980" y="2871"/>
                </a:lnTo>
                <a:lnTo>
                  <a:pt x="2922706" y="850"/>
                </a:lnTo>
                <a:lnTo>
                  <a:pt x="2866790" y="106"/>
                </a:lnTo>
                <a:lnTo>
                  <a:pt x="468771" y="0"/>
                </a:lnTo>
                <a:close/>
              </a:path>
            </a:pathLst>
          </a:custGeom>
          <a:solidFill>
            <a:srgbClr val="729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239486" y="3072718"/>
            <a:ext cx="1492250" cy="1198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1594">
              <a:lnSpc>
                <a:spcPct val="111500"/>
              </a:lnSpc>
              <a:spcBef>
                <a:spcPts val="95"/>
              </a:spcBef>
            </a:pP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Object </a:t>
            </a:r>
            <a:r>
              <a:rPr sz="3450" b="1" spc="-8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c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tory</a:t>
            </a:r>
            <a:endParaRPr sz="3450">
              <a:latin typeface="Palatino Linotype"/>
              <a:cs typeface="Palatino Linotyp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03276" y="4412672"/>
            <a:ext cx="1564224" cy="15642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6276437" y="2245503"/>
            <a:ext cx="141795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latin typeface="Arial"/>
                <a:cs typeface="Arial"/>
              </a:rPr>
              <a:t>Spring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03847" y="2190268"/>
            <a:ext cx="16116935" cy="8780780"/>
            <a:chOff x="903847" y="2190268"/>
            <a:chExt cx="16116935" cy="8780780"/>
          </a:xfrm>
        </p:grpSpPr>
        <p:sp>
          <p:nvSpPr>
            <p:cNvPr id="3" name="object 3"/>
            <p:cNvSpPr/>
            <p:nvPr/>
          </p:nvSpPr>
          <p:spPr>
            <a:xfrm>
              <a:off x="1081851" y="2305448"/>
              <a:ext cx="9897745" cy="5605145"/>
            </a:xfrm>
            <a:custGeom>
              <a:avLst/>
              <a:gdLst/>
              <a:ahLst/>
              <a:cxnLst/>
              <a:rect l="l" t="t" r="r" b="b"/>
              <a:pathLst>
                <a:path w="9897745" h="5605145">
                  <a:moveTo>
                    <a:pt x="9897583" y="0"/>
                  </a:moveTo>
                  <a:lnTo>
                    <a:pt x="0" y="0"/>
                  </a:lnTo>
                  <a:lnTo>
                    <a:pt x="0" y="5604541"/>
                  </a:lnTo>
                  <a:lnTo>
                    <a:pt x="9897583" y="5604541"/>
                  </a:lnTo>
                  <a:lnTo>
                    <a:pt x="98975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3847" y="2190268"/>
              <a:ext cx="10253593" cy="606526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741719" y="4781876"/>
            <a:ext cx="3343275" cy="631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@Autowired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private</a:t>
            </a:r>
            <a:r>
              <a:rPr sz="1950" b="1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Coach</a:t>
            </a:r>
            <a:r>
              <a:rPr sz="1950" b="1" spc="-5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6279" y="5692843"/>
            <a:ext cx="5756275" cy="18453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i="1" spc="10" dirty="0">
                <a:solidFill>
                  <a:srgbClr val="080808"/>
                </a:solidFill>
                <a:latin typeface="Courier New"/>
                <a:cs typeface="Courier New"/>
              </a:rPr>
              <a:t>//</a:t>
            </a:r>
            <a:r>
              <a:rPr sz="1950" b="1" i="1" spc="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i="1" spc="10" dirty="0">
                <a:solidFill>
                  <a:srgbClr val="080808"/>
                </a:solidFill>
                <a:latin typeface="Courier New"/>
                <a:cs typeface="Courier New"/>
              </a:rPr>
              <a:t>no</a:t>
            </a:r>
            <a:r>
              <a:rPr sz="1950" b="1" i="1" spc="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i="1" spc="10" dirty="0">
                <a:solidFill>
                  <a:srgbClr val="080808"/>
                </a:solidFill>
                <a:latin typeface="Courier New"/>
                <a:cs typeface="Courier New"/>
              </a:rPr>
              <a:t>need</a:t>
            </a:r>
            <a:r>
              <a:rPr sz="1950" b="1" i="1" spc="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i="1" spc="10" dirty="0">
                <a:solidFill>
                  <a:srgbClr val="080808"/>
                </a:solidFill>
                <a:latin typeface="Courier New"/>
                <a:cs typeface="Courier New"/>
              </a:rPr>
              <a:t>for</a:t>
            </a:r>
            <a:r>
              <a:rPr sz="1950" b="1" i="1" spc="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i="1" spc="10" dirty="0">
                <a:solidFill>
                  <a:srgbClr val="080808"/>
                </a:solidFill>
                <a:latin typeface="Courier New"/>
                <a:cs typeface="Courier New"/>
              </a:rPr>
              <a:t>constructors</a:t>
            </a:r>
            <a:r>
              <a:rPr sz="1950" b="1" i="1" spc="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i="1" spc="10" dirty="0">
                <a:solidFill>
                  <a:srgbClr val="080808"/>
                </a:solidFill>
                <a:latin typeface="Courier New"/>
                <a:cs typeface="Courier New"/>
              </a:rPr>
              <a:t>or</a:t>
            </a:r>
            <a:r>
              <a:rPr sz="1950" b="1" i="1" spc="15" dirty="0">
                <a:solidFill>
                  <a:srgbClr val="080808"/>
                </a:solidFill>
                <a:latin typeface="Courier New"/>
                <a:cs typeface="Courier New"/>
              </a:rPr>
              <a:t> setters</a:t>
            </a:r>
            <a:endParaRPr sz="1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Courier New"/>
              <a:cs typeface="Courier New"/>
            </a:endParaRPr>
          </a:p>
          <a:p>
            <a:pPr marL="87630" marR="683260">
              <a:lnSpc>
                <a:spcPct val="102200"/>
              </a:lnSpc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@GetMapping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950" b="1" spc="15" dirty="0">
                <a:solidFill>
                  <a:srgbClr val="077D16"/>
                </a:solidFill>
                <a:latin typeface="Courier New"/>
                <a:cs typeface="Courier New"/>
              </a:rPr>
              <a:t>"/dailyworkout"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) </a:t>
            </a:r>
            <a:r>
              <a:rPr sz="19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String</a:t>
            </a:r>
            <a:r>
              <a:rPr sz="1950" b="1" spc="5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0627A"/>
                </a:solidFill>
                <a:latin typeface="Courier New"/>
                <a:cs typeface="Courier New"/>
              </a:rPr>
              <a:t>getDailyWorkout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()</a:t>
            </a:r>
            <a:r>
              <a:rPr sz="1950" b="1" spc="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690880">
              <a:lnSpc>
                <a:spcPct val="100000"/>
              </a:lnSpc>
              <a:spcBef>
                <a:spcPts val="50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return</a:t>
            </a:r>
            <a:r>
              <a:rPr sz="195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.getDailyWorkout();</a:t>
            </a:r>
            <a:endParaRPr sz="1950">
              <a:latin typeface="Courier New"/>
              <a:cs typeface="Courier New"/>
            </a:endParaRPr>
          </a:p>
          <a:p>
            <a:pPr marL="87630">
              <a:lnSpc>
                <a:spcPct val="100000"/>
              </a:lnSpc>
              <a:spcBef>
                <a:spcPts val="50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8521" y="7514777"/>
            <a:ext cx="176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3651" y="1675251"/>
            <a:ext cx="9560560" cy="2826385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4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DemoController.java</a:t>
            </a:r>
            <a:endParaRPr sz="2300">
              <a:latin typeface="Arial"/>
              <a:cs typeface="Arial"/>
            </a:endParaRPr>
          </a:p>
          <a:p>
            <a:pPr marL="197485">
              <a:lnSpc>
                <a:spcPct val="100000"/>
              </a:lnSpc>
              <a:spcBef>
                <a:spcPts val="121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package</a:t>
            </a:r>
            <a:r>
              <a:rPr sz="1950" b="1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com.luv2code.springcoredemo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>
              <a:latin typeface="Courier New"/>
              <a:cs typeface="Courier New"/>
            </a:endParaRPr>
          </a:p>
          <a:p>
            <a:pPr marL="197485">
              <a:lnSpc>
                <a:spcPct val="100000"/>
              </a:lnSpc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import</a:t>
            </a:r>
            <a:r>
              <a:rPr sz="1950" b="1" spc="4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org.springframework.beans.factory.annotation.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Autowired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  <a:p>
            <a:pPr marL="197485">
              <a:lnSpc>
                <a:spcPct val="100000"/>
              </a:lnSpc>
              <a:spcBef>
                <a:spcPts val="55"/>
              </a:spcBef>
            </a:pPr>
            <a:r>
              <a:rPr sz="1950" b="1" spc="15" dirty="0">
                <a:solidFill>
                  <a:srgbClr val="0033B3"/>
                </a:solidFill>
                <a:latin typeface="Courier New"/>
                <a:cs typeface="Courier New"/>
              </a:rPr>
              <a:t>…</a:t>
            </a:r>
            <a:endParaRPr sz="1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>
              <a:latin typeface="Courier New"/>
              <a:cs typeface="Courier New"/>
            </a:endParaRPr>
          </a:p>
          <a:p>
            <a:pPr marL="197485">
              <a:lnSpc>
                <a:spcPct val="100000"/>
              </a:lnSpc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@RestController</a:t>
            </a:r>
            <a:endParaRPr sz="1950">
              <a:latin typeface="Courier New"/>
              <a:cs typeface="Courier New"/>
            </a:endParaRPr>
          </a:p>
          <a:p>
            <a:pPr marL="197485">
              <a:lnSpc>
                <a:spcPct val="100000"/>
              </a:lnSpc>
              <a:spcBef>
                <a:spcPts val="50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class </a:t>
            </a:r>
            <a:r>
              <a:rPr sz="1950" b="1" spc="10" dirty="0">
                <a:latin typeface="Courier New"/>
                <a:cs typeface="Courier New"/>
              </a:rPr>
              <a:t>DemoController</a:t>
            </a:r>
            <a:r>
              <a:rPr sz="1950" b="1" spc="5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75342" y="9608387"/>
            <a:ext cx="14910541" cy="5700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30504">
              <a:lnSpc>
                <a:spcPct val="100000"/>
              </a:lnSpc>
              <a:spcBef>
                <a:spcPts val="125"/>
              </a:spcBef>
            </a:pPr>
            <a:r>
              <a:rPr sz="3600" spc="225" dirty="0"/>
              <a:t>Step</a:t>
            </a:r>
            <a:r>
              <a:rPr sz="3600" spc="60" dirty="0"/>
              <a:t> </a:t>
            </a:r>
            <a:r>
              <a:rPr sz="3600" spc="75" dirty="0"/>
              <a:t>1:</a:t>
            </a:r>
            <a:r>
              <a:rPr sz="3600" spc="60" dirty="0"/>
              <a:t> </a:t>
            </a:r>
            <a:r>
              <a:rPr sz="3600" spc="245" dirty="0"/>
              <a:t>Configure</a:t>
            </a:r>
            <a:r>
              <a:rPr sz="3600" spc="60" dirty="0"/>
              <a:t> </a:t>
            </a:r>
            <a:r>
              <a:rPr sz="3600" spc="114" dirty="0"/>
              <a:t>the</a:t>
            </a:r>
            <a:r>
              <a:rPr sz="3600" spc="65" dirty="0"/>
              <a:t> </a:t>
            </a:r>
            <a:r>
              <a:rPr sz="3600" spc="114" dirty="0"/>
              <a:t>dependency</a:t>
            </a:r>
            <a:r>
              <a:rPr sz="3600" spc="60" dirty="0"/>
              <a:t> </a:t>
            </a:r>
            <a:r>
              <a:rPr sz="3600" spc="175" dirty="0"/>
              <a:t>injection</a:t>
            </a:r>
            <a:r>
              <a:rPr sz="3600" spc="60" dirty="0"/>
              <a:t> </a:t>
            </a:r>
            <a:r>
              <a:rPr sz="3600" spc="145" dirty="0"/>
              <a:t>with</a:t>
            </a:r>
            <a:r>
              <a:rPr sz="3600" spc="65" dirty="0"/>
              <a:t> </a:t>
            </a:r>
            <a:r>
              <a:rPr sz="3600" spc="165" dirty="0"/>
              <a:t>Autowired</a:t>
            </a:r>
            <a:r>
              <a:rPr sz="3600" spc="60" dirty="0"/>
              <a:t> </a:t>
            </a:r>
            <a:r>
              <a:rPr sz="3600" spc="190" dirty="0"/>
              <a:t>Annotation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9522914" y="5254862"/>
            <a:ext cx="9479280" cy="5340985"/>
            <a:chOff x="9522914" y="5254862"/>
            <a:chExt cx="9479280" cy="534098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2914" y="5254862"/>
              <a:ext cx="9478831" cy="53404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941749" y="6510995"/>
              <a:ext cx="8641715" cy="2814320"/>
            </a:xfrm>
            <a:custGeom>
              <a:avLst/>
              <a:gdLst/>
              <a:ahLst/>
              <a:cxnLst/>
              <a:rect l="l" t="t" r="r" b="b"/>
              <a:pathLst>
                <a:path w="8641715" h="2814320">
                  <a:moveTo>
                    <a:pt x="8401042" y="0"/>
                  </a:moveTo>
                  <a:lnTo>
                    <a:pt x="240097" y="0"/>
                  </a:lnTo>
                  <a:lnTo>
                    <a:pt x="192322" y="183"/>
                  </a:lnTo>
                  <a:lnTo>
                    <a:pt x="153792" y="1471"/>
                  </a:lnTo>
                  <a:lnTo>
                    <a:pt x="99190" y="11769"/>
                  </a:lnTo>
                  <a:lnTo>
                    <a:pt x="45789" y="45785"/>
                  </a:lnTo>
                  <a:lnTo>
                    <a:pt x="11769" y="99190"/>
                  </a:lnTo>
                  <a:lnTo>
                    <a:pt x="1471" y="153788"/>
                  </a:lnTo>
                  <a:lnTo>
                    <a:pt x="183" y="192318"/>
                  </a:lnTo>
                  <a:lnTo>
                    <a:pt x="0" y="240097"/>
                  </a:lnTo>
                  <a:lnTo>
                    <a:pt x="0" y="2574141"/>
                  </a:lnTo>
                  <a:lnTo>
                    <a:pt x="183" y="2621920"/>
                  </a:lnTo>
                  <a:lnTo>
                    <a:pt x="1471" y="2660451"/>
                  </a:lnTo>
                  <a:lnTo>
                    <a:pt x="11769" y="2715058"/>
                  </a:lnTo>
                  <a:lnTo>
                    <a:pt x="45789" y="2768456"/>
                  </a:lnTo>
                  <a:lnTo>
                    <a:pt x="99190" y="2802480"/>
                  </a:lnTo>
                  <a:lnTo>
                    <a:pt x="153792" y="2812769"/>
                  </a:lnTo>
                  <a:lnTo>
                    <a:pt x="192322" y="2814055"/>
                  </a:lnTo>
                  <a:lnTo>
                    <a:pt x="240097" y="2814238"/>
                  </a:lnTo>
                  <a:lnTo>
                    <a:pt x="8401042" y="2814238"/>
                  </a:lnTo>
                  <a:lnTo>
                    <a:pt x="8448832" y="2814055"/>
                  </a:lnTo>
                  <a:lnTo>
                    <a:pt x="8487375" y="2812769"/>
                  </a:lnTo>
                  <a:lnTo>
                    <a:pt x="8541980" y="2802480"/>
                  </a:lnTo>
                  <a:lnTo>
                    <a:pt x="8595395" y="2768456"/>
                  </a:lnTo>
                  <a:lnTo>
                    <a:pt x="8629412" y="2715058"/>
                  </a:lnTo>
                  <a:lnTo>
                    <a:pt x="8639674" y="2660451"/>
                  </a:lnTo>
                  <a:lnTo>
                    <a:pt x="8640956" y="2621920"/>
                  </a:lnTo>
                  <a:lnTo>
                    <a:pt x="8641140" y="2574141"/>
                  </a:lnTo>
                  <a:lnTo>
                    <a:pt x="8641140" y="240097"/>
                  </a:lnTo>
                  <a:lnTo>
                    <a:pt x="8640956" y="192318"/>
                  </a:lnTo>
                  <a:lnTo>
                    <a:pt x="8639674" y="153788"/>
                  </a:lnTo>
                  <a:lnTo>
                    <a:pt x="8629412" y="99190"/>
                  </a:lnTo>
                  <a:lnTo>
                    <a:pt x="8595395" y="45785"/>
                  </a:lnTo>
                  <a:lnTo>
                    <a:pt x="8541980" y="11769"/>
                  </a:lnTo>
                  <a:lnTo>
                    <a:pt x="8487375" y="1471"/>
                  </a:lnTo>
                  <a:lnTo>
                    <a:pt x="8448832" y="183"/>
                  </a:lnTo>
                  <a:lnTo>
                    <a:pt x="8401042" y="0"/>
                  </a:lnTo>
                  <a:close/>
                </a:path>
              </a:pathLst>
            </a:custGeom>
            <a:solidFill>
              <a:srgbClr val="945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532423" y="6761041"/>
            <a:ext cx="74593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Field</a:t>
            </a:r>
            <a:r>
              <a:rPr sz="34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injection</a:t>
            </a:r>
            <a:r>
              <a:rPr sz="34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r>
              <a:rPr sz="34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not</a:t>
            </a:r>
            <a:r>
              <a:rPr sz="34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recommended</a:t>
            </a:r>
            <a:r>
              <a:rPr sz="34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by</a:t>
            </a:r>
            <a:endParaRPr sz="3450">
              <a:latin typeface="Palatino Linotype"/>
              <a:cs typeface="Palatino Linotyp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53547" y="7347411"/>
            <a:ext cx="56178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alatino Linotype"/>
                <a:cs typeface="Palatino Linotype"/>
                <a:hlinkClick r:id="rId4"/>
              </a:rPr>
              <a:t>spring.io</a:t>
            </a:r>
            <a:r>
              <a:rPr sz="3450" spc="-30" dirty="0">
                <a:solidFill>
                  <a:srgbClr val="FFFFFF"/>
                </a:solidFill>
                <a:latin typeface="Palatino Linotype"/>
                <a:cs typeface="Palatino Linotype"/>
                <a:hlinkClick r:id="rId4"/>
              </a:rPr>
              <a:t> </a:t>
            </a:r>
            <a:r>
              <a:rPr sz="3450" spc="5" dirty="0">
                <a:solidFill>
                  <a:srgbClr val="FFFFFF"/>
                </a:solidFill>
                <a:latin typeface="Palatino Linotype"/>
                <a:cs typeface="Palatino Linotype"/>
              </a:rPr>
              <a:t>development</a:t>
            </a:r>
            <a:r>
              <a:rPr sz="3450" spc="-3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spc="5" dirty="0">
                <a:solidFill>
                  <a:srgbClr val="FFFFFF"/>
                </a:solidFill>
                <a:latin typeface="Palatino Linotype"/>
                <a:cs typeface="Palatino Linotype"/>
              </a:rPr>
              <a:t>team.</a:t>
            </a:r>
            <a:endParaRPr sz="3450">
              <a:latin typeface="Palatino Linotype"/>
              <a:cs typeface="Palatino Linotyp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86444" y="8520150"/>
            <a:ext cx="675195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5" dirty="0">
                <a:solidFill>
                  <a:srgbClr val="FFFFFF"/>
                </a:solidFill>
                <a:latin typeface="Palatino Linotype"/>
                <a:cs typeface="Palatino Linotype"/>
              </a:rPr>
              <a:t>Makes</a:t>
            </a:r>
            <a:r>
              <a:rPr sz="34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the code</a:t>
            </a:r>
            <a:r>
              <a:rPr sz="34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harder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spc="5" dirty="0">
                <a:solidFill>
                  <a:srgbClr val="FFFFFF"/>
                </a:solidFill>
                <a:latin typeface="Palatino Linotype"/>
                <a:cs typeface="Palatino Linotype"/>
              </a:rPr>
              <a:t>to</a:t>
            </a:r>
            <a:r>
              <a:rPr sz="34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unit test.</a:t>
            </a:r>
            <a:endParaRPr sz="3450">
              <a:latin typeface="Palatino Linotype"/>
              <a:cs typeface="Palatino Linotyp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869548" y="3991731"/>
            <a:ext cx="7895590" cy="2513330"/>
            <a:chOff x="4869548" y="3991731"/>
            <a:chExt cx="7895590" cy="251333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9548" y="3991731"/>
              <a:ext cx="7895047" cy="25130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288383" y="4717730"/>
              <a:ext cx="7058025" cy="1047115"/>
            </a:xfrm>
            <a:custGeom>
              <a:avLst/>
              <a:gdLst/>
              <a:ahLst/>
              <a:cxnLst/>
              <a:rect l="l" t="t" r="r" b="b"/>
              <a:pathLst>
                <a:path w="7058025" h="1047114">
                  <a:moveTo>
                    <a:pt x="7005064" y="0"/>
                  </a:moveTo>
                  <a:lnTo>
                    <a:pt x="2439716" y="0"/>
                  </a:lnTo>
                  <a:lnTo>
                    <a:pt x="2419339" y="4113"/>
                  </a:lnTo>
                  <a:lnTo>
                    <a:pt x="2402697" y="15331"/>
                  </a:lnTo>
                  <a:lnTo>
                    <a:pt x="2391476" y="31973"/>
                  </a:lnTo>
                  <a:lnTo>
                    <a:pt x="2387361" y="52354"/>
                  </a:lnTo>
                  <a:lnTo>
                    <a:pt x="2387361" y="466603"/>
                  </a:lnTo>
                  <a:lnTo>
                    <a:pt x="0" y="571312"/>
                  </a:lnTo>
                  <a:lnTo>
                    <a:pt x="2387361" y="676345"/>
                  </a:lnTo>
                  <a:lnTo>
                    <a:pt x="2387361" y="994734"/>
                  </a:lnTo>
                  <a:lnTo>
                    <a:pt x="2391476" y="1015110"/>
                  </a:lnTo>
                  <a:lnTo>
                    <a:pt x="2402697" y="1031752"/>
                  </a:lnTo>
                  <a:lnTo>
                    <a:pt x="2419339" y="1042973"/>
                  </a:lnTo>
                  <a:lnTo>
                    <a:pt x="2439716" y="1047088"/>
                  </a:lnTo>
                  <a:lnTo>
                    <a:pt x="7005064" y="1047088"/>
                  </a:lnTo>
                  <a:lnTo>
                    <a:pt x="7025436" y="1042973"/>
                  </a:lnTo>
                  <a:lnTo>
                    <a:pt x="7042078" y="1031752"/>
                  </a:lnTo>
                  <a:lnTo>
                    <a:pt x="7053302" y="1015110"/>
                  </a:lnTo>
                  <a:lnTo>
                    <a:pt x="7057418" y="994734"/>
                  </a:lnTo>
                  <a:lnTo>
                    <a:pt x="7057418" y="52354"/>
                  </a:lnTo>
                  <a:lnTo>
                    <a:pt x="7053302" y="31973"/>
                  </a:lnTo>
                  <a:lnTo>
                    <a:pt x="7042078" y="15331"/>
                  </a:lnTo>
                  <a:lnTo>
                    <a:pt x="7025436" y="4113"/>
                  </a:lnTo>
                  <a:lnTo>
                    <a:pt x="7005064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623068" y="4962792"/>
            <a:ext cx="277558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Field</a:t>
            </a:r>
            <a:r>
              <a:rPr sz="3450" spc="-6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injection</a:t>
            </a:r>
            <a:endParaRPr sz="345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22600" y="734858"/>
            <a:ext cx="14065250" cy="1018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spc="-130" dirty="0">
                <a:latin typeface="Arial"/>
                <a:cs typeface="Arial"/>
              </a:rPr>
              <a:t>Annotatio</a:t>
            </a:r>
            <a:r>
              <a:rPr sz="6500" spc="5" dirty="0">
                <a:latin typeface="Arial"/>
                <a:cs typeface="Arial"/>
              </a:rPr>
              <a:t>n</a:t>
            </a:r>
            <a:r>
              <a:rPr sz="6500" spc="-500" dirty="0">
                <a:latin typeface="Arial"/>
                <a:cs typeface="Arial"/>
              </a:rPr>
              <a:t> </a:t>
            </a:r>
            <a:r>
              <a:rPr sz="6500" spc="-130" dirty="0">
                <a:latin typeface="Arial"/>
                <a:cs typeface="Arial"/>
              </a:rPr>
              <a:t>Autowirin</a:t>
            </a:r>
            <a:r>
              <a:rPr sz="6500" spc="5" dirty="0">
                <a:latin typeface="Arial"/>
                <a:cs typeface="Arial"/>
              </a:rPr>
              <a:t>g</a:t>
            </a:r>
            <a:r>
              <a:rPr sz="6500" spc="-260" dirty="0">
                <a:latin typeface="Arial"/>
                <a:cs typeface="Arial"/>
              </a:rPr>
              <a:t> </a:t>
            </a:r>
            <a:r>
              <a:rPr sz="6500" spc="-130" dirty="0">
                <a:latin typeface="Arial"/>
                <a:cs typeface="Arial"/>
              </a:rPr>
              <a:t>an</a:t>
            </a:r>
            <a:r>
              <a:rPr sz="6500" spc="5" dirty="0">
                <a:latin typeface="Arial"/>
                <a:cs typeface="Arial"/>
              </a:rPr>
              <a:t>d</a:t>
            </a:r>
            <a:r>
              <a:rPr sz="6500" spc="-260" dirty="0">
                <a:latin typeface="Arial"/>
                <a:cs typeface="Arial"/>
              </a:rPr>
              <a:t> </a:t>
            </a:r>
            <a:r>
              <a:rPr sz="6500" spc="-125" dirty="0">
                <a:latin typeface="Arial"/>
                <a:cs typeface="Arial"/>
              </a:rPr>
              <a:t>Qualifiers</a:t>
            </a:r>
            <a:endParaRPr sz="65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40174" y="2475662"/>
            <a:ext cx="16450310" cy="8293100"/>
            <a:chOff x="1840174" y="2475662"/>
            <a:chExt cx="16450310" cy="82931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6766" y="2569907"/>
              <a:ext cx="16151969" cy="79182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0174" y="2475662"/>
              <a:ext cx="167534" cy="82929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22380" y="2475662"/>
              <a:ext cx="167534" cy="82929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424053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00" dirty="0"/>
              <a:t>Autowiring</a:t>
            </a:r>
            <a:endParaRPr sz="6500"/>
          </a:p>
        </p:txBody>
      </p:sp>
      <p:sp>
        <p:nvSpPr>
          <p:cNvPr id="3" name="object 3"/>
          <p:cNvSpPr txBox="1"/>
          <p:nvPr/>
        </p:nvSpPr>
        <p:spPr>
          <a:xfrm>
            <a:off x="983014" y="260112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6152" y="2484375"/>
            <a:ext cx="815022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Injecting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Coach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implementation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4464943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6152" y="4348193"/>
            <a:ext cx="752983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scan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40" dirty="0">
                <a:latin typeface="Palatino Linotype"/>
                <a:cs typeface="Palatino Linotype"/>
              </a:rPr>
              <a:t>@Components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3014" y="6328761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6152" y="6212010"/>
            <a:ext cx="96640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Any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one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implements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Coach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interface???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3014" y="8192579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56152" y="8075828"/>
            <a:ext cx="990727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If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so,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let’s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inject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b="1" i="1" spc="15" dirty="0">
                <a:latin typeface="Palatino Linotype"/>
                <a:cs typeface="Palatino Linotype"/>
              </a:rPr>
              <a:t>oops</a:t>
            </a:r>
            <a:r>
              <a:rPr sz="4250" b="1" i="1" dirty="0">
                <a:latin typeface="Palatino Linotype"/>
                <a:cs typeface="Palatino Linotype"/>
              </a:rPr>
              <a:t> </a:t>
            </a:r>
            <a:r>
              <a:rPr sz="4250" b="1" i="1" spc="15" dirty="0">
                <a:latin typeface="Palatino Linotype"/>
                <a:cs typeface="Palatino Linotype"/>
              </a:rPr>
              <a:t>which</a:t>
            </a:r>
            <a:r>
              <a:rPr sz="4250" b="1" i="1" spc="5" dirty="0">
                <a:latin typeface="Palatino Linotype"/>
                <a:cs typeface="Palatino Linotype"/>
              </a:rPr>
              <a:t> </a:t>
            </a:r>
            <a:r>
              <a:rPr sz="4250" b="1" i="1" spc="15" dirty="0">
                <a:latin typeface="Palatino Linotype"/>
                <a:cs typeface="Palatino Linotype"/>
              </a:rPr>
              <a:t>one?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1800" y="500089"/>
            <a:ext cx="6071019" cy="222371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3535263" y="830583"/>
            <a:ext cx="222504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Palatino Linotype"/>
                <a:cs typeface="Palatino Linotype"/>
              </a:rPr>
              <a:t>DemoController</a:t>
            </a:r>
            <a:endParaRPr sz="230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839007" y="2011269"/>
            <a:ext cx="8559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Coa</a:t>
            </a:r>
            <a:r>
              <a:rPr sz="230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c</a:t>
            </a:r>
            <a:r>
              <a:rPr sz="230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h</a:t>
            </a:r>
            <a:endParaRPr sz="23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22351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29" dirty="0"/>
              <a:t>Multiple</a:t>
            </a:r>
            <a:r>
              <a:rPr sz="6500" spc="45" dirty="0"/>
              <a:t> </a:t>
            </a:r>
            <a:r>
              <a:rPr sz="6500" spc="415" dirty="0"/>
              <a:t>Coach</a:t>
            </a:r>
            <a:r>
              <a:rPr sz="6500" spc="50" dirty="0"/>
              <a:t> </a:t>
            </a:r>
            <a:r>
              <a:rPr sz="6500" spc="220" dirty="0"/>
              <a:t>Implementations</a:t>
            </a:r>
            <a:endParaRPr sz="6500"/>
          </a:p>
        </p:txBody>
      </p:sp>
      <p:sp>
        <p:nvSpPr>
          <p:cNvPr id="3" name="object 3"/>
          <p:cNvSpPr/>
          <p:nvPr/>
        </p:nvSpPr>
        <p:spPr>
          <a:xfrm>
            <a:off x="7558094" y="2601564"/>
            <a:ext cx="4987925" cy="1590040"/>
          </a:xfrm>
          <a:custGeom>
            <a:avLst/>
            <a:gdLst/>
            <a:ahLst/>
            <a:cxnLst/>
            <a:rect l="l" t="t" r="r" b="b"/>
            <a:pathLst>
              <a:path w="4987925" h="1590039">
                <a:moveTo>
                  <a:pt x="4532427" y="0"/>
                </a:moveTo>
                <a:lnTo>
                  <a:pt x="455493" y="0"/>
                </a:lnTo>
                <a:lnTo>
                  <a:pt x="381498" y="178"/>
                </a:lnTo>
                <a:lnTo>
                  <a:pt x="319049" y="1428"/>
                </a:lnTo>
                <a:lnTo>
                  <a:pt x="266865" y="4821"/>
                </a:lnTo>
                <a:lnTo>
                  <a:pt x="223663" y="11429"/>
                </a:lnTo>
                <a:lnTo>
                  <a:pt x="144010" y="42944"/>
                </a:lnTo>
                <a:lnTo>
                  <a:pt x="104568" y="70622"/>
                </a:lnTo>
                <a:lnTo>
                  <a:pt x="70616" y="104575"/>
                </a:lnTo>
                <a:lnTo>
                  <a:pt x="42938" y="144019"/>
                </a:lnTo>
                <a:lnTo>
                  <a:pt x="22313" y="188172"/>
                </a:lnTo>
                <a:lnTo>
                  <a:pt x="4819" y="266871"/>
                </a:lnTo>
                <a:lnTo>
                  <a:pt x="1428" y="319052"/>
                </a:lnTo>
                <a:lnTo>
                  <a:pt x="178" y="381499"/>
                </a:lnTo>
                <a:lnTo>
                  <a:pt x="0" y="455493"/>
                </a:lnTo>
                <a:lnTo>
                  <a:pt x="0" y="1134342"/>
                </a:lnTo>
                <a:lnTo>
                  <a:pt x="178" y="1208337"/>
                </a:lnTo>
                <a:lnTo>
                  <a:pt x="1428" y="1270784"/>
                </a:lnTo>
                <a:lnTo>
                  <a:pt x="4819" y="1322966"/>
                </a:lnTo>
                <a:lnTo>
                  <a:pt x="11424" y="1366169"/>
                </a:lnTo>
                <a:lnTo>
                  <a:pt x="42938" y="1445826"/>
                </a:lnTo>
                <a:lnTo>
                  <a:pt x="70616" y="1485267"/>
                </a:lnTo>
                <a:lnTo>
                  <a:pt x="104568" y="1519217"/>
                </a:lnTo>
                <a:lnTo>
                  <a:pt x="144010" y="1546892"/>
                </a:lnTo>
                <a:lnTo>
                  <a:pt x="188161" y="1567512"/>
                </a:lnTo>
                <a:lnTo>
                  <a:pt x="266865" y="1585014"/>
                </a:lnTo>
                <a:lnTo>
                  <a:pt x="319049" y="1588407"/>
                </a:lnTo>
                <a:lnTo>
                  <a:pt x="381498" y="1589657"/>
                </a:lnTo>
                <a:lnTo>
                  <a:pt x="455493" y="1589836"/>
                </a:lnTo>
                <a:lnTo>
                  <a:pt x="4532427" y="1589836"/>
                </a:lnTo>
                <a:lnTo>
                  <a:pt x="4606397" y="1589657"/>
                </a:lnTo>
                <a:lnTo>
                  <a:pt x="4668833" y="1588407"/>
                </a:lnTo>
                <a:lnTo>
                  <a:pt x="4721016" y="1585014"/>
                </a:lnTo>
                <a:lnTo>
                  <a:pt x="4764227" y="1578406"/>
                </a:lnTo>
                <a:lnTo>
                  <a:pt x="4843897" y="1546892"/>
                </a:lnTo>
                <a:lnTo>
                  <a:pt x="4883341" y="1519217"/>
                </a:lnTo>
                <a:lnTo>
                  <a:pt x="4917297" y="1485267"/>
                </a:lnTo>
                <a:lnTo>
                  <a:pt x="4944981" y="1445826"/>
                </a:lnTo>
                <a:lnTo>
                  <a:pt x="4965607" y="1401674"/>
                </a:lnTo>
                <a:lnTo>
                  <a:pt x="4983093" y="1322966"/>
                </a:lnTo>
                <a:lnTo>
                  <a:pt x="4986483" y="1270784"/>
                </a:lnTo>
                <a:lnTo>
                  <a:pt x="4987732" y="1208337"/>
                </a:lnTo>
                <a:lnTo>
                  <a:pt x="4987910" y="1134342"/>
                </a:lnTo>
                <a:lnTo>
                  <a:pt x="4987910" y="455493"/>
                </a:lnTo>
                <a:lnTo>
                  <a:pt x="4987732" y="381499"/>
                </a:lnTo>
                <a:lnTo>
                  <a:pt x="4986483" y="319052"/>
                </a:lnTo>
                <a:lnTo>
                  <a:pt x="4983093" y="266871"/>
                </a:lnTo>
                <a:lnTo>
                  <a:pt x="4976491" y="223672"/>
                </a:lnTo>
                <a:lnTo>
                  <a:pt x="4944981" y="144019"/>
                </a:lnTo>
                <a:lnTo>
                  <a:pt x="4917297" y="104575"/>
                </a:lnTo>
                <a:lnTo>
                  <a:pt x="4883341" y="70622"/>
                </a:lnTo>
                <a:lnTo>
                  <a:pt x="4843897" y="42944"/>
                </a:lnTo>
                <a:lnTo>
                  <a:pt x="4799749" y="22323"/>
                </a:lnTo>
                <a:lnTo>
                  <a:pt x="4721016" y="4821"/>
                </a:lnTo>
                <a:lnTo>
                  <a:pt x="4668833" y="1428"/>
                </a:lnTo>
                <a:lnTo>
                  <a:pt x="4606397" y="178"/>
                </a:lnTo>
                <a:lnTo>
                  <a:pt x="4532427" y="0"/>
                </a:lnTo>
                <a:close/>
              </a:path>
            </a:pathLst>
          </a:custGeom>
          <a:solidFill>
            <a:srgbClr val="4D76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327413" y="3069467"/>
            <a:ext cx="144970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FFFFFF"/>
                </a:solidFill>
                <a:latin typeface="Palatino Linotype"/>
                <a:cs typeface="Palatino Linotype"/>
              </a:rPr>
              <a:t>Coa</a:t>
            </a:r>
            <a:r>
              <a:rPr sz="395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c</a:t>
            </a:r>
            <a:r>
              <a:rPr sz="3950" b="1" dirty="0">
                <a:solidFill>
                  <a:srgbClr val="FFFFFF"/>
                </a:solidFill>
                <a:latin typeface="Palatino Linotype"/>
                <a:cs typeface="Palatino Linotype"/>
              </a:rPr>
              <a:t>h</a:t>
            </a:r>
            <a:endParaRPr sz="39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33340" y="7829709"/>
            <a:ext cx="4893945" cy="957580"/>
          </a:xfrm>
          <a:custGeom>
            <a:avLst/>
            <a:gdLst/>
            <a:ahLst/>
            <a:cxnLst/>
            <a:rect l="l" t="t" r="r" b="b"/>
            <a:pathLst>
              <a:path w="4893945" h="957579">
                <a:moveTo>
                  <a:pt x="4569647" y="0"/>
                </a:moveTo>
                <a:lnTo>
                  <a:pt x="324069" y="0"/>
                </a:lnTo>
                <a:lnTo>
                  <a:pt x="259580" y="248"/>
                </a:lnTo>
                <a:lnTo>
                  <a:pt x="207574" y="1985"/>
                </a:lnTo>
                <a:lnTo>
                  <a:pt x="166265" y="6699"/>
                </a:lnTo>
                <a:lnTo>
                  <a:pt x="95109" y="35025"/>
                </a:lnTo>
                <a:lnTo>
                  <a:pt x="61797" y="61797"/>
                </a:lnTo>
                <a:lnTo>
                  <a:pt x="35025" y="95110"/>
                </a:lnTo>
                <a:lnTo>
                  <a:pt x="15880" y="133874"/>
                </a:lnTo>
                <a:lnTo>
                  <a:pt x="1985" y="207574"/>
                </a:lnTo>
                <a:lnTo>
                  <a:pt x="248" y="259581"/>
                </a:lnTo>
                <a:lnTo>
                  <a:pt x="0" y="324069"/>
                </a:lnTo>
                <a:lnTo>
                  <a:pt x="0" y="633166"/>
                </a:lnTo>
                <a:lnTo>
                  <a:pt x="248" y="697654"/>
                </a:lnTo>
                <a:lnTo>
                  <a:pt x="1985" y="749661"/>
                </a:lnTo>
                <a:lnTo>
                  <a:pt x="6699" y="790969"/>
                </a:lnTo>
                <a:lnTo>
                  <a:pt x="35025" y="862126"/>
                </a:lnTo>
                <a:lnTo>
                  <a:pt x="61797" y="895438"/>
                </a:lnTo>
                <a:lnTo>
                  <a:pt x="95109" y="922210"/>
                </a:lnTo>
                <a:lnTo>
                  <a:pt x="133873" y="941355"/>
                </a:lnTo>
                <a:lnTo>
                  <a:pt x="207574" y="955250"/>
                </a:lnTo>
                <a:lnTo>
                  <a:pt x="259580" y="956987"/>
                </a:lnTo>
                <a:lnTo>
                  <a:pt x="324069" y="957235"/>
                </a:lnTo>
                <a:lnTo>
                  <a:pt x="4569647" y="957235"/>
                </a:lnTo>
                <a:lnTo>
                  <a:pt x="4634135" y="956987"/>
                </a:lnTo>
                <a:lnTo>
                  <a:pt x="4686143" y="955250"/>
                </a:lnTo>
                <a:lnTo>
                  <a:pt x="4727451" y="950536"/>
                </a:lnTo>
                <a:lnTo>
                  <a:pt x="4798609" y="922210"/>
                </a:lnTo>
                <a:lnTo>
                  <a:pt x="4831921" y="895438"/>
                </a:lnTo>
                <a:lnTo>
                  <a:pt x="4858693" y="862126"/>
                </a:lnTo>
                <a:lnTo>
                  <a:pt x="4877836" y="823362"/>
                </a:lnTo>
                <a:lnTo>
                  <a:pt x="4891735" y="749661"/>
                </a:lnTo>
                <a:lnTo>
                  <a:pt x="4893472" y="697654"/>
                </a:lnTo>
                <a:lnTo>
                  <a:pt x="4893721" y="633166"/>
                </a:lnTo>
                <a:lnTo>
                  <a:pt x="4893721" y="324069"/>
                </a:lnTo>
                <a:lnTo>
                  <a:pt x="4893472" y="259581"/>
                </a:lnTo>
                <a:lnTo>
                  <a:pt x="4891735" y="207574"/>
                </a:lnTo>
                <a:lnTo>
                  <a:pt x="4887019" y="166266"/>
                </a:lnTo>
                <a:lnTo>
                  <a:pt x="4858693" y="95110"/>
                </a:lnTo>
                <a:lnTo>
                  <a:pt x="4831921" y="61797"/>
                </a:lnTo>
                <a:lnTo>
                  <a:pt x="4798609" y="35025"/>
                </a:lnTo>
                <a:lnTo>
                  <a:pt x="4759840" y="15880"/>
                </a:lnTo>
                <a:lnTo>
                  <a:pt x="4686143" y="1985"/>
                </a:lnTo>
                <a:lnTo>
                  <a:pt x="4634135" y="248"/>
                </a:lnTo>
                <a:lnTo>
                  <a:pt x="4569647" y="0"/>
                </a:lnTo>
                <a:close/>
              </a:path>
            </a:pathLst>
          </a:custGeom>
          <a:solidFill>
            <a:srgbClr val="C360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00778" y="8066635"/>
            <a:ext cx="255905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BaseballCoach</a:t>
            </a:r>
            <a:endParaRPr sz="2950">
              <a:latin typeface="Palatino Linotype"/>
              <a:cs typeface="Palatino Linotyp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523907" y="4274589"/>
            <a:ext cx="2102485" cy="3482340"/>
            <a:chOff x="7523907" y="4274589"/>
            <a:chExt cx="2102485" cy="3482340"/>
          </a:xfrm>
        </p:grpSpPr>
        <p:sp>
          <p:nvSpPr>
            <p:cNvPr id="8" name="object 8"/>
            <p:cNvSpPr/>
            <p:nvPr/>
          </p:nvSpPr>
          <p:spPr>
            <a:xfrm>
              <a:off x="7544849" y="4407392"/>
              <a:ext cx="2001520" cy="3328670"/>
            </a:xfrm>
            <a:custGeom>
              <a:avLst/>
              <a:gdLst/>
              <a:ahLst/>
              <a:cxnLst/>
              <a:rect l="l" t="t" r="r" b="b"/>
              <a:pathLst>
                <a:path w="2001520" h="3328670">
                  <a:moveTo>
                    <a:pt x="0" y="3328329"/>
                  </a:moveTo>
                  <a:lnTo>
                    <a:pt x="1990617" y="17946"/>
                  </a:lnTo>
                  <a:lnTo>
                    <a:pt x="2001409" y="0"/>
                  </a:lnTo>
                </a:path>
              </a:pathLst>
            </a:custGeom>
            <a:ln w="41883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60094" y="4274589"/>
              <a:ext cx="166370" cy="196215"/>
            </a:xfrm>
            <a:custGeom>
              <a:avLst/>
              <a:gdLst/>
              <a:ahLst/>
              <a:cxnLst/>
              <a:rect l="l" t="t" r="r" b="b"/>
              <a:pathLst>
                <a:path w="166370" h="196214">
                  <a:moveTo>
                    <a:pt x="166029" y="0"/>
                  </a:moveTo>
                  <a:lnTo>
                    <a:pt x="0" y="105429"/>
                  </a:lnTo>
                  <a:lnTo>
                    <a:pt x="150754" y="196080"/>
                  </a:lnTo>
                  <a:lnTo>
                    <a:pt x="1660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1005947" y="8223906"/>
            <a:ext cx="5051425" cy="957580"/>
          </a:xfrm>
          <a:custGeom>
            <a:avLst/>
            <a:gdLst/>
            <a:ahLst/>
            <a:cxnLst/>
            <a:rect l="l" t="t" r="r" b="b"/>
            <a:pathLst>
              <a:path w="5051425" h="957579">
                <a:moveTo>
                  <a:pt x="4727353" y="0"/>
                </a:moveTo>
                <a:lnTo>
                  <a:pt x="324073" y="0"/>
                </a:lnTo>
                <a:lnTo>
                  <a:pt x="259585" y="248"/>
                </a:lnTo>
                <a:lnTo>
                  <a:pt x="207577" y="1985"/>
                </a:lnTo>
                <a:lnTo>
                  <a:pt x="166269" y="6699"/>
                </a:lnTo>
                <a:lnTo>
                  <a:pt x="95116" y="35025"/>
                </a:lnTo>
                <a:lnTo>
                  <a:pt x="61803" y="61797"/>
                </a:lnTo>
                <a:lnTo>
                  <a:pt x="35029" y="95109"/>
                </a:lnTo>
                <a:lnTo>
                  <a:pt x="15884" y="133873"/>
                </a:lnTo>
                <a:lnTo>
                  <a:pt x="1985" y="207574"/>
                </a:lnTo>
                <a:lnTo>
                  <a:pt x="248" y="259581"/>
                </a:lnTo>
                <a:lnTo>
                  <a:pt x="0" y="324069"/>
                </a:lnTo>
                <a:lnTo>
                  <a:pt x="0" y="633166"/>
                </a:lnTo>
                <a:lnTo>
                  <a:pt x="248" y="697654"/>
                </a:lnTo>
                <a:lnTo>
                  <a:pt x="1985" y="749660"/>
                </a:lnTo>
                <a:lnTo>
                  <a:pt x="6701" y="790969"/>
                </a:lnTo>
                <a:lnTo>
                  <a:pt x="35029" y="862125"/>
                </a:lnTo>
                <a:lnTo>
                  <a:pt x="61803" y="895437"/>
                </a:lnTo>
                <a:lnTo>
                  <a:pt x="95116" y="922209"/>
                </a:lnTo>
                <a:lnTo>
                  <a:pt x="133880" y="941354"/>
                </a:lnTo>
                <a:lnTo>
                  <a:pt x="207577" y="955250"/>
                </a:lnTo>
                <a:lnTo>
                  <a:pt x="259585" y="956987"/>
                </a:lnTo>
                <a:lnTo>
                  <a:pt x="324073" y="957235"/>
                </a:lnTo>
                <a:lnTo>
                  <a:pt x="4727353" y="957235"/>
                </a:lnTo>
                <a:lnTo>
                  <a:pt x="4791840" y="956987"/>
                </a:lnTo>
                <a:lnTo>
                  <a:pt x="4843845" y="955250"/>
                </a:lnTo>
                <a:lnTo>
                  <a:pt x="4885153" y="950535"/>
                </a:lnTo>
                <a:lnTo>
                  <a:pt x="4956309" y="922209"/>
                </a:lnTo>
                <a:lnTo>
                  <a:pt x="4989620" y="895437"/>
                </a:lnTo>
                <a:lnTo>
                  <a:pt x="5016393" y="862125"/>
                </a:lnTo>
                <a:lnTo>
                  <a:pt x="5035543" y="823362"/>
                </a:lnTo>
                <a:lnTo>
                  <a:pt x="5049432" y="749660"/>
                </a:lnTo>
                <a:lnTo>
                  <a:pt x="5051168" y="697654"/>
                </a:lnTo>
                <a:lnTo>
                  <a:pt x="5051416" y="633166"/>
                </a:lnTo>
                <a:lnTo>
                  <a:pt x="5051416" y="324069"/>
                </a:lnTo>
                <a:lnTo>
                  <a:pt x="5051168" y="259581"/>
                </a:lnTo>
                <a:lnTo>
                  <a:pt x="5049432" y="207574"/>
                </a:lnTo>
                <a:lnTo>
                  <a:pt x="5044720" y="166266"/>
                </a:lnTo>
                <a:lnTo>
                  <a:pt x="5016393" y="95109"/>
                </a:lnTo>
                <a:lnTo>
                  <a:pt x="4989620" y="61797"/>
                </a:lnTo>
                <a:lnTo>
                  <a:pt x="4956309" y="35025"/>
                </a:lnTo>
                <a:lnTo>
                  <a:pt x="4917546" y="15880"/>
                </a:lnTo>
                <a:lnTo>
                  <a:pt x="4843845" y="1985"/>
                </a:lnTo>
                <a:lnTo>
                  <a:pt x="4791840" y="248"/>
                </a:lnTo>
                <a:lnTo>
                  <a:pt x="4727353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513724" y="8460832"/>
            <a:ext cx="203581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320" dirty="0">
                <a:solidFill>
                  <a:srgbClr val="FFFFFF"/>
                </a:solidFill>
                <a:latin typeface="Palatino Linotype"/>
                <a:cs typeface="Palatino Linotype"/>
              </a:rPr>
              <a:t>T</a:t>
            </a:r>
            <a:r>
              <a:rPr sz="29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ra</a:t>
            </a:r>
            <a:r>
              <a:rPr sz="2950" b="1" dirty="0">
                <a:solidFill>
                  <a:srgbClr val="FFFFFF"/>
                </a:solidFill>
                <a:latin typeface="Palatino Linotype"/>
                <a:cs typeface="Palatino Linotype"/>
              </a:rPr>
              <a:t>ck</a:t>
            </a:r>
            <a:r>
              <a:rPr sz="2950" b="1" spc="10" dirty="0">
                <a:solidFill>
                  <a:srgbClr val="FFFFFF"/>
                </a:solidFill>
                <a:latin typeface="Palatino Linotype"/>
                <a:cs typeface="Palatino Linotype"/>
              </a:rPr>
              <a:t>Coa</a:t>
            </a:r>
            <a:r>
              <a:rPr sz="2950" b="1" dirty="0">
                <a:solidFill>
                  <a:srgbClr val="FFFFFF"/>
                </a:solidFill>
                <a:latin typeface="Palatino Linotype"/>
                <a:cs typeface="Palatino Linotype"/>
              </a:rPr>
              <a:t>c</a:t>
            </a:r>
            <a:r>
              <a:rPr sz="2950" b="1" spc="10" dirty="0">
                <a:solidFill>
                  <a:srgbClr val="FFFFFF"/>
                </a:solidFill>
                <a:latin typeface="Palatino Linotype"/>
                <a:cs typeface="Palatino Linotype"/>
              </a:rPr>
              <a:t>h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246038" y="5812346"/>
            <a:ext cx="4436745" cy="957580"/>
          </a:xfrm>
          <a:custGeom>
            <a:avLst/>
            <a:gdLst/>
            <a:ahLst/>
            <a:cxnLst/>
            <a:rect l="l" t="t" r="r" b="b"/>
            <a:pathLst>
              <a:path w="4436744" h="957579">
                <a:moveTo>
                  <a:pt x="4112681" y="0"/>
                </a:moveTo>
                <a:lnTo>
                  <a:pt x="324063" y="0"/>
                </a:lnTo>
                <a:lnTo>
                  <a:pt x="259576" y="248"/>
                </a:lnTo>
                <a:lnTo>
                  <a:pt x="207570" y="1985"/>
                </a:lnTo>
                <a:lnTo>
                  <a:pt x="166263" y="6699"/>
                </a:lnTo>
                <a:lnTo>
                  <a:pt x="95107" y="35026"/>
                </a:lnTo>
                <a:lnTo>
                  <a:pt x="61796" y="61798"/>
                </a:lnTo>
                <a:lnTo>
                  <a:pt x="35023" y="95109"/>
                </a:lnTo>
                <a:lnTo>
                  <a:pt x="15873" y="133874"/>
                </a:lnTo>
                <a:lnTo>
                  <a:pt x="1984" y="207575"/>
                </a:lnTo>
                <a:lnTo>
                  <a:pt x="248" y="259582"/>
                </a:lnTo>
                <a:lnTo>
                  <a:pt x="0" y="324070"/>
                </a:lnTo>
                <a:lnTo>
                  <a:pt x="0" y="633167"/>
                </a:lnTo>
                <a:lnTo>
                  <a:pt x="248" y="697655"/>
                </a:lnTo>
                <a:lnTo>
                  <a:pt x="1984" y="749661"/>
                </a:lnTo>
                <a:lnTo>
                  <a:pt x="6696" y="790969"/>
                </a:lnTo>
                <a:lnTo>
                  <a:pt x="35023" y="862126"/>
                </a:lnTo>
                <a:lnTo>
                  <a:pt x="61796" y="895438"/>
                </a:lnTo>
                <a:lnTo>
                  <a:pt x="95107" y="922210"/>
                </a:lnTo>
                <a:lnTo>
                  <a:pt x="133870" y="941355"/>
                </a:lnTo>
                <a:lnTo>
                  <a:pt x="207570" y="955251"/>
                </a:lnTo>
                <a:lnTo>
                  <a:pt x="259576" y="956988"/>
                </a:lnTo>
                <a:lnTo>
                  <a:pt x="324063" y="957236"/>
                </a:lnTo>
                <a:lnTo>
                  <a:pt x="4112681" y="957236"/>
                </a:lnTo>
                <a:lnTo>
                  <a:pt x="4177168" y="956988"/>
                </a:lnTo>
                <a:lnTo>
                  <a:pt x="4229173" y="955251"/>
                </a:lnTo>
                <a:lnTo>
                  <a:pt x="4270481" y="950536"/>
                </a:lnTo>
                <a:lnTo>
                  <a:pt x="4341637" y="922210"/>
                </a:lnTo>
                <a:lnTo>
                  <a:pt x="4374947" y="895438"/>
                </a:lnTo>
                <a:lnTo>
                  <a:pt x="4401721" y="862126"/>
                </a:lnTo>
                <a:lnTo>
                  <a:pt x="4420870" y="823362"/>
                </a:lnTo>
                <a:lnTo>
                  <a:pt x="4434760" y="749661"/>
                </a:lnTo>
                <a:lnTo>
                  <a:pt x="4436496" y="697655"/>
                </a:lnTo>
                <a:lnTo>
                  <a:pt x="4436744" y="633167"/>
                </a:lnTo>
                <a:lnTo>
                  <a:pt x="4436744" y="324070"/>
                </a:lnTo>
                <a:lnTo>
                  <a:pt x="4436496" y="259582"/>
                </a:lnTo>
                <a:lnTo>
                  <a:pt x="4434760" y="207575"/>
                </a:lnTo>
                <a:lnTo>
                  <a:pt x="4430047" y="166266"/>
                </a:lnTo>
                <a:lnTo>
                  <a:pt x="4401721" y="95109"/>
                </a:lnTo>
                <a:lnTo>
                  <a:pt x="4374947" y="61798"/>
                </a:lnTo>
                <a:lnTo>
                  <a:pt x="4341637" y="35026"/>
                </a:lnTo>
                <a:lnTo>
                  <a:pt x="4302874" y="15881"/>
                </a:lnTo>
                <a:lnTo>
                  <a:pt x="4229173" y="1985"/>
                </a:lnTo>
                <a:lnTo>
                  <a:pt x="4177168" y="248"/>
                </a:lnTo>
                <a:lnTo>
                  <a:pt x="4112681" y="0"/>
                </a:lnTo>
                <a:close/>
              </a:path>
            </a:pathLst>
          </a:custGeom>
          <a:solidFill>
            <a:srgbClr val="6C4F8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544428" y="3590067"/>
            <a:ext cx="15031719" cy="4564380"/>
            <a:chOff x="1544428" y="3590067"/>
            <a:chExt cx="15031719" cy="4564380"/>
          </a:xfrm>
        </p:grpSpPr>
        <p:sp>
          <p:nvSpPr>
            <p:cNvPr id="14" name="object 14"/>
            <p:cNvSpPr/>
            <p:nvPr/>
          </p:nvSpPr>
          <p:spPr>
            <a:xfrm>
              <a:off x="11453728" y="4420084"/>
              <a:ext cx="1361440" cy="3713479"/>
            </a:xfrm>
            <a:custGeom>
              <a:avLst/>
              <a:gdLst/>
              <a:ahLst/>
              <a:cxnLst/>
              <a:rect l="l" t="t" r="r" b="b"/>
              <a:pathLst>
                <a:path w="1361440" h="3713479">
                  <a:moveTo>
                    <a:pt x="1361274" y="3713259"/>
                  </a:moveTo>
                  <a:lnTo>
                    <a:pt x="7208" y="19662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378365" y="4274590"/>
              <a:ext cx="165735" cy="195580"/>
            </a:xfrm>
            <a:custGeom>
              <a:avLst/>
              <a:gdLst/>
              <a:ahLst/>
              <a:cxnLst/>
              <a:rect l="l" t="t" r="r" b="b"/>
              <a:pathLst>
                <a:path w="165734" h="195579">
                  <a:moveTo>
                    <a:pt x="22030" y="0"/>
                  </a:moveTo>
                  <a:lnTo>
                    <a:pt x="0" y="195435"/>
                  </a:lnTo>
                  <a:lnTo>
                    <a:pt x="165157" y="134888"/>
                  </a:lnTo>
                  <a:lnTo>
                    <a:pt x="220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713876" y="3661173"/>
              <a:ext cx="3841115" cy="1983739"/>
            </a:xfrm>
            <a:custGeom>
              <a:avLst/>
              <a:gdLst/>
              <a:ahLst/>
              <a:cxnLst/>
              <a:rect l="l" t="t" r="r" b="b"/>
              <a:pathLst>
                <a:path w="3841115" h="1983739">
                  <a:moveTo>
                    <a:pt x="3840908" y="1983461"/>
                  </a:moveTo>
                  <a:lnTo>
                    <a:pt x="18607" y="9608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576140" y="3590070"/>
              <a:ext cx="196850" cy="159385"/>
            </a:xfrm>
            <a:custGeom>
              <a:avLst/>
              <a:gdLst/>
              <a:ahLst/>
              <a:cxnLst/>
              <a:rect l="l" t="t" r="r" b="b"/>
              <a:pathLst>
                <a:path w="196850" h="159385">
                  <a:moveTo>
                    <a:pt x="0" y="0"/>
                  </a:moveTo>
                  <a:lnTo>
                    <a:pt x="115944" y="158864"/>
                  </a:lnTo>
                  <a:lnTo>
                    <a:pt x="196664" y="2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47526" y="3671634"/>
              <a:ext cx="3549015" cy="2197100"/>
            </a:xfrm>
            <a:custGeom>
              <a:avLst/>
              <a:gdLst/>
              <a:ahLst/>
              <a:cxnLst/>
              <a:rect l="l" t="t" r="r" b="b"/>
              <a:pathLst>
                <a:path w="3549015" h="2197100">
                  <a:moveTo>
                    <a:pt x="0" y="2196835"/>
                  </a:moveTo>
                  <a:lnTo>
                    <a:pt x="3530861" y="11022"/>
                  </a:lnTo>
                  <a:lnTo>
                    <a:pt x="3548667" y="0"/>
                  </a:lnTo>
                </a:path>
              </a:pathLst>
            </a:custGeom>
            <a:ln w="41883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32091" y="3590067"/>
              <a:ext cx="196215" cy="167640"/>
            </a:xfrm>
            <a:custGeom>
              <a:avLst/>
              <a:gdLst/>
              <a:ahLst/>
              <a:cxnLst/>
              <a:rect l="l" t="t" r="r" b="b"/>
              <a:pathLst>
                <a:path w="196215" h="167639">
                  <a:moveTo>
                    <a:pt x="195866" y="0"/>
                  </a:moveTo>
                  <a:lnTo>
                    <a:pt x="0" y="17807"/>
                  </a:lnTo>
                  <a:lnTo>
                    <a:pt x="92592" y="167378"/>
                  </a:lnTo>
                  <a:lnTo>
                    <a:pt x="1958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44428" y="5812346"/>
              <a:ext cx="4695825" cy="957580"/>
            </a:xfrm>
            <a:custGeom>
              <a:avLst/>
              <a:gdLst/>
              <a:ahLst/>
              <a:cxnLst/>
              <a:rect l="l" t="t" r="r" b="b"/>
              <a:pathLst>
                <a:path w="4695825" h="957579">
                  <a:moveTo>
                    <a:pt x="4371370" y="0"/>
                  </a:moveTo>
                  <a:lnTo>
                    <a:pt x="324069" y="0"/>
                  </a:lnTo>
                  <a:lnTo>
                    <a:pt x="259582" y="248"/>
                  </a:lnTo>
                  <a:lnTo>
                    <a:pt x="207575" y="1985"/>
                  </a:lnTo>
                  <a:lnTo>
                    <a:pt x="166266" y="6699"/>
                  </a:lnTo>
                  <a:lnTo>
                    <a:pt x="95109" y="35024"/>
                  </a:lnTo>
                  <a:lnTo>
                    <a:pt x="61798" y="61796"/>
                  </a:lnTo>
                  <a:lnTo>
                    <a:pt x="35026" y="95108"/>
                  </a:lnTo>
                  <a:lnTo>
                    <a:pt x="15881" y="133873"/>
                  </a:lnTo>
                  <a:lnTo>
                    <a:pt x="1985" y="207574"/>
                  </a:lnTo>
                  <a:lnTo>
                    <a:pt x="248" y="259581"/>
                  </a:lnTo>
                  <a:lnTo>
                    <a:pt x="0" y="324069"/>
                  </a:lnTo>
                  <a:lnTo>
                    <a:pt x="0" y="633166"/>
                  </a:lnTo>
                  <a:lnTo>
                    <a:pt x="248" y="697654"/>
                  </a:lnTo>
                  <a:lnTo>
                    <a:pt x="1985" y="749660"/>
                  </a:lnTo>
                  <a:lnTo>
                    <a:pt x="6699" y="790969"/>
                  </a:lnTo>
                  <a:lnTo>
                    <a:pt x="35026" y="862125"/>
                  </a:lnTo>
                  <a:lnTo>
                    <a:pt x="61798" y="895437"/>
                  </a:lnTo>
                  <a:lnTo>
                    <a:pt x="95109" y="922209"/>
                  </a:lnTo>
                  <a:lnTo>
                    <a:pt x="133873" y="941354"/>
                  </a:lnTo>
                  <a:lnTo>
                    <a:pt x="207575" y="955250"/>
                  </a:lnTo>
                  <a:lnTo>
                    <a:pt x="259582" y="956987"/>
                  </a:lnTo>
                  <a:lnTo>
                    <a:pt x="324069" y="957235"/>
                  </a:lnTo>
                  <a:lnTo>
                    <a:pt x="4371370" y="957235"/>
                  </a:lnTo>
                  <a:lnTo>
                    <a:pt x="4435859" y="956987"/>
                  </a:lnTo>
                  <a:lnTo>
                    <a:pt x="4487868" y="955250"/>
                  </a:lnTo>
                  <a:lnTo>
                    <a:pt x="4529179" y="950535"/>
                  </a:lnTo>
                  <a:lnTo>
                    <a:pt x="4600336" y="922209"/>
                  </a:lnTo>
                  <a:lnTo>
                    <a:pt x="4633646" y="895437"/>
                  </a:lnTo>
                  <a:lnTo>
                    <a:pt x="4660416" y="862125"/>
                  </a:lnTo>
                  <a:lnTo>
                    <a:pt x="4679560" y="823362"/>
                  </a:lnTo>
                  <a:lnTo>
                    <a:pt x="4693458" y="749660"/>
                  </a:lnTo>
                  <a:lnTo>
                    <a:pt x="4695196" y="697654"/>
                  </a:lnTo>
                  <a:lnTo>
                    <a:pt x="4695444" y="633166"/>
                  </a:lnTo>
                  <a:lnTo>
                    <a:pt x="4695444" y="324069"/>
                  </a:lnTo>
                  <a:lnTo>
                    <a:pt x="4695196" y="259581"/>
                  </a:lnTo>
                  <a:lnTo>
                    <a:pt x="4693458" y="207574"/>
                  </a:lnTo>
                  <a:lnTo>
                    <a:pt x="4688743" y="166266"/>
                  </a:lnTo>
                  <a:lnTo>
                    <a:pt x="4660416" y="95108"/>
                  </a:lnTo>
                  <a:lnTo>
                    <a:pt x="4633646" y="61796"/>
                  </a:lnTo>
                  <a:lnTo>
                    <a:pt x="4600336" y="35024"/>
                  </a:lnTo>
                  <a:lnTo>
                    <a:pt x="4561574" y="15880"/>
                  </a:lnTo>
                  <a:lnTo>
                    <a:pt x="4487868" y="1985"/>
                  </a:lnTo>
                  <a:lnTo>
                    <a:pt x="4435859" y="248"/>
                  </a:lnTo>
                  <a:lnTo>
                    <a:pt x="4371370" y="0"/>
                  </a:lnTo>
                  <a:close/>
                </a:path>
              </a:pathLst>
            </a:custGeom>
            <a:solidFill>
              <a:srgbClr val="B08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6341880" y="6049272"/>
            <a:ext cx="224472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25" dirty="0">
                <a:solidFill>
                  <a:srgbClr val="FFFFFF"/>
                </a:solidFill>
                <a:latin typeface="Palatino Linotype"/>
                <a:cs typeface="Palatino Linotype"/>
              </a:rPr>
              <a:t>TennisCoach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17447" y="6049272"/>
            <a:ext cx="23495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CricketCoach</a:t>
            </a:r>
            <a:endParaRPr sz="295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22351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29" dirty="0"/>
              <a:t>Multiple</a:t>
            </a:r>
            <a:r>
              <a:rPr sz="6500" spc="45" dirty="0"/>
              <a:t> </a:t>
            </a:r>
            <a:r>
              <a:rPr sz="6500" spc="415" dirty="0"/>
              <a:t>Coach</a:t>
            </a:r>
            <a:r>
              <a:rPr sz="6500" spc="50" dirty="0"/>
              <a:t> </a:t>
            </a:r>
            <a:r>
              <a:rPr sz="6500" spc="220" dirty="0"/>
              <a:t>Implementations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10671926" y="2211032"/>
            <a:ext cx="6660515" cy="3364229"/>
            <a:chOff x="10671926" y="2211032"/>
            <a:chExt cx="6660515" cy="3364229"/>
          </a:xfrm>
        </p:grpSpPr>
        <p:sp>
          <p:nvSpPr>
            <p:cNvPr id="4" name="object 4"/>
            <p:cNvSpPr/>
            <p:nvPr/>
          </p:nvSpPr>
          <p:spPr>
            <a:xfrm>
              <a:off x="10849931" y="2326211"/>
              <a:ext cx="6304915" cy="2903220"/>
            </a:xfrm>
            <a:custGeom>
              <a:avLst/>
              <a:gdLst/>
              <a:ahLst/>
              <a:cxnLst/>
              <a:rect l="l" t="t" r="r" b="b"/>
              <a:pathLst>
                <a:path w="6304915" h="2903220">
                  <a:moveTo>
                    <a:pt x="6304331" y="0"/>
                  </a:moveTo>
                  <a:lnTo>
                    <a:pt x="0" y="0"/>
                  </a:lnTo>
                  <a:lnTo>
                    <a:pt x="0" y="2903052"/>
                  </a:lnTo>
                  <a:lnTo>
                    <a:pt x="6304331" y="2903052"/>
                  </a:lnTo>
                  <a:lnTo>
                    <a:pt x="63043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1926" y="2211032"/>
              <a:ext cx="6660341" cy="336377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906549" y="2378379"/>
            <a:ext cx="48888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package</a:t>
            </a:r>
            <a:r>
              <a:rPr sz="1450" b="1" spc="-5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latin typeface="Courier New"/>
                <a:cs typeface="Courier New"/>
              </a:rPr>
              <a:t>com.luv2code.springcoredemo.common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06549" y="2839098"/>
            <a:ext cx="545465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import</a:t>
            </a:r>
            <a:r>
              <a:rPr sz="1450" b="1" spc="-5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latin typeface="Courier New"/>
                <a:cs typeface="Courier New"/>
              </a:rPr>
              <a:t>org.springframework.stereotype.</a:t>
            </a: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Component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06549" y="3299817"/>
            <a:ext cx="5115560" cy="4819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@Component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BaseballCoach</a:t>
            </a:r>
            <a:r>
              <a:rPr sz="1450" b="1" spc="10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spc="10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58943" y="3990895"/>
            <a:ext cx="5680710" cy="942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@Override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1450" b="1" spc="15" dirty="0">
                <a:latin typeface="Courier New"/>
                <a:cs typeface="Courier New"/>
              </a:rPr>
              <a:t>String</a:t>
            </a:r>
            <a:r>
              <a:rPr sz="1450" b="1" spc="20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627A"/>
                </a:solidFill>
                <a:latin typeface="Courier New"/>
                <a:cs typeface="Courier New"/>
              </a:rPr>
              <a:t>getDailyWorkout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()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 {</a:t>
            </a:r>
            <a:endParaRPr sz="1450">
              <a:latin typeface="Courier New"/>
              <a:cs typeface="Courier New"/>
            </a:endParaRPr>
          </a:p>
          <a:p>
            <a:pPr marL="464820">
              <a:lnSpc>
                <a:spcPct val="100000"/>
              </a:lnSpc>
              <a:spcBef>
                <a:spcPts val="75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return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"Spend</a:t>
            </a:r>
            <a:r>
              <a:rPr sz="1450" b="1" spc="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30</a:t>
            </a:r>
            <a:r>
              <a:rPr sz="1450" b="1" spc="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minutes in</a:t>
            </a:r>
            <a:r>
              <a:rPr sz="1450" b="1" spc="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batting</a:t>
            </a:r>
            <a:r>
              <a:rPr sz="1450" b="1" spc="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77D16"/>
                </a:solidFill>
                <a:latin typeface="Courier New"/>
                <a:cs typeface="Courier New"/>
              </a:rPr>
              <a:t>practice"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06549" y="4912333"/>
            <a:ext cx="139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671926" y="6069836"/>
            <a:ext cx="6052820" cy="3364229"/>
            <a:chOff x="10671926" y="6069836"/>
            <a:chExt cx="6052820" cy="3364229"/>
          </a:xfrm>
        </p:grpSpPr>
        <p:sp>
          <p:nvSpPr>
            <p:cNvPr id="12" name="object 12"/>
            <p:cNvSpPr/>
            <p:nvPr/>
          </p:nvSpPr>
          <p:spPr>
            <a:xfrm>
              <a:off x="10849931" y="6185015"/>
              <a:ext cx="5696585" cy="2903220"/>
            </a:xfrm>
            <a:custGeom>
              <a:avLst/>
              <a:gdLst/>
              <a:ahLst/>
              <a:cxnLst/>
              <a:rect l="l" t="t" r="r" b="b"/>
              <a:pathLst>
                <a:path w="5696584" h="2903220">
                  <a:moveTo>
                    <a:pt x="5696454" y="0"/>
                  </a:moveTo>
                  <a:lnTo>
                    <a:pt x="0" y="0"/>
                  </a:lnTo>
                  <a:lnTo>
                    <a:pt x="0" y="2903052"/>
                  </a:lnTo>
                  <a:lnTo>
                    <a:pt x="5696454" y="2903052"/>
                  </a:lnTo>
                  <a:lnTo>
                    <a:pt x="56964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1926" y="6069836"/>
              <a:ext cx="6052464" cy="336377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906549" y="6237182"/>
            <a:ext cx="48888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package</a:t>
            </a:r>
            <a:r>
              <a:rPr sz="1450" b="1" spc="-5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latin typeface="Courier New"/>
                <a:cs typeface="Courier New"/>
              </a:rPr>
              <a:t>com.luv2code.springcoredemo.common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06549" y="6697902"/>
            <a:ext cx="545465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import</a:t>
            </a:r>
            <a:r>
              <a:rPr sz="1450" b="1" spc="-5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latin typeface="Courier New"/>
                <a:cs typeface="Courier New"/>
              </a:rPr>
              <a:t>org.springframework.stereotype.</a:t>
            </a: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Component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06549" y="7158621"/>
            <a:ext cx="4888865" cy="4819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@Component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TennisCoach</a:t>
            </a:r>
            <a:r>
              <a:rPr sz="1450" b="1" spc="10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spc="5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358943" y="7849699"/>
            <a:ext cx="4889500" cy="942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@Override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1450" b="1" spc="15" dirty="0">
                <a:latin typeface="Courier New"/>
                <a:cs typeface="Courier New"/>
              </a:rPr>
              <a:t>String</a:t>
            </a:r>
            <a:r>
              <a:rPr sz="1450" b="1" spc="20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627A"/>
                </a:solidFill>
                <a:latin typeface="Courier New"/>
                <a:cs typeface="Courier New"/>
              </a:rPr>
              <a:t>getDailyWorkout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()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 {</a:t>
            </a:r>
            <a:endParaRPr sz="1450">
              <a:latin typeface="Courier New"/>
              <a:cs typeface="Courier New"/>
            </a:endParaRPr>
          </a:p>
          <a:p>
            <a:pPr marL="464820">
              <a:lnSpc>
                <a:spcPct val="100000"/>
              </a:lnSpc>
              <a:spcBef>
                <a:spcPts val="75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return</a:t>
            </a:r>
            <a:r>
              <a:rPr sz="1450" b="1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"Practice</a:t>
            </a:r>
            <a:r>
              <a:rPr sz="1450" b="1" spc="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your</a:t>
            </a:r>
            <a:r>
              <a:rPr sz="1450" b="1" spc="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backhand</a:t>
            </a:r>
            <a:r>
              <a:rPr sz="1450" b="1" spc="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77D16"/>
                </a:solidFill>
                <a:latin typeface="Courier New"/>
                <a:cs typeface="Courier New"/>
              </a:rPr>
              <a:t>volley"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906549" y="8771137"/>
            <a:ext cx="139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198665" y="5954656"/>
            <a:ext cx="6234430" cy="3364229"/>
            <a:chOff x="2198665" y="5954656"/>
            <a:chExt cx="6234430" cy="3364229"/>
          </a:xfrm>
        </p:grpSpPr>
        <p:sp>
          <p:nvSpPr>
            <p:cNvPr id="20" name="object 20"/>
            <p:cNvSpPr/>
            <p:nvPr/>
          </p:nvSpPr>
          <p:spPr>
            <a:xfrm>
              <a:off x="2376671" y="6069836"/>
              <a:ext cx="5878830" cy="2903220"/>
            </a:xfrm>
            <a:custGeom>
              <a:avLst/>
              <a:gdLst/>
              <a:ahLst/>
              <a:cxnLst/>
              <a:rect l="l" t="t" r="r" b="b"/>
              <a:pathLst>
                <a:path w="5878830" h="2903220">
                  <a:moveTo>
                    <a:pt x="5878271" y="0"/>
                  </a:moveTo>
                  <a:lnTo>
                    <a:pt x="0" y="0"/>
                  </a:lnTo>
                  <a:lnTo>
                    <a:pt x="0" y="2903052"/>
                  </a:lnTo>
                  <a:lnTo>
                    <a:pt x="5878271" y="2903052"/>
                  </a:lnTo>
                  <a:lnTo>
                    <a:pt x="58782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8665" y="5954656"/>
              <a:ext cx="6234281" cy="3363771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433340" y="6122003"/>
            <a:ext cx="5454650" cy="7124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package</a:t>
            </a:r>
            <a:r>
              <a:rPr sz="1450" b="1" spc="-3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latin typeface="Courier New"/>
                <a:cs typeface="Courier New"/>
              </a:rPr>
              <a:t>com.luv2code.springcoredemo.common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import</a:t>
            </a:r>
            <a:r>
              <a:rPr sz="1450" b="1" spc="-5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latin typeface="Courier New"/>
                <a:cs typeface="Courier New"/>
              </a:rPr>
              <a:t>org.springframework.stereotype.</a:t>
            </a: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Component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33340" y="7043441"/>
            <a:ext cx="4775835" cy="4819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@Component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TrackCoach</a:t>
            </a:r>
            <a:r>
              <a:rPr sz="1450" b="1" spc="10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spc="5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85739" y="7734519"/>
            <a:ext cx="3757929" cy="7124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@Override</a:t>
            </a:r>
            <a:endParaRPr sz="1450">
              <a:latin typeface="Courier New"/>
              <a:cs typeface="Courier New"/>
            </a:endParaRPr>
          </a:p>
          <a:p>
            <a:pPr marL="464820" marR="5080" indent="-452755">
              <a:lnSpc>
                <a:spcPct val="104200"/>
              </a:lnSpc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1450" b="1" spc="15" dirty="0">
                <a:latin typeface="Courier New"/>
                <a:cs typeface="Courier New"/>
              </a:rPr>
              <a:t>String</a:t>
            </a:r>
            <a:r>
              <a:rPr sz="1450" b="1" spc="20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627A"/>
                </a:solidFill>
                <a:latin typeface="Courier New"/>
                <a:cs typeface="Courier New"/>
              </a:rPr>
              <a:t>getDailyWorkout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()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 { </a:t>
            </a:r>
            <a:r>
              <a:rPr sz="1450" b="1" spc="-8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return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"Run</a:t>
            </a:r>
            <a:r>
              <a:rPr sz="1450" b="1" spc="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77D16"/>
                </a:solidFill>
                <a:latin typeface="Courier New"/>
                <a:cs typeface="Courier New"/>
              </a:rPr>
              <a:t>a</a:t>
            </a:r>
            <a:r>
              <a:rPr sz="1450" b="1" spc="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hard </a:t>
            </a:r>
            <a:r>
              <a:rPr sz="1450" b="1" spc="20" dirty="0">
                <a:solidFill>
                  <a:srgbClr val="077D16"/>
                </a:solidFill>
                <a:latin typeface="Courier New"/>
                <a:cs typeface="Courier New"/>
              </a:rPr>
              <a:t>5k!"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85756" y="8425598"/>
            <a:ext cx="139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33340" y="8655957"/>
            <a:ext cx="139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198665" y="2211032"/>
            <a:ext cx="6660515" cy="3364229"/>
            <a:chOff x="2198665" y="2211032"/>
            <a:chExt cx="6660515" cy="3364229"/>
          </a:xfrm>
        </p:grpSpPr>
        <p:sp>
          <p:nvSpPr>
            <p:cNvPr id="28" name="object 28"/>
            <p:cNvSpPr/>
            <p:nvPr/>
          </p:nvSpPr>
          <p:spPr>
            <a:xfrm>
              <a:off x="2376671" y="2326211"/>
              <a:ext cx="6304915" cy="2903220"/>
            </a:xfrm>
            <a:custGeom>
              <a:avLst/>
              <a:gdLst/>
              <a:ahLst/>
              <a:cxnLst/>
              <a:rect l="l" t="t" r="r" b="b"/>
              <a:pathLst>
                <a:path w="6304915" h="2903220">
                  <a:moveTo>
                    <a:pt x="6304331" y="0"/>
                  </a:moveTo>
                  <a:lnTo>
                    <a:pt x="0" y="0"/>
                  </a:lnTo>
                  <a:lnTo>
                    <a:pt x="0" y="2903052"/>
                  </a:lnTo>
                  <a:lnTo>
                    <a:pt x="6304331" y="2903052"/>
                  </a:lnTo>
                  <a:lnTo>
                    <a:pt x="63043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8665" y="2211032"/>
              <a:ext cx="6660341" cy="3363771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2433340" y="2378379"/>
            <a:ext cx="488950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package</a:t>
            </a:r>
            <a:r>
              <a:rPr sz="1450" b="1" spc="-5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latin typeface="Courier New"/>
                <a:cs typeface="Courier New"/>
              </a:rPr>
              <a:t>com.luv2code.springcoredemo.common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33340" y="2839098"/>
            <a:ext cx="545465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import</a:t>
            </a:r>
            <a:r>
              <a:rPr sz="1450" b="1" spc="-5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latin typeface="Courier New"/>
                <a:cs typeface="Courier New"/>
              </a:rPr>
              <a:t>org.springframework.stereotype.</a:t>
            </a: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Component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33340" y="3299817"/>
            <a:ext cx="5002530" cy="4819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@Component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CricketCoach</a:t>
            </a:r>
            <a:r>
              <a:rPr sz="1450" b="1" spc="10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spc="10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85739" y="3990895"/>
            <a:ext cx="3757929" cy="7124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@Override</a:t>
            </a:r>
            <a:endParaRPr sz="1450">
              <a:latin typeface="Courier New"/>
              <a:cs typeface="Courier New"/>
            </a:endParaRPr>
          </a:p>
          <a:p>
            <a:pPr marL="464820" marR="5080" indent="-452755">
              <a:lnSpc>
                <a:spcPct val="104200"/>
              </a:lnSpc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1450" b="1" spc="15" dirty="0">
                <a:latin typeface="Courier New"/>
                <a:cs typeface="Courier New"/>
              </a:rPr>
              <a:t>String</a:t>
            </a:r>
            <a:r>
              <a:rPr sz="1450" b="1" spc="20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627A"/>
                </a:solidFill>
                <a:latin typeface="Courier New"/>
                <a:cs typeface="Courier New"/>
              </a:rPr>
              <a:t>getDailyWorkout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()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 { </a:t>
            </a:r>
            <a:r>
              <a:rPr sz="1450" b="1" spc="-8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return</a:t>
            </a:r>
            <a:r>
              <a:rPr sz="145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"Practice</a:t>
            </a:r>
            <a:r>
              <a:rPr sz="1450" b="1" spc="-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fast</a:t>
            </a:r>
            <a:r>
              <a:rPr sz="1450" b="1" spc="-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bowling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730902" y="4451614"/>
            <a:ext cx="183578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for</a:t>
            </a:r>
            <a:r>
              <a:rPr sz="1450" b="1" spc="-2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15</a:t>
            </a:r>
            <a:r>
              <a:rPr sz="1450" b="1" spc="-2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77D16"/>
                </a:solidFill>
                <a:latin typeface="Courier New"/>
                <a:cs typeface="Courier New"/>
              </a:rPr>
              <a:t>minutes"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85756" y="4681973"/>
            <a:ext cx="139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33340" y="4912333"/>
            <a:ext cx="139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25412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400" dirty="0"/>
              <a:t>Umm,</a:t>
            </a:r>
            <a:r>
              <a:rPr sz="6500" spc="65" dirty="0"/>
              <a:t> </a:t>
            </a:r>
            <a:r>
              <a:rPr sz="6500" spc="-75" dirty="0"/>
              <a:t>we</a:t>
            </a:r>
            <a:r>
              <a:rPr sz="6500" spc="70" dirty="0"/>
              <a:t> </a:t>
            </a:r>
            <a:r>
              <a:rPr sz="6500" spc="85" dirty="0"/>
              <a:t>have</a:t>
            </a:r>
            <a:r>
              <a:rPr sz="6500" spc="70" dirty="0"/>
              <a:t> </a:t>
            </a:r>
            <a:r>
              <a:rPr sz="6500" spc="180" dirty="0"/>
              <a:t>a</a:t>
            </a:r>
            <a:r>
              <a:rPr sz="6500" spc="65" dirty="0"/>
              <a:t> </a:t>
            </a:r>
            <a:r>
              <a:rPr sz="6500" spc="170" dirty="0"/>
              <a:t>little</a:t>
            </a:r>
            <a:r>
              <a:rPr sz="6500" spc="70" dirty="0"/>
              <a:t> </a:t>
            </a:r>
            <a:r>
              <a:rPr sz="6500" spc="235" dirty="0"/>
              <a:t>problem</a:t>
            </a:r>
            <a:r>
              <a:rPr sz="6500" spc="70" dirty="0"/>
              <a:t> </a:t>
            </a:r>
            <a:r>
              <a:rPr sz="6500" spc="855" dirty="0"/>
              <a:t>….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886139" y="2920843"/>
            <a:ext cx="18575655" cy="4848225"/>
            <a:chOff x="886139" y="2920843"/>
            <a:chExt cx="18575655" cy="4848225"/>
          </a:xfrm>
        </p:grpSpPr>
        <p:sp>
          <p:nvSpPr>
            <p:cNvPr id="4" name="object 4"/>
            <p:cNvSpPr/>
            <p:nvPr/>
          </p:nvSpPr>
          <p:spPr>
            <a:xfrm>
              <a:off x="1032731" y="3015081"/>
              <a:ext cx="18281015" cy="4474210"/>
            </a:xfrm>
            <a:custGeom>
              <a:avLst/>
              <a:gdLst/>
              <a:ahLst/>
              <a:cxnLst/>
              <a:rect l="l" t="t" r="r" b="b"/>
              <a:pathLst>
                <a:path w="18281015" h="4474209">
                  <a:moveTo>
                    <a:pt x="18280595" y="0"/>
                  </a:moveTo>
                  <a:lnTo>
                    <a:pt x="0" y="0"/>
                  </a:lnTo>
                  <a:lnTo>
                    <a:pt x="0" y="4473685"/>
                  </a:lnTo>
                  <a:lnTo>
                    <a:pt x="18280595" y="4473685"/>
                  </a:lnTo>
                  <a:lnTo>
                    <a:pt x="182805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139" y="2920843"/>
              <a:ext cx="167534" cy="48480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93967" y="2920843"/>
              <a:ext cx="167534" cy="48480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674" y="2920843"/>
              <a:ext cx="18240282" cy="1570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3674" y="7433794"/>
              <a:ext cx="18240282" cy="33506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89402" y="3064012"/>
            <a:ext cx="15525750" cy="43567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3100" b="1" spc="15" dirty="0">
                <a:solidFill>
                  <a:srgbClr val="FF2600"/>
                </a:solidFill>
                <a:latin typeface="Arial"/>
                <a:cs typeface="Arial"/>
              </a:rPr>
              <a:t>Parameter 0 </a:t>
            </a:r>
            <a:r>
              <a:rPr sz="3100" b="1" spc="10" dirty="0">
                <a:solidFill>
                  <a:srgbClr val="FF2600"/>
                </a:solidFill>
                <a:latin typeface="Arial"/>
                <a:cs typeface="Arial"/>
              </a:rPr>
              <a:t>of constructor in </a:t>
            </a:r>
            <a:r>
              <a:rPr sz="3100" b="1" spc="15" dirty="0">
                <a:solidFill>
                  <a:srgbClr val="FF2600"/>
                </a:solidFill>
                <a:latin typeface="Arial"/>
                <a:cs typeface="Arial"/>
              </a:rPr>
              <a:t>com.luv2code.springcoredemo.rest.DemoController </a:t>
            </a:r>
            <a:r>
              <a:rPr sz="3100" b="1" spc="-85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100" b="1" spc="10" dirty="0">
                <a:solidFill>
                  <a:srgbClr val="FF2600"/>
                </a:solidFill>
                <a:latin typeface="Arial"/>
                <a:cs typeface="Arial"/>
              </a:rPr>
              <a:t>required</a:t>
            </a:r>
            <a:r>
              <a:rPr sz="3100" b="1" spc="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100" b="1" spc="15" dirty="0">
                <a:solidFill>
                  <a:srgbClr val="FF2600"/>
                </a:solidFill>
                <a:latin typeface="Arial"/>
                <a:cs typeface="Arial"/>
              </a:rPr>
              <a:t>a</a:t>
            </a:r>
            <a:r>
              <a:rPr sz="3100" b="1" spc="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100" b="1" spc="10" dirty="0">
                <a:solidFill>
                  <a:srgbClr val="FF2600"/>
                </a:solidFill>
                <a:latin typeface="Arial"/>
                <a:cs typeface="Arial"/>
              </a:rPr>
              <a:t>single</a:t>
            </a:r>
            <a:r>
              <a:rPr sz="3100" b="1" spc="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100" b="1" spc="15" dirty="0">
                <a:solidFill>
                  <a:srgbClr val="FF2600"/>
                </a:solidFill>
                <a:latin typeface="Arial"/>
                <a:cs typeface="Arial"/>
              </a:rPr>
              <a:t>bean,</a:t>
            </a:r>
            <a:r>
              <a:rPr sz="3100" b="1" spc="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100" b="1" spc="10" dirty="0">
                <a:solidFill>
                  <a:srgbClr val="FF2600"/>
                </a:solidFill>
                <a:latin typeface="Arial"/>
                <a:cs typeface="Arial"/>
              </a:rPr>
              <a:t>but</a:t>
            </a:r>
            <a:r>
              <a:rPr sz="3100" b="1" spc="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100" b="1" spc="15" dirty="0">
                <a:solidFill>
                  <a:srgbClr val="FF2600"/>
                </a:solidFill>
                <a:latin typeface="Arial"/>
                <a:cs typeface="Arial"/>
              </a:rPr>
              <a:t>4</a:t>
            </a:r>
            <a:r>
              <a:rPr sz="3100" b="1" spc="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100" b="1" spc="15" dirty="0">
                <a:solidFill>
                  <a:srgbClr val="FF2600"/>
                </a:solidFill>
                <a:latin typeface="Arial"/>
                <a:cs typeface="Arial"/>
              </a:rPr>
              <a:t>were</a:t>
            </a:r>
            <a:r>
              <a:rPr sz="3100" b="1" spc="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100" b="1" spc="10" dirty="0">
                <a:solidFill>
                  <a:srgbClr val="FF2600"/>
                </a:solidFill>
                <a:latin typeface="Arial"/>
                <a:cs typeface="Arial"/>
              </a:rPr>
              <a:t>found:</a:t>
            </a: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50">
              <a:latin typeface="Arial"/>
              <a:cs typeface="Arial"/>
            </a:endParaRPr>
          </a:p>
          <a:p>
            <a:pPr marL="255270" indent="-243204">
              <a:lnSpc>
                <a:spcPct val="100000"/>
              </a:lnSpc>
              <a:buChar char="-"/>
              <a:tabLst>
                <a:tab pos="255904" algn="l"/>
              </a:tabLst>
            </a:pPr>
            <a:r>
              <a:rPr sz="3100" b="1" spc="15" dirty="0">
                <a:solidFill>
                  <a:srgbClr val="FF2600"/>
                </a:solidFill>
                <a:latin typeface="Arial"/>
                <a:cs typeface="Arial"/>
              </a:rPr>
              <a:t>baseballCoach</a:t>
            </a:r>
            <a:endParaRPr sz="3100">
              <a:latin typeface="Arial"/>
              <a:cs typeface="Arial"/>
            </a:endParaRPr>
          </a:p>
          <a:p>
            <a:pPr marL="255270" indent="-243204">
              <a:lnSpc>
                <a:spcPct val="100000"/>
              </a:lnSpc>
              <a:spcBef>
                <a:spcPts val="75"/>
              </a:spcBef>
              <a:buChar char="-"/>
              <a:tabLst>
                <a:tab pos="255904" algn="l"/>
              </a:tabLst>
            </a:pPr>
            <a:r>
              <a:rPr sz="3100" b="1" spc="15" dirty="0">
                <a:solidFill>
                  <a:srgbClr val="FF2600"/>
                </a:solidFill>
                <a:latin typeface="Arial"/>
                <a:cs typeface="Arial"/>
              </a:rPr>
              <a:t>cricketCoach</a:t>
            </a:r>
            <a:endParaRPr sz="3100">
              <a:latin typeface="Arial"/>
              <a:cs typeface="Arial"/>
            </a:endParaRPr>
          </a:p>
          <a:p>
            <a:pPr marL="255270" indent="-243204">
              <a:lnSpc>
                <a:spcPct val="100000"/>
              </a:lnSpc>
              <a:spcBef>
                <a:spcPts val="70"/>
              </a:spcBef>
              <a:buChar char="-"/>
              <a:tabLst>
                <a:tab pos="255904" algn="l"/>
              </a:tabLst>
            </a:pPr>
            <a:r>
              <a:rPr sz="3100" b="1" spc="15" dirty="0">
                <a:solidFill>
                  <a:srgbClr val="FF2600"/>
                </a:solidFill>
                <a:latin typeface="Arial"/>
                <a:cs typeface="Arial"/>
              </a:rPr>
              <a:t>tennisCoach</a:t>
            </a:r>
            <a:endParaRPr sz="3100">
              <a:latin typeface="Arial"/>
              <a:cs typeface="Arial"/>
            </a:endParaRPr>
          </a:p>
          <a:p>
            <a:pPr marL="255270" indent="-243204">
              <a:lnSpc>
                <a:spcPct val="100000"/>
              </a:lnSpc>
              <a:spcBef>
                <a:spcPts val="75"/>
              </a:spcBef>
              <a:buChar char="-"/>
              <a:tabLst>
                <a:tab pos="255904" algn="l"/>
              </a:tabLst>
            </a:pPr>
            <a:r>
              <a:rPr sz="3100" b="1" spc="15" dirty="0">
                <a:solidFill>
                  <a:srgbClr val="FF2600"/>
                </a:solidFill>
                <a:latin typeface="Arial"/>
                <a:cs typeface="Arial"/>
              </a:rPr>
              <a:t>trackCoach</a:t>
            </a: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100" b="1" spc="30" dirty="0">
                <a:solidFill>
                  <a:srgbClr val="FF2600"/>
                </a:solidFill>
                <a:latin typeface="Arial"/>
                <a:cs typeface="Arial"/>
              </a:rPr>
              <a:t>…</a:t>
            </a:r>
            <a:endParaRPr sz="31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27177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839210" algn="l"/>
              </a:tabLst>
            </a:pPr>
            <a:r>
              <a:rPr sz="6500" spc="285" dirty="0"/>
              <a:t>Solution:	</a:t>
            </a:r>
            <a:r>
              <a:rPr sz="6500" spc="340" dirty="0"/>
              <a:t>Be</a:t>
            </a:r>
            <a:r>
              <a:rPr sz="6500" spc="55" dirty="0"/>
              <a:t> </a:t>
            </a:r>
            <a:r>
              <a:rPr sz="6500" spc="145" dirty="0"/>
              <a:t>specific!</a:t>
            </a:r>
            <a:r>
              <a:rPr sz="6500" spc="55" dirty="0"/>
              <a:t> </a:t>
            </a:r>
            <a:r>
              <a:rPr sz="6500" spc="425" dirty="0"/>
              <a:t>-</a:t>
            </a:r>
            <a:r>
              <a:rPr sz="6500" spc="55" dirty="0"/>
              <a:t> </a:t>
            </a:r>
            <a:r>
              <a:rPr sz="6500" spc="210" dirty="0"/>
              <a:t>@Qualifier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1066742" y="1689100"/>
            <a:ext cx="11482705" cy="7280275"/>
            <a:chOff x="1066742" y="1689100"/>
            <a:chExt cx="11482705" cy="7280275"/>
          </a:xfrm>
        </p:grpSpPr>
        <p:sp>
          <p:nvSpPr>
            <p:cNvPr id="4" name="object 4"/>
            <p:cNvSpPr/>
            <p:nvPr/>
          </p:nvSpPr>
          <p:spPr>
            <a:xfrm>
              <a:off x="1244747" y="1804280"/>
              <a:ext cx="11126470" cy="6819265"/>
            </a:xfrm>
            <a:custGeom>
              <a:avLst/>
              <a:gdLst/>
              <a:ahLst/>
              <a:cxnLst/>
              <a:rect l="l" t="t" r="r" b="b"/>
              <a:pathLst>
                <a:path w="11126470" h="6819265">
                  <a:moveTo>
                    <a:pt x="11126362" y="0"/>
                  </a:moveTo>
                  <a:lnTo>
                    <a:pt x="0" y="0"/>
                  </a:lnTo>
                  <a:lnTo>
                    <a:pt x="0" y="6819164"/>
                  </a:lnTo>
                  <a:lnTo>
                    <a:pt x="11126362" y="6819164"/>
                  </a:lnTo>
                  <a:lnTo>
                    <a:pt x="111263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742" y="1689100"/>
              <a:ext cx="11482372" cy="727988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01417" y="1851463"/>
            <a:ext cx="62090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package </a:t>
            </a:r>
            <a:r>
              <a:rPr sz="1950" b="1" spc="15" dirty="0">
                <a:latin typeface="Courier New"/>
                <a:cs typeface="Courier New"/>
              </a:rPr>
              <a:t>com.luv2code.springcoredemo.rest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7033" y="2458774"/>
            <a:ext cx="8319770" cy="93471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sz="1950" b="1" spc="15" dirty="0">
                <a:latin typeface="Courier New"/>
                <a:cs typeface="Courier New"/>
              </a:rPr>
              <a:t>com.luv2code.springcoredemo.common.Coach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9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org.springframework.beans.factory.annotation.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Autowired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950" b="1" spc="-116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org.springframework.beans.factory.annotation.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Qualifier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01417" y="2458774"/>
            <a:ext cx="930275" cy="12382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02200"/>
              </a:lnSpc>
              <a:spcBef>
                <a:spcPts val="7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import  import  import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950" b="1" spc="15" dirty="0">
                <a:solidFill>
                  <a:srgbClr val="0033B3"/>
                </a:solidFill>
                <a:latin typeface="Courier New"/>
                <a:cs typeface="Courier New"/>
              </a:rPr>
              <a:t>…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01417" y="3977052"/>
            <a:ext cx="4399280" cy="631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@RestController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9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DemoController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04615" y="4888019"/>
            <a:ext cx="334327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private</a:t>
            </a:r>
            <a:r>
              <a:rPr sz="1950" b="1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Coach</a:t>
            </a:r>
            <a:r>
              <a:rPr sz="1950" b="1" spc="-5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93952" y="5798986"/>
            <a:ext cx="2589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latin typeface="Courier New"/>
                <a:cs typeface="Courier New"/>
              </a:rPr>
              <a:t>Coach</a:t>
            </a:r>
            <a:r>
              <a:rPr sz="1950" b="1" spc="-15" dirty="0"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80808"/>
                </a:solidFill>
                <a:latin typeface="Courier New"/>
                <a:cs typeface="Courier New"/>
              </a:rPr>
              <a:t>theCoach)</a:t>
            </a:r>
            <a:r>
              <a:rPr sz="1950" b="1" spc="-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04615" y="5495331"/>
            <a:ext cx="7264400" cy="1238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@Autowired</a:t>
            </a:r>
            <a:endParaRPr sz="1950">
              <a:latin typeface="Courier New"/>
              <a:cs typeface="Courier New"/>
            </a:endParaRPr>
          </a:p>
          <a:p>
            <a:pPr marL="615315" marR="5080" indent="-603250">
              <a:lnSpc>
                <a:spcPct val="102200"/>
              </a:lnSpc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1950" b="1" spc="15" dirty="0">
                <a:solidFill>
                  <a:srgbClr val="00627A"/>
                </a:solidFill>
                <a:latin typeface="Courier New"/>
                <a:cs typeface="Courier New"/>
              </a:rPr>
              <a:t>DemoController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@Qualifier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950" b="1" spc="15" dirty="0">
                <a:solidFill>
                  <a:srgbClr val="077D16"/>
                </a:solidFill>
                <a:latin typeface="Courier New"/>
                <a:cs typeface="Courier New"/>
              </a:rPr>
              <a:t>"cricketCoach"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) </a:t>
            </a:r>
            <a:r>
              <a:rPr sz="1950" b="1" spc="-116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872094"/>
                </a:solidFill>
                <a:latin typeface="Courier New"/>
                <a:cs typeface="Courier New"/>
              </a:rPr>
              <a:t>myCoach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= theCoach;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04615" y="7013609"/>
            <a:ext cx="5605780" cy="12382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607695">
              <a:lnSpc>
                <a:spcPct val="102200"/>
              </a:lnSpc>
              <a:spcBef>
                <a:spcPts val="75"/>
              </a:spcBef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@GetMapping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950" b="1" spc="15" dirty="0">
                <a:solidFill>
                  <a:srgbClr val="077D16"/>
                </a:solidFill>
                <a:latin typeface="Courier New"/>
                <a:cs typeface="Courier New"/>
              </a:rPr>
              <a:t>"/dailyworkout"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) </a:t>
            </a:r>
            <a:r>
              <a:rPr sz="19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String</a:t>
            </a:r>
            <a:r>
              <a:rPr sz="1950" b="1" spc="5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0627A"/>
                </a:solidFill>
                <a:latin typeface="Courier New"/>
                <a:cs typeface="Courier New"/>
              </a:rPr>
              <a:t>getDailyWorkout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()</a:t>
            </a:r>
            <a:r>
              <a:rPr sz="1950" b="1" spc="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615315">
              <a:lnSpc>
                <a:spcPct val="100000"/>
              </a:lnSpc>
              <a:spcBef>
                <a:spcPts val="50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return</a:t>
            </a:r>
            <a:r>
              <a:rPr sz="1950" b="1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.getDailyWorkout();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01417" y="8228232"/>
            <a:ext cx="176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132328" y="1548853"/>
            <a:ext cx="11972290" cy="5520055"/>
            <a:chOff x="8132328" y="1548853"/>
            <a:chExt cx="11972290" cy="552005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32328" y="1548853"/>
              <a:ext cx="11971771" cy="551972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551163" y="2838604"/>
              <a:ext cx="11513820" cy="2926715"/>
            </a:xfrm>
            <a:custGeom>
              <a:avLst/>
              <a:gdLst/>
              <a:ahLst/>
              <a:cxnLst/>
              <a:rect l="l" t="t" r="r" b="b"/>
              <a:pathLst>
                <a:path w="11513819" h="2926715">
                  <a:moveTo>
                    <a:pt x="11461001" y="0"/>
                  </a:moveTo>
                  <a:lnTo>
                    <a:pt x="2817285" y="0"/>
                  </a:lnTo>
                  <a:lnTo>
                    <a:pt x="2796913" y="4114"/>
                  </a:lnTo>
                  <a:lnTo>
                    <a:pt x="2780271" y="15335"/>
                  </a:lnTo>
                  <a:lnTo>
                    <a:pt x="2769047" y="31977"/>
                  </a:lnTo>
                  <a:lnTo>
                    <a:pt x="2764931" y="52354"/>
                  </a:lnTo>
                  <a:lnTo>
                    <a:pt x="2764931" y="1939406"/>
                  </a:lnTo>
                  <a:lnTo>
                    <a:pt x="0" y="2926287"/>
                  </a:lnTo>
                  <a:lnTo>
                    <a:pt x="3027750" y="2085999"/>
                  </a:lnTo>
                  <a:lnTo>
                    <a:pt x="11461001" y="2085999"/>
                  </a:lnTo>
                  <a:lnTo>
                    <a:pt x="11481418" y="2081884"/>
                  </a:lnTo>
                  <a:lnTo>
                    <a:pt x="11498055" y="2070663"/>
                  </a:lnTo>
                  <a:lnTo>
                    <a:pt x="11509254" y="2054021"/>
                  </a:lnTo>
                  <a:lnTo>
                    <a:pt x="11513356" y="2033644"/>
                  </a:lnTo>
                  <a:lnTo>
                    <a:pt x="11513356" y="52354"/>
                  </a:lnTo>
                  <a:lnTo>
                    <a:pt x="11509254" y="31977"/>
                  </a:lnTo>
                  <a:lnTo>
                    <a:pt x="11498055" y="15335"/>
                  </a:lnTo>
                  <a:lnTo>
                    <a:pt x="11481418" y="4114"/>
                  </a:lnTo>
                  <a:lnTo>
                    <a:pt x="11461001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926173" y="3136293"/>
            <a:ext cx="552831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Specify</a:t>
            </a:r>
            <a:r>
              <a:rPr sz="2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the</a:t>
            </a:r>
            <a:r>
              <a:rPr sz="2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bean</a:t>
            </a:r>
            <a:r>
              <a:rPr sz="2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id:</a:t>
            </a:r>
            <a:r>
              <a:rPr sz="2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cricketCoach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887565" y="4141497"/>
            <a:ext cx="76053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Same name as 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class,</a:t>
            </a: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first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character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lower-case</a:t>
            </a:r>
            <a:endParaRPr sz="2950">
              <a:latin typeface="Palatino Linotype"/>
              <a:cs typeface="Palatino Linotyp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061652" y="5918867"/>
            <a:ext cx="8579485" cy="3467735"/>
            <a:chOff x="11061652" y="5918867"/>
            <a:chExt cx="8579485" cy="3467735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1652" y="5918867"/>
              <a:ext cx="8579183" cy="346761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480488" y="6823844"/>
              <a:ext cx="7741920" cy="1644014"/>
            </a:xfrm>
            <a:custGeom>
              <a:avLst/>
              <a:gdLst/>
              <a:ahLst/>
              <a:cxnLst/>
              <a:rect l="l" t="t" r="r" b="b"/>
              <a:pathLst>
                <a:path w="7741919" h="1644015">
                  <a:moveTo>
                    <a:pt x="7689148" y="0"/>
                  </a:moveTo>
                  <a:lnTo>
                    <a:pt x="52354" y="0"/>
                  </a:lnTo>
                  <a:lnTo>
                    <a:pt x="31973" y="4113"/>
                  </a:lnTo>
                  <a:lnTo>
                    <a:pt x="15331" y="15331"/>
                  </a:lnTo>
                  <a:lnTo>
                    <a:pt x="4113" y="31973"/>
                  </a:lnTo>
                  <a:lnTo>
                    <a:pt x="0" y="52354"/>
                  </a:lnTo>
                  <a:lnTo>
                    <a:pt x="0" y="1591354"/>
                  </a:lnTo>
                  <a:lnTo>
                    <a:pt x="4113" y="1611732"/>
                  </a:lnTo>
                  <a:lnTo>
                    <a:pt x="15331" y="1628374"/>
                  </a:lnTo>
                  <a:lnTo>
                    <a:pt x="31973" y="1639594"/>
                  </a:lnTo>
                  <a:lnTo>
                    <a:pt x="52354" y="1643709"/>
                  </a:lnTo>
                  <a:lnTo>
                    <a:pt x="7689148" y="1643709"/>
                  </a:lnTo>
                  <a:lnTo>
                    <a:pt x="7709529" y="1639594"/>
                  </a:lnTo>
                  <a:lnTo>
                    <a:pt x="7726170" y="1628374"/>
                  </a:lnTo>
                  <a:lnTo>
                    <a:pt x="7737389" y="1611732"/>
                  </a:lnTo>
                  <a:lnTo>
                    <a:pt x="7741502" y="1591354"/>
                  </a:lnTo>
                  <a:lnTo>
                    <a:pt x="7741502" y="52354"/>
                  </a:lnTo>
                  <a:lnTo>
                    <a:pt x="7737389" y="31973"/>
                  </a:lnTo>
                  <a:lnTo>
                    <a:pt x="7726170" y="15331"/>
                  </a:lnTo>
                  <a:lnTo>
                    <a:pt x="7709529" y="4113"/>
                  </a:lnTo>
                  <a:lnTo>
                    <a:pt x="7689148" y="0"/>
                  </a:lnTo>
                  <a:close/>
                </a:path>
              </a:pathLst>
            </a:custGeom>
            <a:solidFill>
              <a:srgbClr val="5940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2921984" y="7153447"/>
            <a:ext cx="48583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Other</a:t>
            </a:r>
            <a:r>
              <a:rPr sz="29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bean</a:t>
            </a:r>
            <a:r>
              <a:rPr sz="2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ids</a:t>
            </a:r>
            <a:r>
              <a:rPr sz="29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we</a:t>
            </a:r>
            <a:r>
              <a:rPr sz="2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could</a:t>
            </a:r>
            <a:r>
              <a:rPr sz="29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use: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976358" y="7656050"/>
            <a:ext cx="674941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baseballCoach,</a:t>
            </a:r>
            <a:r>
              <a:rPr sz="2950" spc="-2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trackCoach,</a:t>
            </a:r>
            <a:r>
              <a:rPr sz="29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tennisCoach</a:t>
            </a:r>
            <a:endParaRPr sz="295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4060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645" dirty="0"/>
              <a:t>For</a:t>
            </a:r>
            <a:r>
              <a:rPr sz="6500" spc="55" dirty="0"/>
              <a:t> </a:t>
            </a:r>
            <a:r>
              <a:rPr sz="6500" spc="229" dirty="0"/>
              <a:t>Setter</a:t>
            </a:r>
            <a:r>
              <a:rPr sz="6500" spc="55" dirty="0"/>
              <a:t> </a:t>
            </a:r>
            <a:r>
              <a:rPr sz="6500" spc="290" dirty="0"/>
              <a:t>Injection</a:t>
            </a:r>
            <a:endParaRPr sz="6500"/>
          </a:p>
        </p:txBody>
      </p:sp>
      <p:sp>
        <p:nvSpPr>
          <p:cNvPr id="3" name="object 3"/>
          <p:cNvSpPr txBox="1"/>
          <p:nvPr/>
        </p:nvSpPr>
        <p:spPr>
          <a:xfrm>
            <a:off x="983014" y="2384222"/>
            <a:ext cx="1732343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4250" spc="10" dirty="0">
                <a:latin typeface="Palatino Linotype"/>
                <a:cs typeface="Palatino Linotype"/>
              </a:rPr>
              <a:t>If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you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are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using </a:t>
            </a:r>
            <a:r>
              <a:rPr sz="4250" spc="15" dirty="0">
                <a:latin typeface="Palatino Linotype"/>
                <a:cs typeface="Palatino Linotype"/>
              </a:rPr>
              <a:t>Setter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injection,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can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also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apply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b="1" spc="-10" dirty="0">
                <a:latin typeface="Palatino Linotype"/>
                <a:cs typeface="Palatino Linotype"/>
              </a:rPr>
              <a:t>@Qualifier</a:t>
            </a:r>
            <a:r>
              <a:rPr sz="4250" b="1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annotation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057402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29" dirty="0"/>
              <a:t>Setter</a:t>
            </a:r>
            <a:r>
              <a:rPr sz="6500" spc="65" dirty="0"/>
              <a:t> </a:t>
            </a:r>
            <a:r>
              <a:rPr sz="6500" spc="305" dirty="0"/>
              <a:t>Injection</a:t>
            </a:r>
            <a:r>
              <a:rPr sz="6500" spc="65" dirty="0"/>
              <a:t> </a:t>
            </a:r>
            <a:r>
              <a:rPr sz="6500" spc="425" dirty="0"/>
              <a:t>-</a:t>
            </a:r>
            <a:r>
              <a:rPr sz="6500" spc="70" dirty="0"/>
              <a:t> </a:t>
            </a:r>
            <a:r>
              <a:rPr sz="6500" spc="210" dirty="0"/>
              <a:t>@Qualifier</a:t>
            </a:r>
            <a:endParaRPr sz="6500"/>
          </a:p>
        </p:txBody>
      </p:sp>
      <p:grpSp>
        <p:nvGrpSpPr>
          <p:cNvPr id="3" name="object 3"/>
          <p:cNvGrpSpPr/>
          <p:nvPr/>
        </p:nvGrpSpPr>
        <p:grpSpPr>
          <a:xfrm>
            <a:off x="1066742" y="1689100"/>
            <a:ext cx="11482705" cy="7280275"/>
            <a:chOff x="1066742" y="1689100"/>
            <a:chExt cx="11482705" cy="7280275"/>
          </a:xfrm>
        </p:grpSpPr>
        <p:sp>
          <p:nvSpPr>
            <p:cNvPr id="4" name="object 4"/>
            <p:cNvSpPr/>
            <p:nvPr/>
          </p:nvSpPr>
          <p:spPr>
            <a:xfrm>
              <a:off x="1244747" y="1804280"/>
              <a:ext cx="11126470" cy="6819265"/>
            </a:xfrm>
            <a:custGeom>
              <a:avLst/>
              <a:gdLst/>
              <a:ahLst/>
              <a:cxnLst/>
              <a:rect l="l" t="t" r="r" b="b"/>
              <a:pathLst>
                <a:path w="11126470" h="6819265">
                  <a:moveTo>
                    <a:pt x="11126362" y="0"/>
                  </a:moveTo>
                  <a:lnTo>
                    <a:pt x="0" y="0"/>
                  </a:lnTo>
                  <a:lnTo>
                    <a:pt x="0" y="6819164"/>
                  </a:lnTo>
                  <a:lnTo>
                    <a:pt x="11126362" y="6819164"/>
                  </a:lnTo>
                  <a:lnTo>
                    <a:pt x="111263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742" y="1689100"/>
              <a:ext cx="11482372" cy="727988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01417" y="1851463"/>
            <a:ext cx="62090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package </a:t>
            </a:r>
            <a:r>
              <a:rPr sz="1950" b="1" spc="15" dirty="0">
                <a:latin typeface="Courier New"/>
                <a:cs typeface="Courier New"/>
              </a:rPr>
              <a:t>com.luv2code.springcoredemo.rest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7033" y="2458774"/>
            <a:ext cx="8319770" cy="93471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sz="1950" b="1" spc="15" dirty="0">
                <a:latin typeface="Courier New"/>
                <a:cs typeface="Courier New"/>
              </a:rPr>
              <a:t>com.luv2code.springcoredemo.common.Coach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9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org.springframework.beans.factory.annotation.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Autowired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950" b="1" spc="-116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org.springframework.beans.factory.annotation.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Qualifier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01417" y="2458774"/>
            <a:ext cx="930275" cy="12382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02200"/>
              </a:lnSpc>
              <a:spcBef>
                <a:spcPts val="7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import  import  import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950" b="1" spc="15" dirty="0">
                <a:solidFill>
                  <a:srgbClr val="0033B3"/>
                </a:solidFill>
                <a:latin typeface="Courier New"/>
                <a:cs typeface="Courier New"/>
              </a:rPr>
              <a:t>…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01417" y="3977052"/>
            <a:ext cx="4399280" cy="631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@RestController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9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DemoController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04615" y="4888019"/>
            <a:ext cx="334327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private</a:t>
            </a:r>
            <a:r>
              <a:rPr sz="1950" b="1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Coach</a:t>
            </a:r>
            <a:r>
              <a:rPr sz="1950" b="1" spc="-5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43196" y="5798986"/>
            <a:ext cx="2589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latin typeface="Courier New"/>
                <a:cs typeface="Courier New"/>
              </a:rPr>
              <a:t>Coach</a:t>
            </a:r>
            <a:r>
              <a:rPr sz="1950" b="1" spc="-15" dirty="0"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80808"/>
                </a:solidFill>
                <a:latin typeface="Courier New"/>
                <a:cs typeface="Courier New"/>
              </a:rPr>
              <a:t>theCoach)</a:t>
            </a:r>
            <a:r>
              <a:rPr sz="1950" b="1" spc="-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04615" y="5495331"/>
            <a:ext cx="7113270" cy="1238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@Autowired</a:t>
            </a:r>
            <a:endParaRPr sz="1950">
              <a:latin typeface="Courier New"/>
              <a:cs typeface="Courier New"/>
            </a:endParaRPr>
          </a:p>
          <a:p>
            <a:pPr marL="615315" marR="5080" indent="-603250">
              <a:lnSpc>
                <a:spcPct val="102200"/>
              </a:lnSpc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spc="1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627A"/>
                </a:solidFill>
                <a:latin typeface="Courier New"/>
                <a:cs typeface="Courier New"/>
              </a:rPr>
              <a:t>void</a:t>
            </a:r>
            <a:r>
              <a:rPr sz="1950" b="1" spc="15" dirty="0">
                <a:solidFill>
                  <a:srgbClr val="00627A"/>
                </a:solidFill>
                <a:latin typeface="Courier New"/>
                <a:cs typeface="Courier New"/>
              </a:rPr>
              <a:t> setCoach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@Qualifier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950" b="1" spc="15" dirty="0">
                <a:solidFill>
                  <a:srgbClr val="077D16"/>
                </a:solidFill>
                <a:latin typeface="Courier New"/>
                <a:cs typeface="Courier New"/>
              </a:rPr>
              <a:t>"cricketCoach"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) </a:t>
            </a:r>
            <a:r>
              <a:rPr sz="1950" b="1" spc="-11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872094"/>
                </a:solidFill>
                <a:latin typeface="Courier New"/>
                <a:cs typeface="Courier New"/>
              </a:rPr>
              <a:t>myCoach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= theCoach;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04615" y="7013609"/>
            <a:ext cx="5605780" cy="12382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607695">
              <a:lnSpc>
                <a:spcPct val="102200"/>
              </a:lnSpc>
              <a:spcBef>
                <a:spcPts val="75"/>
              </a:spcBef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@GetMapping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950" b="1" spc="15" dirty="0">
                <a:solidFill>
                  <a:srgbClr val="077D16"/>
                </a:solidFill>
                <a:latin typeface="Courier New"/>
                <a:cs typeface="Courier New"/>
              </a:rPr>
              <a:t>"/dailyworkout"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) </a:t>
            </a:r>
            <a:r>
              <a:rPr sz="19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String</a:t>
            </a:r>
            <a:r>
              <a:rPr sz="1950" b="1" spc="5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0627A"/>
                </a:solidFill>
                <a:latin typeface="Courier New"/>
                <a:cs typeface="Courier New"/>
              </a:rPr>
              <a:t>getDailyWorkout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()</a:t>
            </a:r>
            <a:r>
              <a:rPr sz="1950" b="1" spc="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615315">
              <a:lnSpc>
                <a:spcPct val="100000"/>
              </a:lnSpc>
              <a:spcBef>
                <a:spcPts val="50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return</a:t>
            </a:r>
            <a:r>
              <a:rPr sz="1950" b="1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.getDailyWorkout();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01417" y="8228232"/>
            <a:ext cx="176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132328" y="1548853"/>
            <a:ext cx="11972290" cy="5520055"/>
            <a:chOff x="8132328" y="1548853"/>
            <a:chExt cx="11972290" cy="552005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32328" y="1548853"/>
              <a:ext cx="11971771" cy="551972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551163" y="2838604"/>
              <a:ext cx="11513820" cy="2926715"/>
            </a:xfrm>
            <a:custGeom>
              <a:avLst/>
              <a:gdLst/>
              <a:ahLst/>
              <a:cxnLst/>
              <a:rect l="l" t="t" r="r" b="b"/>
              <a:pathLst>
                <a:path w="11513819" h="2926715">
                  <a:moveTo>
                    <a:pt x="11461001" y="0"/>
                  </a:moveTo>
                  <a:lnTo>
                    <a:pt x="2817285" y="0"/>
                  </a:lnTo>
                  <a:lnTo>
                    <a:pt x="2796913" y="4114"/>
                  </a:lnTo>
                  <a:lnTo>
                    <a:pt x="2780271" y="15335"/>
                  </a:lnTo>
                  <a:lnTo>
                    <a:pt x="2769047" y="31977"/>
                  </a:lnTo>
                  <a:lnTo>
                    <a:pt x="2764931" y="52354"/>
                  </a:lnTo>
                  <a:lnTo>
                    <a:pt x="2764931" y="1939406"/>
                  </a:lnTo>
                  <a:lnTo>
                    <a:pt x="0" y="2926287"/>
                  </a:lnTo>
                  <a:lnTo>
                    <a:pt x="3027750" y="2085999"/>
                  </a:lnTo>
                  <a:lnTo>
                    <a:pt x="11461001" y="2085999"/>
                  </a:lnTo>
                  <a:lnTo>
                    <a:pt x="11481418" y="2081884"/>
                  </a:lnTo>
                  <a:lnTo>
                    <a:pt x="11498055" y="2070663"/>
                  </a:lnTo>
                  <a:lnTo>
                    <a:pt x="11509254" y="2054021"/>
                  </a:lnTo>
                  <a:lnTo>
                    <a:pt x="11513356" y="2033644"/>
                  </a:lnTo>
                  <a:lnTo>
                    <a:pt x="11513356" y="52354"/>
                  </a:lnTo>
                  <a:lnTo>
                    <a:pt x="11509254" y="31977"/>
                  </a:lnTo>
                  <a:lnTo>
                    <a:pt x="11498055" y="15335"/>
                  </a:lnTo>
                  <a:lnTo>
                    <a:pt x="11481418" y="4114"/>
                  </a:lnTo>
                  <a:lnTo>
                    <a:pt x="11461001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3447937" y="3136293"/>
            <a:ext cx="448500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Give</a:t>
            </a:r>
            <a:r>
              <a:rPr sz="2950" spc="-2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bean</a:t>
            </a:r>
            <a:r>
              <a:rPr sz="29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id:</a:t>
            </a:r>
            <a:r>
              <a:rPr sz="2950" spc="-2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cricketCoach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887565" y="4141497"/>
            <a:ext cx="76053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Same name as 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class,</a:t>
            </a: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first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character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lower-case</a:t>
            </a:r>
            <a:endParaRPr sz="2950">
              <a:latin typeface="Palatino Linotype"/>
              <a:cs typeface="Palatino Linotyp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061652" y="5918867"/>
            <a:ext cx="8579485" cy="3467735"/>
            <a:chOff x="11061652" y="5918867"/>
            <a:chExt cx="8579485" cy="3467735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1652" y="5918867"/>
              <a:ext cx="8579183" cy="346761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480488" y="6823844"/>
              <a:ext cx="7741920" cy="1644014"/>
            </a:xfrm>
            <a:custGeom>
              <a:avLst/>
              <a:gdLst/>
              <a:ahLst/>
              <a:cxnLst/>
              <a:rect l="l" t="t" r="r" b="b"/>
              <a:pathLst>
                <a:path w="7741919" h="1644015">
                  <a:moveTo>
                    <a:pt x="7689148" y="0"/>
                  </a:moveTo>
                  <a:lnTo>
                    <a:pt x="52354" y="0"/>
                  </a:lnTo>
                  <a:lnTo>
                    <a:pt x="31973" y="4113"/>
                  </a:lnTo>
                  <a:lnTo>
                    <a:pt x="15331" y="15331"/>
                  </a:lnTo>
                  <a:lnTo>
                    <a:pt x="4113" y="31973"/>
                  </a:lnTo>
                  <a:lnTo>
                    <a:pt x="0" y="52354"/>
                  </a:lnTo>
                  <a:lnTo>
                    <a:pt x="0" y="1591354"/>
                  </a:lnTo>
                  <a:lnTo>
                    <a:pt x="4113" y="1611732"/>
                  </a:lnTo>
                  <a:lnTo>
                    <a:pt x="15331" y="1628374"/>
                  </a:lnTo>
                  <a:lnTo>
                    <a:pt x="31973" y="1639594"/>
                  </a:lnTo>
                  <a:lnTo>
                    <a:pt x="52354" y="1643709"/>
                  </a:lnTo>
                  <a:lnTo>
                    <a:pt x="7689148" y="1643709"/>
                  </a:lnTo>
                  <a:lnTo>
                    <a:pt x="7709529" y="1639594"/>
                  </a:lnTo>
                  <a:lnTo>
                    <a:pt x="7726170" y="1628374"/>
                  </a:lnTo>
                  <a:lnTo>
                    <a:pt x="7737389" y="1611732"/>
                  </a:lnTo>
                  <a:lnTo>
                    <a:pt x="7741502" y="1591354"/>
                  </a:lnTo>
                  <a:lnTo>
                    <a:pt x="7741502" y="52354"/>
                  </a:lnTo>
                  <a:lnTo>
                    <a:pt x="7737389" y="31973"/>
                  </a:lnTo>
                  <a:lnTo>
                    <a:pt x="7726170" y="15331"/>
                  </a:lnTo>
                  <a:lnTo>
                    <a:pt x="7709529" y="4113"/>
                  </a:lnTo>
                  <a:lnTo>
                    <a:pt x="7689148" y="0"/>
                  </a:lnTo>
                  <a:close/>
                </a:path>
              </a:pathLst>
            </a:custGeom>
            <a:solidFill>
              <a:srgbClr val="5940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2921984" y="7153447"/>
            <a:ext cx="48583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Other</a:t>
            </a:r>
            <a:r>
              <a:rPr sz="29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bean</a:t>
            </a:r>
            <a:r>
              <a:rPr sz="2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ids</a:t>
            </a:r>
            <a:r>
              <a:rPr sz="29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we</a:t>
            </a:r>
            <a:r>
              <a:rPr sz="2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could</a:t>
            </a:r>
            <a:r>
              <a:rPr sz="29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use: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976358" y="7656050"/>
            <a:ext cx="674941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baseballCoach,</a:t>
            </a:r>
            <a:r>
              <a:rPr sz="2950" spc="-2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trackCoach,</a:t>
            </a:r>
            <a:r>
              <a:rPr sz="29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tennisCoach</a:t>
            </a:r>
            <a:endParaRPr sz="295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24163" y="734858"/>
            <a:ext cx="8059420" cy="1018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spc="-114" dirty="0">
                <a:latin typeface="Arial"/>
                <a:cs typeface="Arial"/>
              </a:rPr>
              <a:t>@Primary</a:t>
            </a:r>
            <a:r>
              <a:rPr sz="6500" spc="-300" dirty="0">
                <a:latin typeface="Arial"/>
                <a:cs typeface="Arial"/>
              </a:rPr>
              <a:t> </a:t>
            </a:r>
            <a:r>
              <a:rPr sz="6500" spc="-130" dirty="0">
                <a:latin typeface="Arial"/>
                <a:cs typeface="Arial"/>
              </a:rPr>
              <a:t>annotation</a:t>
            </a:r>
            <a:endParaRPr sz="65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40174" y="2475662"/>
            <a:ext cx="16450310" cy="8293100"/>
            <a:chOff x="1840174" y="2475662"/>
            <a:chExt cx="16450310" cy="82931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6766" y="2569907"/>
              <a:ext cx="16151969" cy="79182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0174" y="2475662"/>
              <a:ext cx="167534" cy="82929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22380" y="2475662"/>
              <a:ext cx="167534" cy="82929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122362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400" dirty="0"/>
              <a:t>Configuring</a:t>
            </a:r>
            <a:r>
              <a:rPr sz="6500" spc="70" dirty="0"/>
              <a:t> </a:t>
            </a:r>
            <a:r>
              <a:rPr sz="6500" spc="490" dirty="0"/>
              <a:t>Spring</a:t>
            </a:r>
            <a:r>
              <a:rPr sz="6500" spc="75" dirty="0"/>
              <a:t> </a:t>
            </a:r>
            <a:r>
              <a:rPr sz="6500" spc="310" dirty="0"/>
              <a:t>Container</a:t>
            </a:r>
            <a:endParaRPr sz="6500"/>
          </a:p>
        </p:txBody>
      </p:sp>
      <p:sp>
        <p:nvSpPr>
          <p:cNvPr id="3" name="object 3"/>
          <p:cNvSpPr txBox="1"/>
          <p:nvPr/>
        </p:nvSpPr>
        <p:spPr>
          <a:xfrm>
            <a:off x="983014" y="3341909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6152" y="3225149"/>
            <a:ext cx="736092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5" dirty="0">
                <a:latin typeface="Palatino Linotype"/>
                <a:cs typeface="Palatino Linotype"/>
              </a:rPr>
              <a:t>XML</a:t>
            </a:r>
            <a:r>
              <a:rPr sz="4250" spc="-16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configuration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file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i="1" spc="10" dirty="0">
                <a:latin typeface="Palatino Linotype"/>
                <a:cs typeface="Palatino Linotype"/>
              </a:rPr>
              <a:t>(legacy)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5205727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6152" y="5088966"/>
            <a:ext cx="632333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Java</a:t>
            </a:r>
            <a:r>
              <a:rPr sz="4250" spc="-18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Annotations</a:t>
            </a:r>
            <a:r>
              <a:rPr sz="4250" spc="-35" dirty="0">
                <a:latin typeface="Palatino Linotype"/>
                <a:cs typeface="Palatino Linotype"/>
              </a:rPr>
              <a:t> </a:t>
            </a:r>
            <a:r>
              <a:rPr sz="4250" i="1" spc="15" dirty="0">
                <a:latin typeface="Palatino Linotype"/>
                <a:cs typeface="Palatino Linotype"/>
              </a:rPr>
              <a:t>(modern)</a:t>
            </a:r>
            <a:endParaRPr sz="4250" dirty="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3014" y="706954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6152" y="6952784"/>
            <a:ext cx="639000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Java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Source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Code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i="1" spc="15" dirty="0">
                <a:latin typeface="Palatino Linotype"/>
                <a:cs typeface="Palatino Linotype"/>
              </a:rPr>
              <a:t>(modern)</a:t>
            </a:r>
            <a:endParaRPr sz="4250" dirty="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82154" y="3130847"/>
            <a:ext cx="953769" cy="1126490"/>
          </a:xfrm>
          <a:custGeom>
            <a:avLst/>
            <a:gdLst/>
            <a:ahLst/>
            <a:cxnLst/>
            <a:rect l="l" t="t" r="r" b="b"/>
            <a:pathLst>
              <a:path w="953770" h="1126489">
                <a:moveTo>
                  <a:pt x="827747" y="0"/>
                </a:moveTo>
                <a:lnTo>
                  <a:pt x="763539" y="51028"/>
                </a:lnTo>
                <a:lnTo>
                  <a:pt x="725944" y="86138"/>
                </a:lnTo>
                <a:lnTo>
                  <a:pt x="688811" y="121706"/>
                </a:lnTo>
                <a:lnTo>
                  <a:pt x="652143" y="157737"/>
                </a:lnTo>
                <a:lnTo>
                  <a:pt x="615947" y="194236"/>
                </a:lnTo>
                <a:lnTo>
                  <a:pt x="580227" y="231207"/>
                </a:lnTo>
                <a:lnTo>
                  <a:pt x="544988" y="268654"/>
                </a:lnTo>
                <a:lnTo>
                  <a:pt x="510235" y="306581"/>
                </a:lnTo>
                <a:lnTo>
                  <a:pt x="471186" y="350258"/>
                </a:lnTo>
                <a:lnTo>
                  <a:pt x="455145" y="366984"/>
                </a:lnTo>
                <a:lnTo>
                  <a:pt x="441348" y="347460"/>
                </a:lnTo>
                <a:lnTo>
                  <a:pt x="336486" y="188663"/>
                </a:lnTo>
                <a:lnTo>
                  <a:pt x="310986" y="150649"/>
                </a:lnTo>
                <a:lnTo>
                  <a:pt x="297752" y="132017"/>
                </a:lnTo>
                <a:lnTo>
                  <a:pt x="283898" y="113796"/>
                </a:lnTo>
                <a:lnTo>
                  <a:pt x="269831" y="95716"/>
                </a:lnTo>
                <a:lnTo>
                  <a:pt x="255958" y="77504"/>
                </a:lnTo>
                <a:lnTo>
                  <a:pt x="249041" y="70759"/>
                </a:lnTo>
                <a:lnTo>
                  <a:pt x="241333" y="67537"/>
                </a:lnTo>
                <a:lnTo>
                  <a:pt x="232896" y="67094"/>
                </a:lnTo>
                <a:lnTo>
                  <a:pt x="223794" y="68689"/>
                </a:lnTo>
                <a:lnTo>
                  <a:pt x="215340" y="72059"/>
                </a:lnTo>
                <a:lnTo>
                  <a:pt x="209045" y="77282"/>
                </a:lnTo>
                <a:lnTo>
                  <a:pt x="205087" y="84166"/>
                </a:lnTo>
                <a:lnTo>
                  <a:pt x="201610" y="104765"/>
                </a:lnTo>
                <a:lnTo>
                  <a:pt x="196206" y="113801"/>
                </a:lnTo>
                <a:lnTo>
                  <a:pt x="187860" y="120287"/>
                </a:lnTo>
                <a:lnTo>
                  <a:pt x="177000" y="124878"/>
                </a:lnTo>
                <a:lnTo>
                  <a:pt x="142899" y="99496"/>
                </a:lnTo>
                <a:lnTo>
                  <a:pt x="114854" y="129847"/>
                </a:lnTo>
                <a:lnTo>
                  <a:pt x="105696" y="139315"/>
                </a:lnTo>
                <a:lnTo>
                  <a:pt x="99367" y="147667"/>
                </a:lnTo>
                <a:lnTo>
                  <a:pt x="96476" y="156391"/>
                </a:lnTo>
                <a:lnTo>
                  <a:pt x="96524" y="165805"/>
                </a:lnTo>
                <a:lnTo>
                  <a:pt x="115334" y="225112"/>
                </a:lnTo>
                <a:lnTo>
                  <a:pt x="132773" y="273510"/>
                </a:lnTo>
                <a:lnTo>
                  <a:pt x="151329" y="321422"/>
                </a:lnTo>
                <a:lnTo>
                  <a:pt x="171002" y="368850"/>
                </a:lnTo>
                <a:lnTo>
                  <a:pt x="191795" y="415796"/>
                </a:lnTo>
                <a:lnTo>
                  <a:pt x="213708" y="462263"/>
                </a:lnTo>
                <a:lnTo>
                  <a:pt x="236742" y="508253"/>
                </a:lnTo>
                <a:lnTo>
                  <a:pt x="264282" y="559970"/>
                </a:lnTo>
                <a:lnTo>
                  <a:pt x="267293" y="566391"/>
                </a:lnTo>
                <a:lnTo>
                  <a:pt x="270393" y="572467"/>
                </a:lnTo>
                <a:lnTo>
                  <a:pt x="0" y="889945"/>
                </a:lnTo>
                <a:lnTo>
                  <a:pt x="15011" y="925870"/>
                </a:lnTo>
                <a:lnTo>
                  <a:pt x="19957" y="936836"/>
                </a:lnTo>
                <a:lnTo>
                  <a:pt x="22743" y="944428"/>
                </a:lnTo>
                <a:lnTo>
                  <a:pt x="23740" y="951848"/>
                </a:lnTo>
                <a:lnTo>
                  <a:pt x="22773" y="959222"/>
                </a:lnTo>
                <a:lnTo>
                  <a:pt x="19666" y="966675"/>
                </a:lnTo>
                <a:lnTo>
                  <a:pt x="15748" y="973647"/>
                </a:lnTo>
                <a:lnTo>
                  <a:pt x="12306" y="980895"/>
                </a:lnTo>
                <a:lnTo>
                  <a:pt x="7928" y="992542"/>
                </a:lnTo>
                <a:lnTo>
                  <a:pt x="6175" y="998280"/>
                </a:lnTo>
                <a:lnTo>
                  <a:pt x="7750" y="1001842"/>
                </a:lnTo>
                <a:lnTo>
                  <a:pt x="18367" y="1022674"/>
                </a:lnTo>
                <a:lnTo>
                  <a:pt x="31042" y="1041770"/>
                </a:lnTo>
                <a:lnTo>
                  <a:pt x="45731" y="1059020"/>
                </a:lnTo>
                <a:lnTo>
                  <a:pt x="62390" y="1074312"/>
                </a:lnTo>
                <a:lnTo>
                  <a:pt x="77996" y="1067426"/>
                </a:lnTo>
                <a:lnTo>
                  <a:pt x="84935" y="1064537"/>
                </a:lnTo>
                <a:lnTo>
                  <a:pt x="91745" y="1062198"/>
                </a:lnTo>
                <a:lnTo>
                  <a:pt x="99182" y="1061573"/>
                </a:lnTo>
                <a:lnTo>
                  <a:pt x="105015" y="1063938"/>
                </a:lnTo>
                <a:lnTo>
                  <a:pt x="108259" y="1068679"/>
                </a:lnTo>
                <a:lnTo>
                  <a:pt x="107924" y="1075181"/>
                </a:lnTo>
                <a:lnTo>
                  <a:pt x="106274" y="1089078"/>
                </a:lnTo>
                <a:lnTo>
                  <a:pt x="110383" y="1100198"/>
                </a:lnTo>
                <a:lnTo>
                  <a:pt x="117768" y="1109733"/>
                </a:lnTo>
                <a:lnTo>
                  <a:pt x="125944" y="1118876"/>
                </a:lnTo>
                <a:lnTo>
                  <a:pt x="133070" y="1124546"/>
                </a:lnTo>
                <a:lnTo>
                  <a:pt x="141288" y="1126464"/>
                </a:lnTo>
                <a:lnTo>
                  <a:pt x="149705" y="1124732"/>
                </a:lnTo>
                <a:lnTo>
                  <a:pt x="157430" y="1119452"/>
                </a:lnTo>
                <a:lnTo>
                  <a:pt x="160816" y="1116102"/>
                </a:lnTo>
                <a:lnTo>
                  <a:pt x="163220" y="1111850"/>
                </a:lnTo>
                <a:lnTo>
                  <a:pt x="387425" y="819125"/>
                </a:lnTo>
                <a:lnTo>
                  <a:pt x="395884" y="808866"/>
                </a:lnTo>
                <a:lnTo>
                  <a:pt x="406026" y="797133"/>
                </a:lnTo>
                <a:lnTo>
                  <a:pt x="451157" y="865753"/>
                </a:lnTo>
                <a:lnTo>
                  <a:pt x="478815" y="905788"/>
                </a:lnTo>
                <a:lnTo>
                  <a:pt x="507459" y="945102"/>
                </a:lnTo>
                <a:lnTo>
                  <a:pt x="537141" y="983656"/>
                </a:lnTo>
                <a:lnTo>
                  <a:pt x="567914" y="1021412"/>
                </a:lnTo>
                <a:lnTo>
                  <a:pt x="588256" y="1036098"/>
                </a:lnTo>
                <a:lnTo>
                  <a:pt x="598630" y="1034384"/>
                </a:lnTo>
                <a:lnTo>
                  <a:pt x="610735" y="1026644"/>
                </a:lnTo>
                <a:lnTo>
                  <a:pt x="620677" y="1018090"/>
                </a:lnTo>
                <a:lnTo>
                  <a:pt x="630269" y="1009008"/>
                </a:lnTo>
                <a:lnTo>
                  <a:pt x="649488" y="990216"/>
                </a:lnTo>
                <a:lnTo>
                  <a:pt x="695311" y="1018312"/>
                </a:lnTo>
                <a:lnTo>
                  <a:pt x="725005" y="993579"/>
                </a:lnTo>
                <a:lnTo>
                  <a:pt x="740192" y="957891"/>
                </a:lnTo>
                <a:lnTo>
                  <a:pt x="745409" y="948173"/>
                </a:lnTo>
                <a:lnTo>
                  <a:pt x="753552" y="940416"/>
                </a:lnTo>
                <a:lnTo>
                  <a:pt x="764871" y="935384"/>
                </a:lnTo>
                <a:lnTo>
                  <a:pt x="774021" y="931726"/>
                </a:lnTo>
                <a:lnTo>
                  <a:pt x="781761" y="926249"/>
                </a:lnTo>
                <a:lnTo>
                  <a:pt x="808434" y="884238"/>
                </a:lnTo>
                <a:lnTo>
                  <a:pt x="817478" y="856134"/>
                </a:lnTo>
                <a:lnTo>
                  <a:pt x="590487" y="568399"/>
                </a:lnTo>
                <a:lnTo>
                  <a:pt x="609379" y="543500"/>
                </a:lnTo>
                <a:lnTo>
                  <a:pt x="640274" y="504365"/>
                </a:lnTo>
                <a:lnTo>
                  <a:pt x="671697" y="465696"/>
                </a:lnTo>
                <a:lnTo>
                  <a:pt x="703639" y="427485"/>
                </a:lnTo>
                <a:lnTo>
                  <a:pt x="736093" y="389724"/>
                </a:lnTo>
                <a:lnTo>
                  <a:pt x="769049" y="352407"/>
                </a:lnTo>
                <a:lnTo>
                  <a:pt x="802499" y="315525"/>
                </a:lnTo>
                <a:lnTo>
                  <a:pt x="836436" y="279072"/>
                </a:lnTo>
                <a:lnTo>
                  <a:pt x="870851" y="243040"/>
                </a:lnTo>
                <a:lnTo>
                  <a:pt x="915275" y="197618"/>
                </a:lnTo>
                <a:lnTo>
                  <a:pt x="924377" y="187479"/>
                </a:lnTo>
                <a:lnTo>
                  <a:pt x="932780" y="176654"/>
                </a:lnTo>
                <a:lnTo>
                  <a:pt x="940225" y="164793"/>
                </a:lnTo>
                <a:lnTo>
                  <a:pt x="950132" y="146128"/>
                </a:lnTo>
                <a:lnTo>
                  <a:pt x="953276" y="133978"/>
                </a:lnTo>
                <a:lnTo>
                  <a:pt x="949217" y="122510"/>
                </a:lnTo>
                <a:lnTo>
                  <a:pt x="917550" y="93317"/>
                </a:lnTo>
                <a:lnTo>
                  <a:pt x="909030" y="92618"/>
                </a:lnTo>
                <a:lnTo>
                  <a:pt x="893919" y="89767"/>
                </a:lnTo>
                <a:lnTo>
                  <a:pt x="883726" y="82232"/>
                </a:lnTo>
                <a:lnTo>
                  <a:pt x="878629" y="70637"/>
                </a:lnTo>
                <a:lnTo>
                  <a:pt x="878802" y="55609"/>
                </a:lnTo>
                <a:lnTo>
                  <a:pt x="879650" y="50730"/>
                </a:lnTo>
                <a:lnTo>
                  <a:pt x="878740" y="44259"/>
                </a:lnTo>
                <a:lnTo>
                  <a:pt x="853904" y="15113"/>
                </a:lnTo>
                <a:lnTo>
                  <a:pt x="833186" y="817"/>
                </a:lnTo>
                <a:lnTo>
                  <a:pt x="82774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97475" y="4937158"/>
            <a:ext cx="1073150" cy="1019810"/>
          </a:xfrm>
          <a:custGeom>
            <a:avLst/>
            <a:gdLst/>
            <a:ahLst/>
            <a:cxnLst/>
            <a:rect l="l" t="t" r="r" b="b"/>
            <a:pathLst>
              <a:path w="1073150" h="1019810">
                <a:moveTo>
                  <a:pt x="967453" y="0"/>
                </a:moveTo>
                <a:lnTo>
                  <a:pt x="922967" y="34033"/>
                </a:lnTo>
                <a:lnTo>
                  <a:pt x="895090" y="61266"/>
                </a:lnTo>
                <a:lnTo>
                  <a:pt x="862064" y="94854"/>
                </a:lnTo>
                <a:lnTo>
                  <a:pt x="824714" y="133845"/>
                </a:lnTo>
                <a:lnTo>
                  <a:pt x="783866" y="177284"/>
                </a:lnTo>
                <a:lnTo>
                  <a:pt x="740345" y="224219"/>
                </a:lnTo>
                <a:lnTo>
                  <a:pt x="694977" y="273697"/>
                </a:lnTo>
                <a:lnTo>
                  <a:pt x="648587" y="324764"/>
                </a:lnTo>
                <a:lnTo>
                  <a:pt x="602001" y="376466"/>
                </a:lnTo>
                <a:lnTo>
                  <a:pt x="556044" y="427851"/>
                </a:lnTo>
                <a:lnTo>
                  <a:pt x="511541" y="477966"/>
                </a:lnTo>
                <a:lnTo>
                  <a:pt x="469317" y="525856"/>
                </a:lnTo>
                <a:lnTo>
                  <a:pt x="430199" y="570569"/>
                </a:lnTo>
                <a:lnTo>
                  <a:pt x="395011" y="611152"/>
                </a:lnTo>
                <a:lnTo>
                  <a:pt x="364579" y="646651"/>
                </a:lnTo>
                <a:lnTo>
                  <a:pt x="339728" y="676114"/>
                </a:lnTo>
                <a:lnTo>
                  <a:pt x="317459" y="703192"/>
                </a:lnTo>
                <a:lnTo>
                  <a:pt x="304625" y="717862"/>
                </a:lnTo>
                <a:lnTo>
                  <a:pt x="287882" y="697894"/>
                </a:lnTo>
                <a:lnTo>
                  <a:pt x="260442" y="661865"/>
                </a:lnTo>
                <a:lnTo>
                  <a:pt x="210694" y="593788"/>
                </a:lnTo>
                <a:lnTo>
                  <a:pt x="182953" y="557983"/>
                </a:lnTo>
                <a:lnTo>
                  <a:pt x="170584" y="543358"/>
                </a:lnTo>
                <a:lnTo>
                  <a:pt x="157701" y="529120"/>
                </a:lnTo>
                <a:lnTo>
                  <a:pt x="144644" y="515007"/>
                </a:lnTo>
                <a:lnTo>
                  <a:pt x="131751" y="500759"/>
                </a:lnTo>
                <a:lnTo>
                  <a:pt x="125438" y="495568"/>
                </a:lnTo>
                <a:lnTo>
                  <a:pt x="118624" y="493308"/>
                </a:lnTo>
                <a:lnTo>
                  <a:pt x="111329" y="493378"/>
                </a:lnTo>
                <a:lnTo>
                  <a:pt x="94962" y="497234"/>
                </a:lnTo>
                <a:lnTo>
                  <a:pt x="85446" y="499166"/>
                </a:lnTo>
                <a:lnTo>
                  <a:pt x="75399" y="502071"/>
                </a:lnTo>
                <a:lnTo>
                  <a:pt x="65198" y="507042"/>
                </a:lnTo>
                <a:lnTo>
                  <a:pt x="63442" y="511738"/>
                </a:lnTo>
                <a:lnTo>
                  <a:pt x="64247" y="517332"/>
                </a:lnTo>
                <a:lnTo>
                  <a:pt x="66093" y="523495"/>
                </a:lnTo>
                <a:lnTo>
                  <a:pt x="67459" y="529900"/>
                </a:lnTo>
                <a:lnTo>
                  <a:pt x="61758" y="535995"/>
                </a:lnTo>
                <a:lnTo>
                  <a:pt x="46702" y="540105"/>
                </a:lnTo>
                <a:lnTo>
                  <a:pt x="27698" y="544758"/>
                </a:lnTo>
                <a:lnTo>
                  <a:pt x="10152" y="552485"/>
                </a:lnTo>
                <a:lnTo>
                  <a:pt x="5555" y="555585"/>
                </a:lnTo>
                <a:lnTo>
                  <a:pt x="14330" y="568181"/>
                </a:lnTo>
                <a:lnTo>
                  <a:pt x="11377" y="571417"/>
                </a:lnTo>
                <a:lnTo>
                  <a:pt x="5466" y="576849"/>
                </a:lnTo>
                <a:lnTo>
                  <a:pt x="1450" y="580238"/>
                </a:lnTo>
                <a:lnTo>
                  <a:pt x="0" y="584036"/>
                </a:lnTo>
                <a:lnTo>
                  <a:pt x="21443" y="635109"/>
                </a:lnTo>
                <a:lnTo>
                  <a:pt x="43113" y="678138"/>
                </a:lnTo>
                <a:lnTo>
                  <a:pt x="66206" y="720371"/>
                </a:lnTo>
                <a:lnTo>
                  <a:pt x="114291" y="804820"/>
                </a:lnTo>
                <a:lnTo>
                  <a:pt x="138100" y="848218"/>
                </a:lnTo>
                <a:lnTo>
                  <a:pt x="160964" y="893187"/>
                </a:lnTo>
                <a:lnTo>
                  <a:pt x="196953" y="957282"/>
                </a:lnTo>
                <a:lnTo>
                  <a:pt x="223898" y="986446"/>
                </a:lnTo>
                <a:lnTo>
                  <a:pt x="243879" y="991889"/>
                </a:lnTo>
                <a:lnTo>
                  <a:pt x="258975" y="984819"/>
                </a:lnTo>
                <a:lnTo>
                  <a:pt x="271264" y="976443"/>
                </a:lnTo>
                <a:lnTo>
                  <a:pt x="282824" y="977970"/>
                </a:lnTo>
                <a:lnTo>
                  <a:pt x="305965" y="999070"/>
                </a:lnTo>
                <a:lnTo>
                  <a:pt x="322847" y="1013629"/>
                </a:lnTo>
                <a:lnTo>
                  <a:pt x="337106" y="1019401"/>
                </a:lnTo>
                <a:lnTo>
                  <a:pt x="352375" y="1014137"/>
                </a:lnTo>
                <a:lnTo>
                  <a:pt x="372290" y="995593"/>
                </a:lnTo>
                <a:lnTo>
                  <a:pt x="400486" y="961521"/>
                </a:lnTo>
                <a:lnTo>
                  <a:pt x="496263" y="837806"/>
                </a:lnTo>
                <a:lnTo>
                  <a:pt x="512209" y="816012"/>
                </a:lnTo>
                <a:lnTo>
                  <a:pt x="533828" y="787391"/>
                </a:lnTo>
                <a:lnTo>
                  <a:pt x="560380" y="752866"/>
                </a:lnTo>
                <a:lnTo>
                  <a:pt x="591127" y="713360"/>
                </a:lnTo>
                <a:lnTo>
                  <a:pt x="662245" y="623095"/>
                </a:lnTo>
                <a:lnTo>
                  <a:pt x="741265" y="523978"/>
                </a:lnTo>
                <a:lnTo>
                  <a:pt x="822271" y="423391"/>
                </a:lnTo>
                <a:lnTo>
                  <a:pt x="899347" y="328716"/>
                </a:lnTo>
                <a:lnTo>
                  <a:pt x="934562" y="285903"/>
                </a:lnTo>
                <a:lnTo>
                  <a:pt x="966576" y="247336"/>
                </a:lnTo>
                <a:lnTo>
                  <a:pt x="994650" y="213938"/>
                </a:lnTo>
                <a:lnTo>
                  <a:pt x="1043703" y="157745"/>
                </a:lnTo>
                <a:lnTo>
                  <a:pt x="1050983" y="148905"/>
                </a:lnTo>
                <a:lnTo>
                  <a:pt x="1057625" y="139537"/>
                </a:lnTo>
                <a:lnTo>
                  <a:pt x="1063398" y="129357"/>
                </a:lnTo>
                <a:lnTo>
                  <a:pt x="1070949" y="113410"/>
                </a:lnTo>
                <a:lnTo>
                  <a:pt x="1073026" y="103194"/>
                </a:lnTo>
                <a:lnTo>
                  <a:pt x="1068937" y="93934"/>
                </a:lnTo>
                <a:lnTo>
                  <a:pt x="1032791" y="71526"/>
                </a:lnTo>
                <a:lnTo>
                  <a:pt x="1019626" y="70003"/>
                </a:lnTo>
                <a:lnTo>
                  <a:pt x="1010444" y="64344"/>
                </a:lnTo>
                <a:lnTo>
                  <a:pt x="1005436" y="55060"/>
                </a:lnTo>
                <a:lnTo>
                  <a:pt x="1004792" y="42658"/>
                </a:lnTo>
                <a:lnTo>
                  <a:pt x="1005263" y="38585"/>
                </a:lnTo>
                <a:lnTo>
                  <a:pt x="1004216" y="33297"/>
                </a:lnTo>
                <a:lnTo>
                  <a:pt x="1001651" y="30271"/>
                </a:lnTo>
                <a:lnTo>
                  <a:pt x="994828" y="23315"/>
                </a:lnTo>
                <a:lnTo>
                  <a:pt x="985137" y="14546"/>
                </a:lnTo>
                <a:lnTo>
                  <a:pt x="975154" y="6072"/>
                </a:lnTo>
                <a:lnTo>
                  <a:pt x="967453" y="0"/>
                </a:lnTo>
                <a:close/>
              </a:path>
            </a:pathLst>
          </a:custGeom>
          <a:solidFill>
            <a:srgbClr val="6CB3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97475" y="6636436"/>
            <a:ext cx="1073150" cy="1019810"/>
          </a:xfrm>
          <a:custGeom>
            <a:avLst/>
            <a:gdLst/>
            <a:ahLst/>
            <a:cxnLst/>
            <a:rect l="l" t="t" r="r" b="b"/>
            <a:pathLst>
              <a:path w="1073150" h="1019809">
                <a:moveTo>
                  <a:pt x="967453" y="0"/>
                </a:moveTo>
                <a:lnTo>
                  <a:pt x="922967" y="34033"/>
                </a:lnTo>
                <a:lnTo>
                  <a:pt x="895090" y="61266"/>
                </a:lnTo>
                <a:lnTo>
                  <a:pt x="862064" y="94854"/>
                </a:lnTo>
                <a:lnTo>
                  <a:pt x="824714" y="133845"/>
                </a:lnTo>
                <a:lnTo>
                  <a:pt x="783866" y="177284"/>
                </a:lnTo>
                <a:lnTo>
                  <a:pt x="740345" y="224219"/>
                </a:lnTo>
                <a:lnTo>
                  <a:pt x="694977" y="273697"/>
                </a:lnTo>
                <a:lnTo>
                  <a:pt x="648587" y="324764"/>
                </a:lnTo>
                <a:lnTo>
                  <a:pt x="602001" y="376466"/>
                </a:lnTo>
                <a:lnTo>
                  <a:pt x="556044" y="427851"/>
                </a:lnTo>
                <a:lnTo>
                  <a:pt x="511541" y="477966"/>
                </a:lnTo>
                <a:lnTo>
                  <a:pt x="469317" y="525856"/>
                </a:lnTo>
                <a:lnTo>
                  <a:pt x="430199" y="570569"/>
                </a:lnTo>
                <a:lnTo>
                  <a:pt x="395011" y="611152"/>
                </a:lnTo>
                <a:lnTo>
                  <a:pt x="364579" y="646651"/>
                </a:lnTo>
                <a:lnTo>
                  <a:pt x="339728" y="676114"/>
                </a:lnTo>
                <a:lnTo>
                  <a:pt x="317459" y="703192"/>
                </a:lnTo>
                <a:lnTo>
                  <a:pt x="304625" y="717862"/>
                </a:lnTo>
                <a:lnTo>
                  <a:pt x="287882" y="697884"/>
                </a:lnTo>
                <a:lnTo>
                  <a:pt x="260442" y="661861"/>
                </a:lnTo>
                <a:lnTo>
                  <a:pt x="210694" y="593788"/>
                </a:lnTo>
                <a:lnTo>
                  <a:pt x="182953" y="557983"/>
                </a:lnTo>
                <a:lnTo>
                  <a:pt x="170584" y="543352"/>
                </a:lnTo>
                <a:lnTo>
                  <a:pt x="157701" y="529112"/>
                </a:lnTo>
                <a:lnTo>
                  <a:pt x="144644" y="515001"/>
                </a:lnTo>
                <a:lnTo>
                  <a:pt x="131751" y="500759"/>
                </a:lnTo>
                <a:lnTo>
                  <a:pt x="125438" y="495568"/>
                </a:lnTo>
                <a:lnTo>
                  <a:pt x="118624" y="493308"/>
                </a:lnTo>
                <a:lnTo>
                  <a:pt x="111329" y="493378"/>
                </a:lnTo>
                <a:lnTo>
                  <a:pt x="94962" y="497234"/>
                </a:lnTo>
                <a:lnTo>
                  <a:pt x="85446" y="499166"/>
                </a:lnTo>
                <a:lnTo>
                  <a:pt x="75399" y="502071"/>
                </a:lnTo>
                <a:lnTo>
                  <a:pt x="65198" y="507042"/>
                </a:lnTo>
                <a:lnTo>
                  <a:pt x="63442" y="511738"/>
                </a:lnTo>
                <a:lnTo>
                  <a:pt x="64247" y="517331"/>
                </a:lnTo>
                <a:lnTo>
                  <a:pt x="66093" y="523491"/>
                </a:lnTo>
                <a:lnTo>
                  <a:pt x="67459" y="529889"/>
                </a:lnTo>
                <a:lnTo>
                  <a:pt x="61758" y="535991"/>
                </a:lnTo>
                <a:lnTo>
                  <a:pt x="46702" y="540103"/>
                </a:lnTo>
                <a:lnTo>
                  <a:pt x="27698" y="544758"/>
                </a:lnTo>
                <a:lnTo>
                  <a:pt x="10152" y="552485"/>
                </a:lnTo>
                <a:lnTo>
                  <a:pt x="5555" y="555585"/>
                </a:lnTo>
                <a:lnTo>
                  <a:pt x="14330" y="568171"/>
                </a:lnTo>
                <a:lnTo>
                  <a:pt x="11377" y="571417"/>
                </a:lnTo>
                <a:lnTo>
                  <a:pt x="5466" y="576845"/>
                </a:lnTo>
                <a:lnTo>
                  <a:pt x="1450" y="580234"/>
                </a:lnTo>
                <a:lnTo>
                  <a:pt x="0" y="584034"/>
                </a:lnTo>
                <a:lnTo>
                  <a:pt x="21443" y="635109"/>
                </a:lnTo>
                <a:lnTo>
                  <a:pt x="43113" y="678138"/>
                </a:lnTo>
                <a:lnTo>
                  <a:pt x="66206" y="720371"/>
                </a:lnTo>
                <a:lnTo>
                  <a:pt x="114291" y="804820"/>
                </a:lnTo>
                <a:lnTo>
                  <a:pt x="138100" y="848218"/>
                </a:lnTo>
                <a:lnTo>
                  <a:pt x="160964" y="893187"/>
                </a:lnTo>
                <a:lnTo>
                  <a:pt x="196953" y="957277"/>
                </a:lnTo>
                <a:lnTo>
                  <a:pt x="223898" y="986440"/>
                </a:lnTo>
                <a:lnTo>
                  <a:pt x="243879" y="991882"/>
                </a:lnTo>
                <a:lnTo>
                  <a:pt x="258975" y="984812"/>
                </a:lnTo>
                <a:lnTo>
                  <a:pt x="271264" y="976439"/>
                </a:lnTo>
                <a:lnTo>
                  <a:pt x="282824" y="977970"/>
                </a:lnTo>
                <a:lnTo>
                  <a:pt x="305965" y="999070"/>
                </a:lnTo>
                <a:lnTo>
                  <a:pt x="322847" y="1013629"/>
                </a:lnTo>
                <a:lnTo>
                  <a:pt x="337106" y="1019400"/>
                </a:lnTo>
                <a:lnTo>
                  <a:pt x="352375" y="1014136"/>
                </a:lnTo>
                <a:lnTo>
                  <a:pt x="372290" y="995590"/>
                </a:lnTo>
                <a:lnTo>
                  <a:pt x="400486" y="961516"/>
                </a:lnTo>
                <a:lnTo>
                  <a:pt x="496263" y="837796"/>
                </a:lnTo>
                <a:lnTo>
                  <a:pt x="512209" y="816002"/>
                </a:lnTo>
                <a:lnTo>
                  <a:pt x="533828" y="787381"/>
                </a:lnTo>
                <a:lnTo>
                  <a:pt x="560380" y="752857"/>
                </a:lnTo>
                <a:lnTo>
                  <a:pt x="591127" y="713351"/>
                </a:lnTo>
                <a:lnTo>
                  <a:pt x="662245" y="623087"/>
                </a:lnTo>
                <a:lnTo>
                  <a:pt x="741265" y="523972"/>
                </a:lnTo>
                <a:lnTo>
                  <a:pt x="822271" y="423387"/>
                </a:lnTo>
                <a:lnTo>
                  <a:pt x="899347" y="328714"/>
                </a:lnTo>
                <a:lnTo>
                  <a:pt x="934562" y="285902"/>
                </a:lnTo>
                <a:lnTo>
                  <a:pt x="966576" y="247335"/>
                </a:lnTo>
                <a:lnTo>
                  <a:pt x="994650" y="213938"/>
                </a:lnTo>
                <a:lnTo>
                  <a:pt x="1043703" y="157740"/>
                </a:lnTo>
                <a:lnTo>
                  <a:pt x="1050983" y="148901"/>
                </a:lnTo>
                <a:lnTo>
                  <a:pt x="1057625" y="139535"/>
                </a:lnTo>
                <a:lnTo>
                  <a:pt x="1063398" y="129357"/>
                </a:lnTo>
                <a:lnTo>
                  <a:pt x="1070949" y="113409"/>
                </a:lnTo>
                <a:lnTo>
                  <a:pt x="1073026" y="103190"/>
                </a:lnTo>
                <a:lnTo>
                  <a:pt x="1068937" y="93929"/>
                </a:lnTo>
                <a:lnTo>
                  <a:pt x="1032791" y="71526"/>
                </a:lnTo>
                <a:lnTo>
                  <a:pt x="1019626" y="69999"/>
                </a:lnTo>
                <a:lnTo>
                  <a:pt x="1010444" y="64339"/>
                </a:lnTo>
                <a:lnTo>
                  <a:pt x="1005436" y="55054"/>
                </a:lnTo>
                <a:lnTo>
                  <a:pt x="1004792" y="42647"/>
                </a:lnTo>
                <a:lnTo>
                  <a:pt x="1005263" y="38585"/>
                </a:lnTo>
                <a:lnTo>
                  <a:pt x="1004216" y="33297"/>
                </a:lnTo>
                <a:lnTo>
                  <a:pt x="1001651" y="30271"/>
                </a:lnTo>
                <a:lnTo>
                  <a:pt x="994828" y="23309"/>
                </a:lnTo>
                <a:lnTo>
                  <a:pt x="985137" y="14538"/>
                </a:lnTo>
                <a:lnTo>
                  <a:pt x="975154" y="6066"/>
                </a:lnTo>
                <a:lnTo>
                  <a:pt x="967453" y="0"/>
                </a:lnTo>
                <a:close/>
              </a:path>
            </a:pathLst>
          </a:custGeom>
          <a:solidFill>
            <a:srgbClr val="6CB33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534518"/>
            <a:ext cx="18224500" cy="941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0" spc="-130" dirty="0">
                <a:latin typeface="Cambria"/>
                <a:cs typeface="Cambria"/>
              </a:rPr>
              <a:t>Resolving</a:t>
            </a:r>
            <a:r>
              <a:rPr sz="6000" spc="105" dirty="0">
                <a:latin typeface="Cambria"/>
                <a:cs typeface="Cambria"/>
              </a:rPr>
              <a:t> </a:t>
            </a:r>
            <a:r>
              <a:rPr sz="6000" spc="-195" dirty="0">
                <a:latin typeface="Cambria"/>
                <a:cs typeface="Cambria"/>
              </a:rPr>
              <a:t>issue</a:t>
            </a:r>
            <a:r>
              <a:rPr sz="6000" spc="105" dirty="0">
                <a:latin typeface="Cambria"/>
                <a:cs typeface="Cambria"/>
              </a:rPr>
              <a:t> </a:t>
            </a:r>
            <a:r>
              <a:rPr sz="6000" spc="-120" dirty="0">
                <a:latin typeface="Cambria"/>
                <a:cs typeface="Cambria"/>
              </a:rPr>
              <a:t>with</a:t>
            </a:r>
            <a:r>
              <a:rPr sz="6000" spc="110" dirty="0">
                <a:latin typeface="Cambria"/>
                <a:cs typeface="Cambria"/>
              </a:rPr>
              <a:t> </a:t>
            </a:r>
            <a:r>
              <a:rPr sz="6000" spc="-50" dirty="0">
                <a:latin typeface="Cambria"/>
                <a:cs typeface="Cambria"/>
              </a:rPr>
              <a:t>Multiple</a:t>
            </a:r>
            <a:r>
              <a:rPr sz="6000" spc="105" dirty="0">
                <a:latin typeface="Cambria"/>
                <a:cs typeface="Cambria"/>
              </a:rPr>
              <a:t> </a:t>
            </a:r>
            <a:r>
              <a:rPr sz="6000" spc="100" dirty="0">
                <a:latin typeface="Cambria"/>
                <a:cs typeface="Cambria"/>
              </a:rPr>
              <a:t>Coach</a:t>
            </a:r>
            <a:r>
              <a:rPr sz="6000" spc="105" dirty="0">
                <a:latin typeface="Cambria"/>
                <a:cs typeface="Cambria"/>
              </a:rPr>
              <a:t> </a:t>
            </a:r>
            <a:r>
              <a:rPr sz="6000" spc="-145" dirty="0">
                <a:latin typeface="Cambria"/>
                <a:cs typeface="Cambria"/>
              </a:rPr>
              <a:t>implementations</a:t>
            </a:r>
            <a:endParaRPr sz="60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260112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6152" y="2484375"/>
            <a:ext cx="112210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case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multiple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Coach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implementations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1853" y="3752923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4988" y="3636173"/>
            <a:ext cx="76104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170" dirty="0">
                <a:latin typeface="Palatino Linotype"/>
                <a:cs typeface="Palatino Linotype"/>
              </a:rPr>
              <a:t>We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resolved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it </a:t>
            </a:r>
            <a:r>
              <a:rPr sz="4250" spc="10" dirty="0">
                <a:latin typeface="Palatino Linotype"/>
                <a:cs typeface="Palatino Linotype"/>
              </a:rPr>
              <a:t>using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30" dirty="0">
                <a:latin typeface="Palatino Linotype"/>
                <a:cs typeface="Palatino Linotype"/>
              </a:rPr>
              <a:t>@Qualifier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1853" y="4904720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4988" y="4787970"/>
            <a:ext cx="717994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170" dirty="0">
                <a:latin typeface="Palatino Linotype"/>
                <a:cs typeface="Palatino Linotype"/>
              </a:rPr>
              <a:t>We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specified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coach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by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name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3014" y="676853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56152" y="6651788"/>
            <a:ext cx="736854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Alternate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solution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available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endParaRPr sz="4250">
              <a:latin typeface="Palatino Linotype"/>
              <a:cs typeface="Palatino Linotyp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630819" y="3876101"/>
            <a:ext cx="6308090" cy="2757805"/>
            <a:chOff x="12630819" y="3876101"/>
            <a:chExt cx="6308090" cy="275780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7412" y="3970339"/>
              <a:ext cx="6014706" cy="238039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0819" y="3876101"/>
              <a:ext cx="6307891" cy="27573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67500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70" dirty="0">
                <a:latin typeface="Cambria"/>
                <a:cs typeface="Cambria"/>
              </a:rPr>
              <a:t>Alternate</a:t>
            </a:r>
            <a:r>
              <a:rPr sz="6500" spc="85" dirty="0">
                <a:latin typeface="Cambria"/>
                <a:cs typeface="Cambria"/>
              </a:rPr>
              <a:t> </a:t>
            </a:r>
            <a:r>
              <a:rPr sz="6500" spc="-130" dirty="0">
                <a:latin typeface="Cambria"/>
                <a:cs typeface="Cambria"/>
              </a:rPr>
              <a:t>solution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260112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6152" y="2484375"/>
            <a:ext cx="13320394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Instead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spc="10" dirty="0">
                <a:latin typeface="Palatino Linotype"/>
                <a:cs typeface="Palatino Linotype"/>
              </a:rPr>
              <a:t> specifying</a:t>
            </a:r>
            <a:r>
              <a:rPr sz="4250" spc="15" dirty="0">
                <a:latin typeface="Palatino Linotype"/>
                <a:cs typeface="Palatino Linotype"/>
              </a:rPr>
              <a:t> a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coach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by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name</a:t>
            </a:r>
            <a:r>
              <a:rPr sz="4250" spc="10" dirty="0">
                <a:latin typeface="Palatino Linotype"/>
                <a:cs typeface="Palatino Linotype"/>
              </a:rPr>
              <a:t> using</a:t>
            </a:r>
            <a:r>
              <a:rPr sz="4250" spc="20" dirty="0">
                <a:latin typeface="Palatino Linotype"/>
                <a:cs typeface="Palatino Linotype"/>
              </a:rPr>
              <a:t> </a:t>
            </a:r>
            <a:r>
              <a:rPr sz="4250" spc="30" dirty="0">
                <a:latin typeface="Palatino Linotype"/>
                <a:cs typeface="Palatino Linotype"/>
              </a:rPr>
              <a:t>@Qualifier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4464943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6152" y="4348193"/>
            <a:ext cx="1188339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I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simply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need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coach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don’t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care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which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coach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1853" y="5616741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4988" y="5499990"/>
            <a:ext cx="68065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If</a:t>
            </a:r>
            <a:r>
              <a:rPr sz="4250" spc="-5" dirty="0">
                <a:latin typeface="Palatino Linotype"/>
                <a:cs typeface="Palatino Linotype"/>
              </a:rPr>
              <a:t> there </a:t>
            </a:r>
            <a:r>
              <a:rPr sz="4250" spc="-10" dirty="0">
                <a:latin typeface="Palatino Linotype"/>
                <a:cs typeface="Palatino Linotype"/>
              </a:rPr>
              <a:t>are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multiple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coaches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01853" y="676853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74988" y="6651788"/>
            <a:ext cx="1691449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Then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you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coaches </a:t>
            </a:r>
            <a:r>
              <a:rPr sz="4250" spc="-15" dirty="0">
                <a:latin typeface="Palatino Linotype"/>
                <a:cs typeface="Palatino Linotype"/>
              </a:rPr>
              <a:t>figure</a:t>
            </a:r>
            <a:r>
              <a:rPr sz="4250" spc="5" dirty="0">
                <a:latin typeface="Palatino Linotype"/>
                <a:cs typeface="Palatino Linotype"/>
              </a:rPr>
              <a:t> it</a:t>
            </a:r>
            <a:r>
              <a:rPr sz="4250" spc="15" dirty="0">
                <a:latin typeface="Palatino Linotype"/>
                <a:cs typeface="Palatino Linotype"/>
              </a:rPr>
              <a:t> out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tell </a:t>
            </a:r>
            <a:r>
              <a:rPr sz="4250" spc="20" dirty="0">
                <a:latin typeface="Palatino Linotype"/>
                <a:cs typeface="Palatino Linotype"/>
              </a:rPr>
              <a:t>me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who’s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primary</a:t>
            </a:r>
            <a:r>
              <a:rPr sz="4250" b="1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coach</a:t>
            </a:r>
            <a:endParaRPr sz="4250">
              <a:latin typeface="Palatino Linotype"/>
              <a:cs typeface="Palatino Linotyp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433037" y="584275"/>
            <a:ext cx="4266565" cy="1949450"/>
            <a:chOff x="15433037" y="584275"/>
            <a:chExt cx="4266565" cy="194945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79630" y="678471"/>
              <a:ext cx="3972884" cy="15723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33037" y="584275"/>
              <a:ext cx="4266069" cy="194927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22351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45" dirty="0">
                <a:latin typeface="Cambria"/>
                <a:cs typeface="Cambria"/>
              </a:rPr>
              <a:t>Multiple</a:t>
            </a:r>
            <a:r>
              <a:rPr sz="6500" spc="130" dirty="0">
                <a:latin typeface="Cambria"/>
                <a:cs typeface="Cambria"/>
              </a:rPr>
              <a:t> </a:t>
            </a:r>
            <a:r>
              <a:rPr sz="6500" spc="120" dirty="0">
                <a:latin typeface="Cambria"/>
                <a:cs typeface="Cambria"/>
              </a:rPr>
              <a:t>Coach</a:t>
            </a:r>
            <a:r>
              <a:rPr sz="6500" spc="130" dirty="0">
                <a:latin typeface="Cambria"/>
                <a:cs typeface="Cambria"/>
              </a:rPr>
              <a:t> </a:t>
            </a:r>
            <a:r>
              <a:rPr sz="6500" spc="-125" dirty="0">
                <a:latin typeface="Cambria"/>
                <a:cs typeface="Cambria"/>
              </a:rPr>
              <a:t>Implementations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219418" y="2103663"/>
            <a:ext cx="6660515" cy="1521460"/>
            <a:chOff x="12219418" y="2103663"/>
            <a:chExt cx="6660515" cy="1521460"/>
          </a:xfrm>
        </p:grpSpPr>
        <p:sp>
          <p:nvSpPr>
            <p:cNvPr id="4" name="object 4"/>
            <p:cNvSpPr/>
            <p:nvPr/>
          </p:nvSpPr>
          <p:spPr>
            <a:xfrm>
              <a:off x="12397423" y="2218843"/>
              <a:ext cx="6304915" cy="1060450"/>
            </a:xfrm>
            <a:custGeom>
              <a:avLst/>
              <a:gdLst/>
              <a:ahLst/>
              <a:cxnLst/>
              <a:rect l="l" t="t" r="r" b="b"/>
              <a:pathLst>
                <a:path w="6304915" h="1060450">
                  <a:moveTo>
                    <a:pt x="6304331" y="0"/>
                  </a:moveTo>
                  <a:lnTo>
                    <a:pt x="0" y="0"/>
                  </a:lnTo>
                  <a:lnTo>
                    <a:pt x="0" y="1060177"/>
                  </a:lnTo>
                  <a:lnTo>
                    <a:pt x="6304331" y="1060177"/>
                  </a:lnTo>
                  <a:lnTo>
                    <a:pt x="63043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19418" y="2103663"/>
              <a:ext cx="6660341" cy="152089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924384" y="2501369"/>
            <a:ext cx="364490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latin typeface="Courier New"/>
                <a:cs typeface="Courier New"/>
              </a:rPr>
              <a:t>BaseballCoach</a:t>
            </a:r>
            <a:r>
              <a:rPr sz="1450" b="1" spc="-5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1450" b="1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spc="-5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54040" y="2271010"/>
            <a:ext cx="1383030" cy="9429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60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@Component </a:t>
            </a:r>
            <a:r>
              <a:rPr sz="1450" b="1" spc="25" dirty="0">
                <a:solidFill>
                  <a:srgbClr val="9E880C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spc="-6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endParaRPr sz="1450">
              <a:latin typeface="Courier New"/>
              <a:cs typeface="Courier New"/>
            </a:endParaRPr>
          </a:p>
          <a:p>
            <a:pPr marL="238760">
              <a:lnSpc>
                <a:spcPct val="100000"/>
              </a:lnSpc>
              <a:spcBef>
                <a:spcPts val="7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219418" y="4506365"/>
            <a:ext cx="6660515" cy="1521460"/>
            <a:chOff x="12219418" y="4506365"/>
            <a:chExt cx="6660515" cy="1521460"/>
          </a:xfrm>
        </p:grpSpPr>
        <p:sp>
          <p:nvSpPr>
            <p:cNvPr id="9" name="object 9"/>
            <p:cNvSpPr/>
            <p:nvPr/>
          </p:nvSpPr>
          <p:spPr>
            <a:xfrm>
              <a:off x="12397423" y="4621545"/>
              <a:ext cx="6304915" cy="1060450"/>
            </a:xfrm>
            <a:custGeom>
              <a:avLst/>
              <a:gdLst/>
              <a:ahLst/>
              <a:cxnLst/>
              <a:rect l="l" t="t" r="r" b="b"/>
              <a:pathLst>
                <a:path w="6304915" h="1060450">
                  <a:moveTo>
                    <a:pt x="6304331" y="0"/>
                  </a:moveTo>
                  <a:lnTo>
                    <a:pt x="0" y="0"/>
                  </a:lnTo>
                  <a:lnTo>
                    <a:pt x="0" y="1060177"/>
                  </a:lnTo>
                  <a:lnTo>
                    <a:pt x="6304331" y="1060177"/>
                  </a:lnTo>
                  <a:lnTo>
                    <a:pt x="63043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19418" y="4506365"/>
              <a:ext cx="6660341" cy="152089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924384" y="4904082"/>
            <a:ext cx="341884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latin typeface="Courier New"/>
                <a:cs typeface="Courier New"/>
              </a:rPr>
              <a:t>TennisCoach</a:t>
            </a:r>
            <a:r>
              <a:rPr sz="1450" b="1" spc="-5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145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454040" y="4673722"/>
            <a:ext cx="1383030" cy="9429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60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@Component </a:t>
            </a:r>
            <a:r>
              <a:rPr sz="1450" b="1" spc="25" dirty="0">
                <a:solidFill>
                  <a:srgbClr val="9E880C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spc="-6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endParaRPr sz="1450">
              <a:latin typeface="Courier New"/>
              <a:cs typeface="Courier New"/>
            </a:endParaRPr>
          </a:p>
          <a:p>
            <a:pPr marL="200660">
              <a:lnSpc>
                <a:spcPct val="100000"/>
              </a:lnSpc>
              <a:spcBef>
                <a:spcPts val="7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04959" y="2103663"/>
            <a:ext cx="9260205" cy="4850765"/>
            <a:chOff x="1504959" y="2103663"/>
            <a:chExt cx="9260205" cy="4850765"/>
          </a:xfrm>
        </p:grpSpPr>
        <p:sp>
          <p:nvSpPr>
            <p:cNvPr id="14" name="object 14"/>
            <p:cNvSpPr/>
            <p:nvPr/>
          </p:nvSpPr>
          <p:spPr>
            <a:xfrm>
              <a:off x="1682964" y="2218843"/>
              <a:ext cx="8904605" cy="4390390"/>
            </a:xfrm>
            <a:custGeom>
              <a:avLst/>
              <a:gdLst/>
              <a:ahLst/>
              <a:cxnLst/>
              <a:rect l="l" t="t" r="r" b="b"/>
              <a:pathLst>
                <a:path w="8904605" h="4390390">
                  <a:moveTo>
                    <a:pt x="8904105" y="0"/>
                  </a:moveTo>
                  <a:lnTo>
                    <a:pt x="0" y="0"/>
                  </a:lnTo>
                  <a:lnTo>
                    <a:pt x="0" y="4389918"/>
                  </a:lnTo>
                  <a:lnTo>
                    <a:pt x="8904105" y="4389918"/>
                  </a:lnTo>
                  <a:lnTo>
                    <a:pt x="89041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4959" y="2103663"/>
              <a:ext cx="9260115" cy="485063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739634" y="2266015"/>
            <a:ext cx="651002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package </a:t>
            </a:r>
            <a:r>
              <a:rPr sz="1950" b="1" spc="15" dirty="0">
                <a:latin typeface="Courier New"/>
                <a:cs typeface="Courier New"/>
              </a:rPr>
              <a:t>com.luv2code.springcoredemo.common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39634" y="2873327"/>
            <a:ext cx="8169275" cy="6311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import</a:t>
            </a:r>
            <a:r>
              <a:rPr sz="1950" b="1" spc="3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org.springframework.context.annotation.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Primary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950" b="1" spc="-11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import</a:t>
            </a:r>
            <a:r>
              <a:rPr sz="1950" b="1" spc="1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org.springframework.stereotype.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Component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39634" y="3784294"/>
            <a:ext cx="6359525" cy="93471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4830445">
              <a:lnSpc>
                <a:spcPct val="102200"/>
              </a:lnSpc>
              <a:spcBef>
                <a:spcPts val="75"/>
              </a:spcBef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@Component  @Primary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spc="1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950" b="1" spc="1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TrackCoach</a:t>
            </a:r>
            <a:r>
              <a:rPr sz="1950" b="1" spc="15" dirty="0"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1950" b="1" spc="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Coach</a:t>
            </a:r>
            <a:r>
              <a:rPr sz="1950" b="1" spc="15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42832" y="4998916"/>
            <a:ext cx="5002530" cy="1238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@Override</a:t>
            </a:r>
            <a:endParaRPr sz="1950">
              <a:latin typeface="Courier New"/>
              <a:cs typeface="Courier New"/>
            </a:endParaRPr>
          </a:p>
          <a:p>
            <a:pPr marL="615315" marR="5080" indent="-603250">
              <a:lnSpc>
                <a:spcPct val="102200"/>
              </a:lnSpc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1950" b="1" spc="10" dirty="0">
                <a:latin typeface="Courier New"/>
                <a:cs typeface="Courier New"/>
              </a:rPr>
              <a:t>String </a:t>
            </a:r>
            <a:r>
              <a:rPr sz="1950" b="1" spc="15" dirty="0">
                <a:solidFill>
                  <a:srgbClr val="00627A"/>
                </a:solidFill>
                <a:latin typeface="Courier New"/>
                <a:cs typeface="Courier New"/>
              </a:rPr>
              <a:t>getDailyWorkout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() { </a:t>
            </a:r>
            <a:r>
              <a:rPr sz="1950" b="1" spc="-116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return </a:t>
            </a:r>
            <a:r>
              <a:rPr sz="1950" b="1" spc="10" dirty="0">
                <a:solidFill>
                  <a:srgbClr val="077D16"/>
                </a:solidFill>
                <a:latin typeface="Courier New"/>
                <a:cs typeface="Courier New"/>
              </a:rPr>
              <a:t>"Run </a:t>
            </a:r>
            <a:r>
              <a:rPr sz="1950" b="1" spc="15" dirty="0">
                <a:solidFill>
                  <a:srgbClr val="077D16"/>
                </a:solidFill>
                <a:latin typeface="Courier New"/>
                <a:cs typeface="Courier New"/>
              </a:rPr>
              <a:t>a</a:t>
            </a:r>
            <a:r>
              <a:rPr sz="1950" b="1" spc="10" dirty="0">
                <a:solidFill>
                  <a:srgbClr val="077D16"/>
                </a:solidFill>
                <a:latin typeface="Courier New"/>
                <a:cs typeface="Courier New"/>
              </a:rPr>
              <a:t> hard </a:t>
            </a:r>
            <a:r>
              <a:rPr sz="1950" b="1" spc="15" dirty="0">
                <a:solidFill>
                  <a:srgbClr val="077D16"/>
                </a:solidFill>
                <a:latin typeface="Courier New"/>
                <a:cs typeface="Courier New"/>
              </a:rPr>
              <a:t>5k!"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39634" y="6213539"/>
            <a:ext cx="176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2219418" y="6909077"/>
            <a:ext cx="6660515" cy="1521460"/>
            <a:chOff x="12219418" y="6909077"/>
            <a:chExt cx="6660515" cy="1521460"/>
          </a:xfrm>
        </p:grpSpPr>
        <p:sp>
          <p:nvSpPr>
            <p:cNvPr id="22" name="object 22"/>
            <p:cNvSpPr/>
            <p:nvPr/>
          </p:nvSpPr>
          <p:spPr>
            <a:xfrm>
              <a:off x="12397423" y="7024257"/>
              <a:ext cx="6304915" cy="1060450"/>
            </a:xfrm>
            <a:custGeom>
              <a:avLst/>
              <a:gdLst/>
              <a:ahLst/>
              <a:cxnLst/>
              <a:rect l="l" t="t" r="r" b="b"/>
              <a:pathLst>
                <a:path w="6304915" h="1060450">
                  <a:moveTo>
                    <a:pt x="6304331" y="0"/>
                  </a:moveTo>
                  <a:lnTo>
                    <a:pt x="0" y="0"/>
                  </a:lnTo>
                  <a:lnTo>
                    <a:pt x="0" y="1060177"/>
                  </a:lnTo>
                  <a:lnTo>
                    <a:pt x="6304331" y="1060177"/>
                  </a:lnTo>
                  <a:lnTo>
                    <a:pt x="63043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19418" y="6909077"/>
              <a:ext cx="6660341" cy="1520896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3924384" y="7306794"/>
            <a:ext cx="353187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latin typeface="Courier New"/>
                <a:cs typeface="Courier New"/>
              </a:rPr>
              <a:t>CricketCoach</a:t>
            </a:r>
            <a:r>
              <a:rPr sz="1450" b="1" spc="-5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1450" b="1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spc="-5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454040" y="7076434"/>
            <a:ext cx="1383030" cy="9429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60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@Component </a:t>
            </a:r>
            <a:r>
              <a:rPr sz="1450" b="1" spc="25" dirty="0">
                <a:solidFill>
                  <a:srgbClr val="9E880C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spc="-6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endParaRPr sz="1450">
              <a:latin typeface="Courier New"/>
              <a:cs typeface="Courier New"/>
            </a:endParaRPr>
          </a:p>
          <a:p>
            <a:pPr marL="200660">
              <a:lnSpc>
                <a:spcPct val="100000"/>
              </a:lnSpc>
              <a:spcBef>
                <a:spcPts val="7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0100" y="4036818"/>
            <a:ext cx="1287780" cy="409575"/>
          </a:xfrm>
          <a:custGeom>
            <a:avLst/>
            <a:gdLst/>
            <a:ahLst/>
            <a:cxnLst/>
            <a:rect l="l" t="t" r="r" b="b"/>
            <a:pathLst>
              <a:path w="1287780" h="409575">
                <a:moveTo>
                  <a:pt x="617236" y="0"/>
                </a:moveTo>
                <a:lnTo>
                  <a:pt x="617236" y="139043"/>
                </a:lnTo>
                <a:lnTo>
                  <a:pt x="0" y="139043"/>
                </a:lnTo>
                <a:lnTo>
                  <a:pt x="0" y="269909"/>
                </a:lnTo>
                <a:lnTo>
                  <a:pt x="617236" y="269909"/>
                </a:lnTo>
                <a:lnTo>
                  <a:pt x="617236" y="408954"/>
                </a:lnTo>
                <a:lnTo>
                  <a:pt x="1287373" y="204476"/>
                </a:lnTo>
                <a:lnTo>
                  <a:pt x="617236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900239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95" dirty="0">
                <a:latin typeface="Cambria"/>
                <a:cs typeface="Cambria"/>
              </a:rPr>
              <a:t>Resolved</a:t>
            </a:r>
            <a:r>
              <a:rPr sz="6500" spc="85" dirty="0">
                <a:latin typeface="Cambria"/>
                <a:cs typeface="Cambria"/>
              </a:rPr>
              <a:t> </a:t>
            </a:r>
            <a:r>
              <a:rPr sz="6500" spc="-120" dirty="0">
                <a:latin typeface="Cambria"/>
                <a:cs typeface="Cambria"/>
              </a:rPr>
              <a:t>with</a:t>
            </a:r>
            <a:r>
              <a:rPr sz="6500" spc="85" dirty="0">
                <a:latin typeface="Cambria"/>
                <a:cs typeface="Cambria"/>
              </a:rPr>
              <a:t> </a:t>
            </a:r>
            <a:r>
              <a:rPr sz="6500" spc="-245" dirty="0">
                <a:latin typeface="Cambria"/>
                <a:cs typeface="Cambria"/>
              </a:rPr>
              <a:t>@Primary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6742" y="1840928"/>
            <a:ext cx="11482705" cy="6976745"/>
            <a:chOff x="1066742" y="1840928"/>
            <a:chExt cx="11482705" cy="6976745"/>
          </a:xfrm>
        </p:grpSpPr>
        <p:sp>
          <p:nvSpPr>
            <p:cNvPr id="4" name="object 4"/>
            <p:cNvSpPr/>
            <p:nvPr/>
          </p:nvSpPr>
          <p:spPr>
            <a:xfrm>
              <a:off x="1244747" y="1956108"/>
              <a:ext cx="11126470" cy="6515734"/>
            </a:xfrm>
            <a:custGeom>
              <a:avLst/>
              <a:gdLst/>
              <a:ahLst/>
              <a:cxnLst/>
              <a:rect l="l" t="t" r="r" b="b"/>
              <a:pathLst>
                <a:path w="11126470" h="6515734">
                  <a:moveTo>
                    <a:pt x="11126362" y="0"/>
                  </a:moveTo>
                  <a:lnTo>
                    <a:pt x="0" y="0"/>
                  </a:lnTo>
                  <a:lnTo>
                    <a:pt x="0" y="6515508"/>
                  </a:lnTo>
                  <a:lnTo>
                    <a:pt x="11126362" y="6515508"/>
                  </a:lnTo>
                  <a:lnTo>
                    <a:pt x="111263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742" y="1840928"/>
              <a:ext cx="11482372" cy="69762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01417" y="2003291"/>
            <a:ext cx="62090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package </a:t>
            </a:r>
            <a:r>
              <a:rPr sz="1950" b="1" spc="15" dirty="0">
                <a:latin typeface="Courier New"/>
                <a:cs typeface="Courier New"/>
              </a:rPr>
              <a:t>com.luv2code.springcoredemo.rest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1417" y="2610602"/>
            <a:ext cx="9375775" cy="93471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import</a:t>
            </a:r>
            <a:r>
              <a:rPr sz="1950" b="1" spc="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com.luv2code.springcoredemo.common.Coach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import</a:t>
            </a:r>
            <a:r>
              <a:rPr sz="1950" b="1" spc="4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org.springframework.beans.factory.annotation.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Autowired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950" b="1" spc="15" dirty="0">
                <a:solidFill>
                  <a:srgbClr val="0033B3"/>
                </a:solidFill>
                <a:latin typeface="Courier New"/>
                <a:cs typeface="Courier New"/>
              </a:rPr>
              <a:t>…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01417" y="3825225"/>
            <a:ext cx="4399280" cy="631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@RestController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9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DemoController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04615" y="4736191"/>
            <a:ext cx="334327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private</a:t>
            </a:r>
            <a:r>
              <a:rPr sz="1950" b="1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Coach</a:t>
            </a:r>
            <a:r>
              <a:rPr sz="1950" b="1" spc="-5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27079" y="5647159"/>
            <a:ext cx="168465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080808"/>
                </a:solidFill>
                <a:latin typeface="Courier New"/>
                <a:cs typeface="Courier New"/>
              </a:rPr>
              <a:t>theCoach)</a:t>
            </a:r>
            <a:r>
              <a:rPr sz="1950" b="1" spc="-5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04615" y="5343503"/>
            <a:ext cx="4097020" cy="1238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@Autowired</a:t>
            </a:r>
            <a:endParaRPr sz="1950">
              <a:latin typeface="Courier New"/>
              <a:cs typeface="Courier New"/>
            </a:endParaRPr>
          </a:p>
          <a:p>
            <a:pPr marL="615315" marR="5080" indent="-603250">
              <a:lnSpc>
                <a:spcPct val="102200"/>
              </a:lnSpc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spc="-5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0627A"/>
                </a:solidFill>
                <a:latin typeface="Courier New"/>
                <a:cs typeface="Courier New"/>
              </a:rPr>
              <a:t>DemoController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950" b="1" spc="15" dirty="0">
                <a:latin typeface="Courier New"/>
                <a:cs typeface="Courier New"/>
              </a:rPr>
              <a:t>Coach </a:t>
            </a:r>
            <a:r>
              <a:rPr sz="1950" b="1" spc="-1155" dirty="0"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1950" b="1" spc="5" dirty="0">
                <a:solidFill>
                  <a:srgbClr val="872094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1950" b="1" spc="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theCoach;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04615" y="6861781"/>
            <a:ext cx="5605780" cy="93471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607695">
              <a:lnSpc>
                <a:spcPct val="102200"/>
              </a:lnSpc>
              <a:spcBef>
                <a:spcPts val="75"/>
              </a:spcBef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@GetMapping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950" b="1" spc="15" dirty="0">
                <a:solidFill>
                  <a:srgbClr val="077D16"/>
                </a:solidFill>
                <a:latin typeface="Courier New"/>
                <a:cs typeface="Courier New"/>
              </a:rPr>
              <a:t>"/dailyworkout"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) </a:t>
            </a:r>
            <a:r>
              <a:rPr sz="19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String</a:t>
            </a:r>
            <a:r>
              <a:rPr sz="1950" b="1" spc="5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0627A"/>
                </a:solidFill>
                <a:latin typeface="Courier New"/>
                <a:cs typeface="Courier New"/>
              </a:rPr>
              <a:t>getDailyWorkout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()</a:t>
            </a:r>
            <a:r>
              <a:rPr sz="1950" b="1" spc="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615315">
              <a:lnSpc>
                <a:spcPct val="100000"/>
              </a:lnSpc>
              <a:spcBef>
                <a:spcPts val="50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return</a:t>
            </a:r>
            <a:r>
              <a:rPr sz="1950" b="1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.getDailyWorkout();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04634" y="7772748"/>
            <a:ext cx="176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01417" y="8076404"/>
            <a:ext cx="176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038938" y="930474"/>
            <a:ext cx="12065635" cy="6395720"/>
            <a:chOff x="8038938" y="930474"/>
            <a:chExt cx="12065635" cy="639572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8938" y="930474"/>
              <a:ext cx="12065161" cy="63956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457774" y="2384461"/>
              <a:ext cx="11513820" cy="3474085"/>
            </a:xfrm>
            <a:custGeom>
              <a:avLst/>
              <a:gdLst/>
              <a:ahLst/>
              <a:cxnLst/>
              <a:rect l="l" t="t" r="r" b="b"/>
              <a:pathLst>
                <a:path w="11513819" h="3474085">
                  <a:moveTo>
                    <a:pt x="11461096" y="0"/>
                  </a:moveTo>
                  <a:lnTo>
                    <a:pt x="2817380" y="0"/>
                  </a:lnTo>
                  <a:lnTo>
                    <a:pt x="2796963" y="4113"/>
                  </a:lnTo>
                  <a:lnTo>
                    <a:pt x="2780326" y="15331"/>
                  </a:lnTo>
                  <a:lnTo>
                    <a:pt x="2769127" y="31973"/>
                  </a:lnTo>
                  <a:lnTo>
                    <a:pt x="2765025" y="52354"/>
                  </a:lnTo>
                  <a:lnTo>
                    <a:pt x="2765025" y="2486835"/>
                  </a:lnTo>
                  <a:lnTo>
                    <a:pt x="0" y="3473716"/>
                  </a:lnTo>
                  <a:lnTo>
                    <a:pt x="3027740" y="2633427"/>
                  </a:lnTo>
                  <a:lnTo>
                    <a:pt x="11461096" y="2633427"/>
                  </a:lnTo>
                  <a:lnTo>
                    <a:pt x="11481468" y="2629312"/>
                  </a:lnTo>
                  <a:lnTo>
                    <a:pt x="11498110" y="2618091"/>
                  </a:lnTo>
                  <a:lnTo>
                    <a:pt x="11509334" y="2601450"/>
                  </a:lnTo>
                  <a:lnTo>
                    <a:pt x="11513450" y="2581073"/>
                  </a:lnTo>
                  <a:lnTo>
                    <a:pt x="11513450" y="52354"/>
                  </a:lnTo>
                  <a:lnTo>
                    <a:pt x="11509334" y="31973"/>
                  </a:lnTo>
                  <a:lnTo>
                    <a:pt x="11498110" y="15331"/>
                  </a:lnTo>
                  <a:lnTo>
                    <a:pt x="11481468" y="4113"/>
                  </a:lnTo>
                  <a:lnTo>
                    <a:pt x="11461096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3652538" y="2707782"/>
            <a:ext cx="388874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No</a:t>
            </a:r>
            <a:r>
              <a:rPr sz="29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need</a:t>
            </a:r>
            <a:r>
              <a:rPr sz="29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for</a:t>
            </a:r>
            <a:r>
              <a:rPr sz="29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Palatino Linotype"/>
                <a:cs typeface="Palatino Linotype"/>
              </a:rPr>
              <a:t>@Qualifier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743874" y="3662727"/>
            <a:ext cx="570611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47700">
              <a:lnSpc>
                <a:spcPct val="111800"/>
              </a:lnSpc>
              <a:spcBef>
                <a:spcPts val="95"/>
              </a:spcBef>
            </a:pP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There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is a </a:t>
            </a:r>
            <a:r>
              <a:rPr sz="2950" spc="30" dirty="0">
                <a:solidFill>
                  <a:srgbClr val="FFFFFF"/>
                </a:solidFill>
                <a:latin typeface="Palatino Linotype"/>
                <a:cs typeface="Palatino Linotype"/>
              </a:rPr>
              <a:t>@Primary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coach </a:t>
            </a: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This</a:t>
            </a:r>
            <a:r>
              <a:rPr sz="29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example</a:t>
            </a:r>
            <a:r>
              <a:rPr sz="29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will</a:t>
            </a:r>
            <a:r>
              <a:rPr sz="29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use</a:t>
            </a:r>
            <a:r>
              <a:rPr sz="29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Palatino Linotype"/>
                <a:cs typeface="Palatino Linotype"/>
              </a:rPr>
              <a:t>TrackCoach</a:t>
            </a:r>
            <a:endParaRPr sz="2950">
              <a:latin typeface="Palatino Linotype"/>
              <a:cs typeface="Palatino Linotyp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737129" y="5778431"/>
            <a:ext cx="7251700" cy="3824604"/>
            <a:chOff x="11737129" y="5778431"/>
            <a:chExt cx="7251700" cy="3824604"/>
          </a:xfrm>
        </p:grpSpPr>
        <p:sp>
          <p:nvSpPr>
            <p:cNvPr id="21" name="object 21"/>
            <p:cNvSpPr/>
            <p:nvPr/>
          </p:nvSpPr>
          <p:spPr>
            <a:xfrm>
              <a:off x="11915134" y="5893611"/>
              <a:ext cx="6896100" cy="3364229"/>
            </a:xfrm>
            <a:custGeom>
              <a:avLst/>
              <a:gdLst/>
              <a:ahLst/>
              <a:cxnLst/>
              <a:rect l="l" t="t" r="r" b="b"/>
              <a:pathLst>
                <a:path w="6896100" h="3364229">
                  <a:moveTo>
                    <a:pt x="6895580" y="0"/>
                  </a:moveTo>
                  <a:lnTo>
                    <a:pt x="0" y="0"/>
                  </a:lnTo>
                  <a:lnTo>
                    <a:pt x="0" y="3363771"/>
                  </a:lnTo>
                  <a:lnTo>
                    <a:pt x="6895580" y="3363771"/>
                  </a:lnTo>
                  <a:lnTo>
                    <a:pt x="68955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7129" y="5778431"/>
              <a:ext cx="7251590" cy="382449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1971752" y="5945778"/>
            <a:ext cx="488950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package</a:t>
            </a:r>
            <a:r>
              <a:rPr sz="1450" b="1" spc="-5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latin typeface="Courier New"/>
                <a:cs typeface="Courier New"/>
              </a:rPr>
              <a:t>com.luv2code.springcoredemo.common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971752" y="6406496"/>
            <a:ext cx="6133465" cy="48196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6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import</a:t>
            </a:r>
            <a:r>
              <a:rPr sz="1450" b="1" spc="-5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latin typeface="Courier New"/>
                <a:cs typeface="Courier New"/>
              </a:rPr>
              <a:t>org.springframework.context.annotation.</a:t>
            </a: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Primary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450" b="1" spc="-8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import</a:t>
            </a:r>
            <a:r>
              <a:rPr sz="14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latin typeface="Courier New"/>
                <a:cs typeface="Courier New"/>
              </a:rPr>
              <a:t>org.springframework.stereotype.</a:t>
            </a: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Component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971752" y="7097576"/>
            <a:ext cx="4776470" cy="71247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3623945">
              <a:lnSpc>
                <a:spcPct val="104200"/>
              </a:lnSpc>
              <a:spcBef>
                <a:spcPts val="60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@Component  @Primary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TrackCoach</a:t>
            </a:r>
            <a:r>
              <a:rPr sz="1450" b="1" spc="10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spc="5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424146" y="8019013"/>
            <a:ext cx="3757929" cy="942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@Override</a:t>
            </a:r>
            <a:endParaRPr sz="1450">
              <a:latin typeface="Courier New"/>
              <a:cs typeface="Courier New"/>
            </a:endParaRPr>
          </a:p>
          <a:p>
            <a:pPr marL="464820" marR="5080" indent="-452755">
              <a:lnSpc>
                <a:spcPct val="104200"/>
              </a:lnSpc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1450" b="1" spc="15" dirty="0">
                <a:latin typeface="Courier New"/>
                <a:cs typeface="Courier New"/>
              </a:rPr>
              <a:t>String</a:t>
            </a:r>
            <a:r>
              <a:rPr sz="1450" b="1" spc="20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627A"/>
                </a:solidFill>
                <a:latin typeface="Courier New"/>
                <a:cs typeface="Courier New"/>
              </a:rPr>
              <a:t>getDailyWorkout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()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 { </a:t>
            </a:r>
            <a:r>
              <a:rPr sz="1450" b="1" spc="-8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return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"Run</a:t>
            </a:r>
            <a:r>
              <a:rPr sz="1450" b="1" spc="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77D16"/>
                </a:solidFill>
                <a:latin typeface="Courier New"/>
                <a:cs typeface="Courier New"/>
              </a:rPr>
              <a:t>a</a:t>
            </a:r>
            <a:r>
              <a:rPr sz="1450" b="1" spc="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hard </a:t>
            </a:r>
            <a:r>
              <a:rPr sz="1450" b="1" spc="20" dirty="0">
                <a:solidFill>
                  <a:srgbClr val="077D16"/>
                </a:solidFill>
                <a:latin typeface="Courier New"/>
                <a:cs typeface="Courier New"/>
              </a:rPr>
              <a:t>5k!"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971752" y="8940451"/>
            <a:ext cx="139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622326" y="7251871"/>
            <a:ext cx="1287780" cy="409575"/>
          </a:xfrm>
          <a:custGeom>
            <a:avLst/>
            <a:gdLst/>
            <a:ahLst/>
            <a:cxnLst/>
            <a:rect l="l" t="t" r="r" b="b"/>
            <a:pathLst>
              <a:path w="1287779" h="409575">
                <a:moveTo>
                  <a:pt x="617227" y="0"/>
                </a:moveTo>
                <a:lnTo>
                  <a:pt x="617227" y="139044"/>
                </a:lnTo>
                <a:lnTo>
                  <a:pt x="0" y="139044"/>
                </a:lnTo>
                <a:lnTo>
                  <a:pt x="0" y="269910"/>
                </a:lnTo>
                <a:lnTo>
                  <a:pt x="617227" y="269910"/>
                </a:lnTo>
                <a:lnTo>
                  <a:pt x="617227" y="408954"/>
                </a:lnTo>
                <a:lnTo>
                  <a:pt x="1287363" y="204478"/>
                </a:lnTo>
                <a:lnTo>
                  <a:pt x="61722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7768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229" dirty="0">
                <a:latin typeface="Cambria"/>
                <a:cs typeface="Cambria"/>
              </a:rPr>
              <a:t>@Primary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225" dirty="0">
                <a:latin typeface="Cambria"/>
                <a:cs typeface="Cambria"/>
              </a:rPr>
              <a:t>-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110" dirty="0">
                <a:latin typeface="Cambria"/>
                <a:cs typeface="Cambria"/>
              </a:rPr>
              <a:t>Only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-160" dirty="0">
                <a:latin typeface="Cambria"/>
                <a:cs typeface="Cambria"/>
              </a:rPr>
              <a:t>one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286793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6152" y="2751184"/>
            <a:ext cx="1724025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When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using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@Primary,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can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have </a:t>
            </a:r>
            <a:r>
              <a:rPr sz="4250" u="heavy" spc="1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only one</a:t>
            </a:r>
            <a:r>
              <a:rPr sz="4250" spc="10" dirty="0">
                <a:latin typeface="Palatino Linotype"/>
                <a:cs typeface="Palatino Linotype"/>
              </a:rPr>
              <a:t> for multiple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implementations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4019732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6152" y="3902981"/>
            <a:ext cx="1753171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If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you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mark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multiple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classes </a:t>
            </a:r>
            <a:r>
              <a:rPr sz="4250" spc="15" dirty="0">
                <a:latin typeface="Palatino Linotype"/>
                <a:cs typeface="Palatino Linotype"/>
              </a:rPr>
              <a:t>with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50" dirty="0">
                <a:latin typeface="Palatino Linotype"/>
                <a:cs typeface="Palatino Linotype"/>
              </a:rPr>
              <a:t>@Primary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umm,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we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have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problem</a:t>
            </a:r>
            <a:endParaRPr sz="4250">
              <a:latin typeface="Palatino Linotype"/>
              <a:cs typeface="Palatino Linotyp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419635" y="344073"/>
            <a:ext cx="4266565" cy="1949450"/>
            <a:chOff x="15419635" y="344073"/>
            <a:chExt cx="4266565" cy="194945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66227" y="438342"/>
              <a:ext cx="3972884" cy="15723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19635" y="344073"/>
              <a:ext cx="4266069" cy="194927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019544" y="5228814"/>
            <a:ext cx="17769205" cy="3884929"/>
            <a:chOff x="1019544" y="5228814"/>
            <a:chExt cx="17769205" cy="3884929"/>
          </a:xfrm>
        </p:grpSpPr>
        <p:sp>
          <p:nvSpPr>
            <p:cNvPr id="11" name="object 11"/>
            <p:cNvSpPr/>
            <p:nvPr/>
          </p:nvSpPr>
          <p:spPr>
            <a:xfrm>
              <a:off x="1166142" y="5323052"/>
              <a:ext cx="17475835" cy="3510915"/>
            </a:xfrm>
            <a:custGeom>
              <a:avLst/>
              <a:gdLst/>
              <a:ahLst/>
              <a:cxnLst/>
              <a:rect l="l" t="t" r="r" b="b"/>
              <a:pathLst>
                <a:path w="17475835" h="3510915">
                  <a:moveTo>
                    <a:pt x="17475384" y="0"/>
                  </a:moveTo>
                  <a:lnTo>
                    <a:pt x="0" y="0"/>
                  </a:lnTo>
                  <a:lnTo>
                    <a:pt x="0" y="3510364"/>
                  </a:lnTo>
                  <a:lnTo>
                    <a:pt x="17475384" y="3510364"/>
                  </a:lnTo>
                  <a:lnTo>
                    <a:pt x="174753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9544" y="5228814"/>
              <a:ext cx="167534" cy="388469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21109" y="5228814"/>
              <a:ext cx="167534" cy="38846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7084" y="5228814"/>
              <a:ext cx="17434024" cy="1570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7084" y="8778444"/>
              <a:ext cx="17434024" cy="33506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22812" y="5126955"/>
            <a:ext cx="14998065" cy="3637915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60"/>
              </a:spcBef>
            </a:pPr>
            <a:r>
              <a:rPr sz="3100" spc="10" dirty="0">
                <a:solidFill>
                  <a:srgbClr val="FF2600"/>
                </a:solidFill>
                <a:latin typeface="Arial MT"/>
                <a:cs typeface="Arial MT"/>
              </a:rPr>
              <a:t>Unsatisfied </a:t>
            </a:r>
            <a:r>
              <a:rPr sz="3100" spc="15" dirty="0">
                <a:solidFill>
                  <a:srgbClr val="FF2600"/>
                </a:solidFill>
                <a:latin typeface="Arial MT"/>
                <a:cs typeface="Arial MT"/>
              </a:rPr>
              <a:t>dependency expressed</a:t>
            </a:r>
            <a:r>
              <a:rPr sz="3100" spc="10" dirty="0">
                <a:solidFill>
                  <a:srgbClr val="FF2600"/>
                </a:solidFill>
                <a:latin typeface="Arial MT"/>
                <a:cs typeface="Arial MT"/>
              </a:rPr>
              <a:t> </a:t>
            </a:r>
            <a:r>
              <a:rPr sz="3100" spc="15" dirty="0">
                <a:solidFill>
                  <a:srgbClr val="FF2600"/>
                </a:solidFill>
                <a:latin typeface="Arial MT"/>
                <a:cs typeface="Arial MT"/>
              </a:rPr>
              <a:t>through</a:t>
            </a:r>
            <a:r>
              <a:rPr sz="3100" spc="10" dirty="0">
                <a:solidFill>
                  <a:srgbClr val="FF2600"/>
                </a:solidFill>
                <a:latin typeface="Arial MT"/>
                <a:cs typeface="Arial MT"/>
              </a:rPr>
              <a:t> constructor</a:t>
            </a:r>
            <a:r>
              <a:rPr sz="3100" spc="15" dirty="0">
                <a:solidFill>
                  <a:srgbClr val="FF2600"/>
                </a:solidFill>
                <a:latin typeface="Arial MT"/>
                <a:cs typeface="Arial MT"/>
              </a:rPr>
              <a:t> parameter</a:t>
            </a:r>
            <a:r>
              <a:rPr sz="3100" spc="10" dirty="0">
                <a:solidFill>
                  <a:srgbClr val="FF2600"/>
                </a:solidFill>
                <a:latin typeface="Arial MT"/>
                <a:cs typeface="Arial MT"/>
              </a:rPr>
              <a:t> 0:</a:t>
            </a:r>
            <a:endParaRPr sz="3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sz="3100" spc="20" dirty="0">
                <a:solidFill>
                  <a:srgbClr val="FF2600"/>
                </a:solidFill>
                <a:latin typeface="Arial MT"/>
                <a:cs typeface="Arial MT"/>
              </a:rPr>
              <a:t>No</a:t>
            </a:r>
            <a:r>
              <a:rPr sz="3100" spc="15" dirty="0">
                <a:solidFill>
                  <a:srgbClr val="FF2600"/>
                </a:solidFill>
                <a:latin typeface="Arial MT"/>
                <a:cs typeface="Arial MT"/>
              </a:rPr>
              <a:t> </a:t>
            </a:r>
            <a:r>
              <a:rPr sz="3100" spc="10" dirty="0">
                <a:solidFill>
                  <a:srgbClr val="FF2600"/>
                </a:solidFill>
                <a:latin typeface="Arial MT"/>
                <a:cs typeface="Arial MT"/>
              </a:rPr>
              <a:t>qualifying</a:t>
            </a:r>
            <a:r>
              <a:rPr sz="3100" spc="15" dirty="0">
                <a:solidFill>
                  <a:srgbClr val="FF2600"/>
                </a:solidFill>
                <a:latin typeface="Arial MT"/>
                <a:cs typeface="Arial MT"/>
              </a:rPr>
              <a:t> bean </a:t>
            </a:r>
            <a:r>
              <a:rPr sz="3100" spc="10" dirty="0">
                <a:solidFill>
                  <a:srgbClr val="FF2600"/>
                </a:solidFill>
                <a:latin typeface="Arial MT"/>
                <a:cs typeface="Arial MT"/>
              </a:rPr>
              <a:t>of</a:t>
            </a:r>
            <a:r>
              <a:rPr sz="3100" spc="15" dirty="0">
                <a:solidFill>
                  <a:srgbClr val="FF2600"/>
                </a:solidFill>
                <a:latin typeface="Arial MT"/>
                <a:cs typeface="Arial MT"/>
              </a:rPr>
              <a:t> </a:t>
            </a:r>
            <a:r>
              <a:rPr sz="3100" spc="10" dirty="0">
                <a:solidFill>
                  <a:srgbClr val="FF2600"/>
                </a:solidFill>
                <a:latin typeface="Arial MT"/>
                <a:cs typeface="Arial MT"/>
              </a:rPr>
              <a:t>type</a:t>
            </a:r>
            <a:r>
              <a:rPr sz="3100" spc="15" dirty="0">
                <a:solidFill>
                  <a:srgbClr val="FF2600"/>
                </a:solidFill>
                <a:latin typeface="Arial MT"/>
                <a:cs typeface="Arial MT"/>
              </a:rPr>
              <a:t> 'com.luv2code.springcoredemo.common.Coach' </a:t>
            </a:r>
            <a:r>
              <a:rPr sz="3100" spc="10" dirty="0">
                <a:solidFill>
                  <a:srgbClr val="FF2600"/>
                </a:solidFill>
                <a:latin typeface="Arial MT"/>
                <a:cs typeface="Arial MT"/>
              </a:rPr>
              <a:t>available:</a:t>
            </a:r>
            <a:endParaRPr sz="3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sz="3100" b="1" u="heavy" spc="15" dirty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more</a:t>
            </a:r>
            <a:r>
              <a:rPr sz="3100" b="1" u="heavy" spc="10" dirty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 </a:t>
            </a:r>
            <a:r>
              <a:rPr sz="3100" b="1" u="heavy" spc="15" dirty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than</a:t>
            </a:r>
            <a:r>
              <a:rPr sz="3100" b="1" u="heavy" spc="10" dirty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 </a:t>
            </a:r>
            <a:r>
              <a:rPr sz="3100" b="1" u="heavy" spc="15" dirty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one</a:t>
            </a:r>
            <a:r>
              <a:rPr sz="3100" b="1" u="heavy" spc="10" dirty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 'primary'</a:t>
            </a:r>
            <a:r>
              <a:rPr sz="3100" b="1" u="heavy" spc="15" dirty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 bean</a:t>
            </a:r>
            <a:r>
              <a:rPr sz="3100" b="1" u="heavy" spc="10" dirty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 </a:t>
            </a:r>
            <a:r>
              <a:rPr sz="3100" b="1" u="heavy" spc="15" dirty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found</a:t>
            </a:r>
            <a:r>
              <a:rPr sz="3100" b="1" spc="15" dirty="0">
                <a:solidFill>
                  <a:srgbClr val="FF2600"/>
                </a:solidFill>
                <a:latin typeface="Arial"/>
                <a:cs typeface="Arial"/>
              </a:rPr>
              <a:t> among</a:t>
            </a:r>
            <a:r>
              <a:rPr sz="3100" b="1" spc="10" dirty="0">
                <a:solidFill>
                  <a:srgbClr val="FF2600"/>
                </a:solidFill>
                <a:latin typeface="Arial"/>
                <a:cs typeface="Arial"/>
              </a:rPr>
              <a:t> candidates:</a:t>
            </a: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sz="3100" spc="15" dirty="0">
                <a:solidFill>
                  <a:srgbClr val="FF2600"/>
                </a:solidFill>
                <a:latin typeface="Arial MT"/>
                <a:cs typeface="Arial MT"/>
              </a:rPr>
              <a:t>[baseballCoach,</a:t>
            </a:r>
            <a:r>
              <a:rPr sz="3100" spc="-5" dirty="0">
                <a:solidFill>
                  <a:srgbClr val="FF2600"/>
                </a:solidFill>
                <a:latin typeface="Arial MT"/>
                <a:cs typeface="Arial MT"/>
              </a:rPr>
              <a:t> </a:t>
            </a:r>
            <a:r>
              <a:rPr sz="3100" spc="15" dirty="0">
                <a:solidFill>
                  <a:srgbClr val="FF2600"/>
                </a:solidFill>
                <a:latin typeface="Arial MT"/>
                <a:cs typeface="Arial MT"/>
              </a:rPr>
              <a:t>cricketCoach,</a:t>
            </a:r>
            <a:r>
              <a:rPr sz="3100" spc="-5" dirty="0">
                <a:solidFill>
                  <a:srgbClr val="FF2600"/>
                </a:solidFill>
                <a:latin typeface="Arial MT"/>
                <a:cs typeface="Arial MT"/>
              </a:rPr>
              <a:t> </a:t>
            </a:r>
            <a:r>
              <a:rPr sz="3100" spc="15" dirty="0">
                <a:solidFill>
                  <a:srgbClr val="FF2600"/>
                </a:solidFill>
                <a:latin typeface="Arial MT"/>
                <a:cs typeface="Arial MT"/>
              </a:rPr>
              <a:t>tennisCoach,</a:t>
            </a:r>
            <a:r>
              <a:rPr sz="3100" dirty="0">
                <a:solidFill>
                  <a:srgbClr val="FF2600"/>
                </a:solidFill>
                <a:latin typeface="Arial MT"/>
                <a:cs typeface="Arial MT"/>
              </a:rPr>
              <a:t> </a:t>
            </a:r>
            <a:r>
              <a:rPr sz="3100" spc="10" dirty="0">
                <a:solidFill>
                  <a:srgbClr val="FF2600"/>
                </a:solidFill>
                <a:latin typeface="Arial MT"/>
                <a:cs typeface="Arial MT"/>
              </a:rPr>
              <a:t>trackCoach]</a:t>
            </a:r>
            <a:endParaRPr sz="3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964"/>
              </a:spcBef>
            </a:pPr>
            <a:r>
              <a:rPr sz="3100" b="1" spc="30" dirty="0">
                <a:solidFill>
                  <a:srgbClr val="FF2600"/>
                </a:solidFill>
                <a:latin typeface="Arial"/>
                <a:cs typeface="Arial"/>
              </a:rPr>
              <a:t>…</a:t>
            </a:r>
            <a:endParaRPr sz="31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23107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0" dirty="0">
                <a:latin typeface="Cambria"/>
                <a:cs typeface="Cambria"/>
              </a:rPr>
              <a:t>Mixing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-229" dirty="0">
                <a:latin typeface="Cambria"/>
                <a:cs typeface="Cambria"/>
              </a:rPr>
              <a:t>@Primary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-60" dirty="0">
                <a:latin typeface="Cambria"/>
                <a:cs typeface="Cambria"/>
              </a:rPr>
              <a:t>and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-100" dirty="0">
                <a:latin typeface="Cambria"/>
                <a:cs typeface="Cambria"/>
              </a:rPr>
              <a:t>@Qualifier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0314" y="2297606"/>
            <a:ext cx="9377680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81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spc="10" dirty="0">
                <a:latin typeface="Palatino Linotype"/>
                <a:cs typeface="Palatino Linotype"/>
              </a:rPr>
              <a:t>If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you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mix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0" dirty="0">
                <a:latin typeface="Palatino Linotype"/>
                <a:cs typeface="Palatino Linotype"/>
              </a:rPr>
              <a:t>@Primary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30" dirty="0">
                <a:latin typeface="Palatino Linotype"/>
                <a:cs typeface="Palatino Linotype"/>
              </a:rPr>
              <a:t>@Qualifier</a:t>
            </a:r>
            <a:endParaRPr sz="4250">
              <a:latin typeface="Palatino Linotype"/>
              <a:cs typeface="Palatino Linotype"/>
            </a:endParaRPr>
          </a:p>
          <a:p>
            <a:pPr marL="1017269" lvl="1" indent="-57404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1017269" algn="l"/>
                <a:tab pos="1017905" algn="l"/>
              </a:tabLst>
            </a:pPr>
            <a:r>
              <a:rPr sz="4250" spc="30" dirty="0">
                <a:latin typeface="Palatino Linotype"/>
                <a:cs typeface="Palatino Linotype"/>
              </a:rPr>
              <a:t>@Qualifier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has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higher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priority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23107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0" dirty="0">
                <a:latin typeface="Cambria"/>
                <a:cs typeface="Cambria"/>
              </a:rPr>
              <a:t>Mixing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-229" dirty="0">
                <a:latin typeface="Cambria"/>
                <a:cs typeface="Cambria"/>
              </a:rPr>
              <a:t>@Primary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-60" dirty="0">
                <a:latin typeface="Cambria"/>
                <a:cs typeface="Cambria"/>
              </a:rPr>
              <a:t>and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-100" dirty="0">
                <a:latin typeface="Cambria"/>
                <a:cs typeface="Cambria"/>
              </a:rPr>
              <a:t>@Qualifier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6482" y="1765412"/>
            <a:ext cx="13094335" cy="7447915"/>
            <a:chOff x="586482" y="1765412"/>
            <a:chExt cx="13094335" cy="7447915"/>
          </a:xfrm>
        </p:grpSpPr>
        <p:sp>
          <p:nvSpPr>
            <p:cNvPr id="4" name="object 4"/>
            <p:cNvSpPr/>
            <p:nvPr/>
          </p:nvSpPr>
          <p:spPr>
            <a:xfrm>
              <a:off x="764487" y="1880591"/>
              <a:ext cx="12738100" cy="6986905"/>
            </a:xfrm>
            <a:custGeom>
              <a:avLst/>
              <a:gdLst/>
              <a:ahLst/>
              <a:cxnLst/>
              <a:rect l="l" t="t" r="r" b="b"/>
              <a:pathLst>
                <a:path w="12738100" h="6986905">
                  <a:moveTo>
                    <a:pt x="12737936" y="0"/>
                  </a:moveTo>
                  <a:lnTo>
                    <a:pt x="0" y="0"/>
                  </a:lnTo>
                  <a:lnTo>
                    <a:pt x="0" y="6986698"/>
                  </a:lnTo>
                  <a:lnTo>
                    <a:pt x="12737936" y="6986698"/>
                  </a:lnTo>
                  <a:lnTo>
                    <a:pt x="127379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482" y="1765412"/>
              <a:ext cx="13093946" cy="74474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21157" y="1927774"/>
            <a:ext cx="62090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package </a:t>
            </a:r>
            <a:r>
              <a:rPr sz="1950" b="1" spc="15" dirty="0">
                <a:latin typeface="Courier New"/>
                <a:cs typeface="Courier New"/>
              </a:rPr>
              <a:t>com.luv2code.springcoredemo.rest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1157" y="2535085"/>
            <a:ext cx="930275" cy="93471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02200"/>
              </a:lnSpc>
              <a:spcBef>
                <a:spcPts val="7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import  import  import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6773" y="2535085"/>
            <a:ext cx="8319770" cy="93471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sz="1950" b="1" spc="15" dirty="0">
                <a:latin typeface="Courier New"/>
                <a:cs typeface="Courier New"/>
              </a:rPr>
              <a:t>com.luv2code.springcoredemo.common.Coach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9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org.springframework.beans.factory.annotation.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Autowired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950" b="1" spc="-116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org.springframework.beans.factory.annotation.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Qualifier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1157" y="3613587"/>
            <a:ext cx="176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0033B3"/>
                </a:solidFill>
                <a:latin typeface="Courier New"/>
                <a:cs typeface="Courier New"/>
              </a:rPr>
              <a:t>…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1157" y="4220898"/>
            <a:ext cx="4399280" cy="631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@RestController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9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DemoController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24355" y="5131865"/>
            <a:ext cx="334327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private</a:t>
            </a:r>
            <a:r>
              <a:rPr sz="1950" b="1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Coach</a:t>
            </a:r>
            <a:r>
              <a:rPr sz="1950" b="1" spc="-5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13693" y="6042832"/>
            <a:ext cx="2589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latin typeface="Courier New"/>
                <a:cs typeface="Courier New"/>
              </a:rPr>
              <a:t>Coach</a:t>
            </a:r>
            <a:r>
              <a:rPr sz="1950" b="1" spc="-15" dirty="0"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80808"/>
                </a:solidFill>
                <a:latin typeface="Courier New"/>
                <a:cs typeface="Courier New"/>
              </a:rPr>
              <a:t>theCoach)</a:t>
            </a:r>
            <a:r>
              <a:rPr sz="1950" b="1" spc="-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24355" y="5739177"/>
            <a:ext cx="7264400" cy="1238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@Autowired</a:t>
            </a:r>
            <a:endParaRPr sz="1950">
              <a:latin typeface="Courier New"/>
              <a:cs typeface="Courier New"/>
            </a:endParaRPr>
          </a:p>
          <a:p>
            <a:pPr marL="615315" marR="5080" indent="-603250">
              <a:lnSpc>
                <a:spcPct val="102200"/>
              </a:lnSpc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1950" b="1" spc="15" dirty="0">
                <a:solidFill>
                  <a:srgbClr val="00627A"/>
                </a:solidFill>
                <a:latin typeface="Courier New"/>
                <a:cs typeface="Courier New"/>
              </a:rPr>
              <a:t>DemoController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@Qualifier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950" b="1" spc="15" dirty="0">
                <a:solidFill>
                  <a:srgbClr val="077D16"/>
                </a:solidFill>
                <a:latin typeface="Courier New"/>
                <a:cs typeface="Courier New"/>
              </a:rPr>
              <a:t>"cricketCoach"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) </a:t>
            </a:r>
            <a:r>
              <a:rPr sz="1950" b="1" spc="-116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872094"/>
                </a:solidFill>
                <a:latin typeface="Courier New"/>
                <a:cs typeface="Courier New"/>
              </a:rPr>
              <a:t>myCoach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= theCoach;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24355" y="7257455"/>
            <a:ext cx="5605780" cy="93471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607695">
              <a:lnSpc>
                <a:spcPct val="102200"/>
              </a:lnSpc>
              <a:spcBef>
                <a:spcPts val="75"/>
              </a:spcBef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@GetMapping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950" b="1" spc="15" dirty="0">
                <a:solidFill>
                  <a:srgbClr val="077D16"/>
                </a:solidFill>
                <a:latin typeface="Courier New"/>
                <a:cs typeface="Courier New"/>
              </a:rPr>
              <a:t>"/dailyworkout"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) </a:t>
            </a:r>
            <a:r>
              <a:rPr sz="19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String</a:t>
            </a:r>
            <a:r>
              <a:rPr sz="1950" b="1" spc="5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0627A"/>
                </a:solidFill>
                <a:latin typeface="Courier New"/>
                <a:cs typeface="Courier New"/>
              </a:rPr>
              <a:t>getDailyWorkout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()</a:t>
            </a:r>
            <a:r>
              <a:rPr sz="1950" b="1" spc="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615315">
              <a:lnSpc>
                <a:spcPct val="100000"/>
              </a:lnSpc>
              <a:spcBef>
                <a:spcPts val="50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return</a:t>
            </a:r>
            <a:r>
              <a:rPr sz="1950" b="1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.getDailyWorkout();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24376" y="8168422"/>
            <a:ext cx="176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1157" y="8472078"/>
            <a:ext cx="176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038938" y="824791"/>
            <a:ext cx="12065635" cy="6526530"/>
            <a:chOff x="8038938" y="824791"/>
            <a:chExt cx="12065635" cy="652653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8938" y="824791"/>
              <a:ext cx="12065161" cy="65259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457774" y="2303217"/>
              <a:ext cx="11513820" cy="3555365"/>
            </a:xfrm>
            <a:custGeom>
              <a:avLst/>
              <a:gdLst/>
              <a:ahLst/>
              <a:cxnLst/>
              <a:rect l="l" t="t" r="r" b="b"/>
              <a:pathLst>
                <a:path w="11513819" h="3555365">
                  <a:moveTo>
                    <a:pt x="11461096" y="0"/>
                  </a:moveTo>
                  <a:lnTo>
                    <a:pt x="2817380" y="0"/>
                  </a:lnTo>
                  <a:lnTo>
                    <a:pt x="2796963" y="4113"/>
                  </a:lnTo>
                  <a:lnTo>
                    <a:pt x="2780326" y="15331"/>
                  </a:lnTo>
                  <a:lnTo>
                    <a:pt x="2769127" y="31973"/>
                  </a:lnTo>
                  <a:lnTo>
                    <a:pt x="2765025" y="52354"/>
                  </a:lnTo>
                  <a:lnTo>
                    <a:pt x="2765025" y="2567984"/>
                  </a:lnTo>
                  <a:lnTo>
                    <a:pt x="0" y="3555190"/>
                  </a:lnTo>
                  <a:lnTo>
                    <a:pt x="3026797" y="2714901"/>
                  </a:lnTo>
                  <a:lnTo>
                    <a:pt x="11461096" y="2714901"/>
                  </a:lnTo>
                  <a:lnTo>
                    <a:pt x="11481468" y="2710786"/>
                  </a:lnTo>
                  <a:lnTo>
                    <a:pt x="11498110" y="2699565"/>
                  </a:lnTo>
                  <a:lnTo>
                    <a:pt x="11509334" y="2682924"/>
                  </a:lnTo>
                  <a:lnTo>
                    <a:pt x="11513450" y="2662547"/>
                  </a:lnTo>
                  <a:lnTo>
                    <a:pt x="11513450" y="52354"/>
                  </a:lnTo>
                  <a:lnTo>
                    <a:pt x="11509334" y="31973"/>
                  </a:lnTo>
                  <a:lnTo>
                    <a:pt x="11498110" y="15331"/>
                  </a:lnTo>
                  <a:lnTo>
                    <a:pt x="11481468" y="4113"/>
                  </a:lnTo>
                  <a:lnTo>
                    <a:pt x="11461096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3088890" y="2664391"/>
            <a:ext cx="50165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15" dirty="0">
                <a:solidFill>
                  <a:srgbClr val="FFFFFF"/>
                </a:solidFill>
                <a:latin typeface="Palatino Linotype"/>
                <a:cs typeface="Palatino Linotype"/>
              </a:rPr>
              <a:t>@Qualifier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has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higher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priority</a:t>
            </a:r>
            <a:endParaRPr sz="2950">
              <a:latin typeface="Palatino Linotype"/>
              <a:cs typeface="Palatino Linotyp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327866" y="3619336"/>
            <a:ext cx="6537959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0670" marR="5080" indent="-268605">
              <a:lnSpc>
                <a:spcPct val="111800"/>
              </a:lnSpc>
              <a:spcBef>
                <a:spcPts val="95"/>
              </a:spcBef>
            </a:pP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Even though 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there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is a </a:t>
            </a:r>
            <a:r>
              <a:rPr sz="2950" spc="30" dirty="0">
                <a:solidFill>
                  <a:srgbClr val="FFFFFF"/>
                </a:solidFill>
                <a:latin typeface="Palatino Linotype"/>
                <a:cs typeface="Palatino Linotype"/>
              </a:rPr>
              <a:t>@Primary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coach </a:t>
            </a:r>
            <a:r>
              <a:rPr sz="2950" spc="-73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This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example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will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use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CricketCoach</a:t>
            </a:r>
            <a:endParaRPr sz="2950">
              <a:latin typeface="Palatino Linotype"/>
              <a:cs typeface="Palatino Linotyp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2577522" y="5871810"/>
            <a:ext cx="7251700" cy="3824604"/>
            <a:chOff x="12577522" y="5871810"/>
            <a:chExt cx="7251700" cy="3824604"/>
          </a:xfrm>
        </p:grpSpPr>
        <p:sp>
          <p:nvSpPr>
            <p:cNvPr id="23" name="object 23"/>
            <p:cNvSpPr/>
            <p:nvPr/>
          </p:nvSpPr>
          <p:spPr>
            <a:xfrm>
              <a:off x="12755527" y="5986990"/>
              <a:ext cx="6896100" cy="3364229"/>
            </a:xfrm>
            <a:custGeom>
              <a:avLst/>
              <a:gdLst/>
              <a:ahLst/>
              <a:cxnLst/>
              <a:rect l="l" t="t" r="r" b="b"/>
              <a:pathLst>
                <a:path w="6896100" h="3364229">
                  <a:moveTo>
                    <a:pt x="6895580" y="0"/>
                  </a:moveTo>
                  <a:lnTo>
                    <a:pt x="0" y="0"/>
                  </a:lnTo>
                  <a:lnTo>
                    <a:pt x="0" y="3363771"/>
                  </a:lnTo>
                  <a:lnTo>
                    <a:pt x="6895580" y="3363771"/>
                  </a:lnTo>
                  <a:lnTo>
                    <a:pt x="68955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77522" y="5871810"/>
              <a:ext cx="7251590" cy="382449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2812249" y="6039157"/>
            <a:ext cx="48888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package</a:t>
            </a:r>
            <a:r>
              <a:rPr sz="1450" b="1" spc="-5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latin typeface="Courier New"/>
                <a:cs typeface="Courier New"/>
              </a:rPr>
              <a:t>com.luv2code.springcoredemo.common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812249" y="6499876"/>
            <a:ext cx="6133465" cy="48196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6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import</a:t>
            </a:r>
            <a:r>
              <a:rPr sz="1450" b="1" spc="-6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latin typeface="Courier New"/>
                <a:cs typeface="Courier New"/>
              </a:rPr>
              <a:t>org.springframework.context.annotation.</a:t>
            </a: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Primary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450" b="1" spc="-8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import</a:t>
            </a:r>
            <a:r>
              <a:rPr sz="14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latin typeface="Courier New"/>
                <a:cs typeface="Courier New"/>
              </a:rPr>
              <a:t>org.springframework.stereotype.</a:t>
            </a: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Component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812249" y="7190954"/>
            <a:ext cx="4775835" cy="71247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3623945">
              <a:lnSpc>
                <a:spcPct val="104200"/>
              </a:lnSpc>
              <a:spcBef>
                <a:spcPts val="60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@Compone</a:t>
            </a:r>
            <a:r>
              <a:rPr sz="1450" b="1" spc="15" dirty="0">
                <a:solidFill>
                  <a:srgbClr val="9E880C"/>
                </a:solidFill>
                <a:latin typeface="Courier New"/>
                <a:cs typeface="Courier New"/>
              </a:rPr>
              <a:t>n</a:t>
            </a: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t  </a:t>
            </a:r>
            <a:r>
              <a:rPr sz="1450" b="1" spc="15" dirty="0">
                <a:solidFill>
                  <a:srgbClr val="9E880C"/>
                </a:solidFill>
                <a:latin typeface="Courier New"/>
                <a:cs typeface="Courier New"/>
              </a:rPr>
              <a:t>@Primary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TrackCoach</a:t>
            </a:r>
            <a:r>
              <a:rPr sz="1450" b="1" spc="10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spc="5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264644" y="8112393"/>
            <a:ext cx="3757929" cy="4819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@Override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1450" b="1" spc="15" dirty="0">
                <a:latin typeface="Courier New"/>
                <a:cs typeface="Courier New"/>
              </a:rPr>
              <a:t>String</a:t>
            </a:r>
            <a:r>
              <a:rPr sz="1450" b="1" spc="20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627A"/>
                </a:solidFill>
                <a:latin typeface="Courier New"/>
                <a:cs typeface="Courier New"/>
              </a:rPr>
              <a:t>getDailyWorkout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()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 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717071" y="8573111"/>
            <a:ext cx="274002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return</a:t>
            </a:r>
            <a:r>
              <a:rPr sz="1450" b="1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"Run</a:t>
            </a:r>
            <a:r>
              <a:rPr sz="1450" b="1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77D16"/>
                </a:solidFill>
                <a:latin typeface="Courier New"/>
                <a:cs typeface="Courier New"/>
              </a:rPr>
              <a:t>a</a:t>
            </a:r>
            <a:r>
              <a:rPr sz="1450" b="1" spc="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hard</a:t>
            </a:r>
            <a:r>
              <a:rPr sz="1450" b="1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77D16"/>
                </a:solidFill>
                <a:latin typeface="Courier New"/>
                <a:cs typeface="Courier New"/>
              </a:rPr>
              <a:t>5k!"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264697" y="8803471"/>
            <a:ext cx="139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812249" y="9033830"/>
            <a:ext cx="139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462708" y="7345250"/>
            <a:ext cx="1287780" cy="409575"/>
          </a:xfrm>
          <a:custGeom>
            <a:avLst/>
            <a:gdLst/>
            <a:ahLst/>
            <a:cxnLst/>
            <a:rect l="l" t="t" r="r" b="b"/>
            <a:pathLst>
              <a:path w="1287779" h="409575">
                <a:moveTo>
                  <a:pt x="617237" y="0"/>
                </a:moveTo>
                <a:lnTo>
                  <a:pt x="617237" y="139044"/>
                </a:lnTo>
                <a:lnTo>
                  <a:pt x="0" y="139044"/>
                </a:lnTo>
                <a:lnTo>
                  <a:pt x="0" y="269910"/>
                </a:lnTo>
                <a:lnTo>
                  <a:pt x="617237" y="269910"/>
                </a:lnTo>
                <a:lnTo>
                  <a:pt x="617237" y="408954"/>
                </a:lnTo>
                <a:lnTo>
                  <a:pt x="1287374" y="204478"/>
                </a:lnTo>
                <a:lnTo>
                  <a:pt x="61723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37483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10" dirty="0">
                <a:latin typeface="Cambria"/>
                <a:cs typeface="Cambria"/>
              </a:rPr>
              <a:t>Which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20" dirty="0">
                <a:latin typeface="Cambria"/>
                <a:cs typeface="Cambria"/>
              </a:rPr>
              <a:t>one: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229" dirty="0">
                <a:latin typeface="Cambria"/>
                <a:cs typeface="Cambria"/>
              </a:rPr>
              <a:t>@Primary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55" dirty="0">
                <a:latin typeface="Cambria"/>
                <a:cs typeface="Cambria"/>
              </a:rPr>
              <a:t>or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10" dirty="0">
                <a:latin typeface="Cambria"/>
                <a:cs typeface="Cambria"/>
              </a:rPr>
              <a:t>@Qualifier?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0314" y="2300737"/>
            <a:ext cx="15337790" cy="15836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18159" indent="-49339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69863"/>
              <a:buFont typeface="Arial MT"/>
              <a:buChar char="•"/>
              <a:tabLst>
                <a:tab pos="518159" algn="l"/>
                <a:tab pos="518795" algn="l"/>
              </a:tabLst>
            </a:pPr>
            <a:r>
              <a:rPr sz="3650" spc="45" dirty="0">
                <a:latin typeface="Palatino Linotype"/>
                <a:cs typeface="Palatino Linotype"/>
              </a:rPr>
              <a:t>@Primary</a:t>
            </a:r>
            <a:r>
              <a:rPr sz="3650" spc="10" dirty="0">
                <a:latin typeface="Palatino Linotype"/>
                <a:cs typeface="Palatino Linotype"/>
              </a:rPr>
              <a:t> leaves</a:t>
            </a:r>
            <a:r>
              <a:rPr sz="3650" spc="5" dirty="0">
                <a:latin typeface="Palatino Linotype"/>
                <a:cs typeface="Palatino Linotype"/>
              </a:rPr>
              <a:t> it </a:t>
            </a:r>
            <a:r>
              <a:rPr sz="3650" spc="15" dirty="0">
                <a:latin typeface="Palatino Linotype"/>
                <a:cs typeface="Palatino Linotype"/>
              </a:rPr>
              <a:t>up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to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the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implementation</a:t>
            </a:r>
            <a:r>
              <a:rPr sz="3650" spc="10" dirty="0">
                <a:latin typeface="Palatino Linotype"/>
                <a:cs typeface="Palatino Linotype"/>
              </a:rPr>
              <a:t> classes</a:t>
            </a:r>
            <a:endParaRPr sz="3650">
              <a:latin typeface="Palatino Linotype"/>
              <a:cs typeface="Palatino Linotype"/>
            </a:endParaRPr>
          </a:p>
          <a:p>
            <a:pPr marL="936625" lvl="1" indent="-493395">
              <a:lnSpc>
                <a:spcPct val="100000"/>
              </a:lnSpc>
              <a:spcBef>
                <a:spcPts val="3465"/>
              </a:spcBef>
              <a:buClr>
                <a:srgbClr val="5C86B9"/>
              </a:buClr>
              <a:buSzPct val="69863"/>
              <a:buFont typeface="Arial MT"/>
              <a:buChar char="•"/>
              <a:tabLst>
                <a:tab pos="936625" algn="l"/>
                <a:tab pos="937260" algn="l"/>
              </a:tabLst>
            </a:pPr>
            <a:r>
              <a:rPr sz="3650" spc="15" dirty="0">
                <a:latin typeface="Palatino Linotype"/>
                <a:cs typeface="Palatino Linotype"/>
              </a:rPr>
              <a:t>Could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have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the</a:t>
            </a:r>
            <a:r>
              <a:rPr sz="3650" spc="10" dirty="0">
                <a:latin typeface="Palatino Linotype"/>
                <a:cs typeface="Palatino Linotype"/>
              </a:rPr>
              <a:t> issue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of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multiple</a:t>
            </a:r>
            <a:r>
              <a:rPr sz="3650" spc="10" dirty="0">
                <a:latin typeface="Palatino Linotype"/>
                <a:cs typeface="Palatino Linotype"/>
              </a:rPr>
              <a:t> </a:t>
            </a:r>
            <a:r>
              <a:rPr sz="3650" spc="45" dirty="0">
                <a:latin typeface="Palatino Linotype"/>
                <a:cs typeface="Palatino Linotype"/>
              </a:rPr>
              <a:t>@Primary</a:t>
            </a:r>
            <a:r>
              <a:rPr sz="3650" spc="10" dirty="0">
                <a:latin typeface="Palatino Linotype"/>
                <a:cs typeface="Palatino Linotype"/>
              </a:rPr>
              <a:t> classes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leading </a:t>
            </a:r>
            <a:r>
              <a:rPr sz="3650" spc="15" dirty="0">
                <a:latin typeface="Palatino Linotype"/>
                <a:cs typeface="Palatino Linotype"/>
              </a:rPr>
              <a:t>to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20" dirty="0">
                <a:latin typeface="Palatino Linotype"/>
                <a:cs typeface="Palatino Linotype"/>
              </a:rPr>
              <a:t>an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dirty="0">
                <a:latin typeface="Palatino Linotype"/>
                <a:cs typeface="Palatino Linotype"/>
              </a:rPr>
              <a:t>error</a:t>
            </a:r>
            <a:endParaRPr sz="36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014" y="5011220"/>
            <a:ext cx="14033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75914" y="4910501"/>
            <a:ext cx="13674090" cy="587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50" spc="30" dirty="0">
                <a:latin typeface="Palatino Linotype"/>
                <a:cs typeface="Palatino Linotype"/>
              </a:rPr>
              <a:t>@Qualifier</a:t>
            </a:r>
            <a:r>
              <a:rPr sz="3650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allows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to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20" dirty="0">
                <a:latin typeface="Palatino Linotype"/>
                <a:cs typeface="Palatino Linotype"/>
              </a:rPr>
              <a:t>you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be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very</a:t>
            </a:r>
            <a:r>
              <a:rPr sz="3650" spc="10" dirty="0">
                <a:latin typeface="Palatino Linotype"/>
                <a:cs typeface="Palatino Linotype"/>
              </a:rPr>
              <a:t> </a:t>
            </a:r>
            <a:r>
              <a:rPr sz="3650" spc="5" dirty="0">
                <a:latin typeface="Palatino Linotype"/>
                <a:cs typeface="Palatino Linotype"/>
              </a:rPr>
              <a:t>specific </a:t>
            </a:r>
            <a:r>
              <a:rPr sz="3650" spc="20" dirty="0">
                <a:latin typeface="Palatino Linotype"/>
                <a:cs typeface="Palatino Linotype"/>
              </a:rPr>
              <a:t>on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which</a:t>
            </a:r>
            <a:r>
              <a:rPr sz="3650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bean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20" dirty="0">
                <a:latin typeface="Palatino Linotype"/>
                <a:cs typeface="Palatino Linotype"/>
              </a:rPr>
              <a:t>you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20" dirty="0">
                <a:latin typeface="Palatino Linotype"/>
                <a:cs typeface="Palatino Linotype"/>
              </a:rPr>
              <a:t>want</a:t>
            </a:r>
            <a:endParaRPr sz="36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6624993"/>
            <a:ext cx="14033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63753" y="6524273"/>
            <a:ext cx="8827135" cy="25793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135"/>
              </a:spcBef>
            </a:pPr>
            <a:r>
              <a:rPr sz="3650" spc="10" dirty="0">
                <a:latin typeface="Palatino Linotype"/>
                <a:cs typeface="Palatino Linotype"/>
              </a:rPr>
              <a:t>In</a:t>
            </a:r>
            <a:r>
              <a:rPr sz="3650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general,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I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recommend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using</a:t>
            </a:r>
            <a:r>
              <a:rPr sz="3650" dirty="0">
                <a:latin typeface="Palatino Linotype"/>
                <a:cs typeface="Palatino Linotype"/>
              </a:rPr>
              <a:t> </a:t>
            </a:r>
            <a:r>
              <a:rPr sz="3650" spc="30" dirty="0">
                <a:latin typeface="Palatino Linotype"/>
                <a:cs typeface="Palatino Linotype"/>
              </a:rPr>
              <a:t>@Qualifier</a:t>
            </a:r>
            <a:endParaRPr sz="3650">
              <a:latin typeface="Palatino Linotype"/>
              <a:cs typeface="Palatino Linotype"/>
            </a:endParaRPr>
          </a:p>
          <a:p>
            <a:pPr marL="543560" indent="-493395">
              <a:lnSpc>
                <a:spcPct val="100000"/>
              </a:lnSpc>
              <a:spcBef>
                <a:spcPts val="3465"/>
              </a:spcBef>
              <a:buClr>
                <a:srgbClr val="5C86B9"/>
              </a:buClr>
              <a:buSzPct val="69863"/>
              <a:buFont typeface="Arial MT"/>
              <a:buChar char="•"/>
              <a:tabLst>
                <a:tab pos="543560" algn="l"/>
                <a:tab pos="544195" algn="l"/>
              </a:tabLst>
            </a:pPr>
            <a:r>
              <a:rPr sz="3650" spc="5" dirty="0">
                <a:latin typeface="Palatino Linotype"/>
                <a:cs typeface="Palatino Linotype"/>
              </a:rPr>
              <a:t>More</a:t>
            </a:r>
            <a:r>
              <a:rPr sz="3650" spc="-40" dirty="0">
                <a:latin typeface="Palatino Linotype"/>
                <a:cs typeface="Palatino Linotype"/>
              </a:rPr>
              <a:t> </a:t>
            </a:r>
            <a:r>
              <a:rPr sz="3650" spc="5" dirty="0">
                <a:latin typeface="Palatino Linotype"/>
                <a:cs typeface="Palatino Linotype"/>
              </a:rPr>
              <a:t>specific</a:t>
            </a:r>
            <a:endParaRPr sz="3650">
              <a:latin typeface="Palatino Linotype"/>
              <a:cs typeface="Palatino Linotype"/>
            </a:endParaRPr>
          </a:p>
          <a:p>
            <a:pPr marL="543560" indent="-493395">
              <a:lnSpc>
                <a:spcPct val="100000"/>
              </a:lnSpc>
              <a:spcBef>
                <a:spcPts val="3460"/>
              </a:spcBef>
              <a:buClr>
                <a:srgbClr val="5C86B9"/>
              </a:buClr>
              <a:buSzPct val="69863"/>
              <a:buFont typeface="Arial MT"/>
              <a:buChar char="•"/>
              <a:tabLst>
                <a:tab pos="543560" algn="l"/>
                <a:tab pos="544195" algn="l"/>
              </a:tabLst>
            </a:pPr>
            <a:r>
              <a:rPr sz="3650" spc="15" dirty="0">
                <a:latin typeface="Palatino Linotype"/>
                <a:cs typeface="Palatino Linotype"/>
              </a:rPr>
              <a:t>Higher</a:t>
            </a:r>
            <a:r>
              <a:rPr sz="3650" spc="-30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priority</a:t>
            </a:r>
            <a:endParaRPr sz="365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72402" y="734858"/>
            <a:ext cx="6563359" cy="1018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500" spc="-95" dirty="0">
                <a:latin typeface="Arial"/>
                <a:cs typeface="Arial"/>
              </a:rPr>
              <a:t>Lazy</a:t>
            </a:r>
            <a:r>
              <a:rPr sz="6500" spc="-325" dirty="0">
                <a:latin typeface="Arial"/>
                <a:cs typeface="Arial"/>
              </a:rPr>
              <a:t> </a:t>
            </a:r>
            <a:r>
              <a:rPr sz="6500" spc="-130" dirty="0">
                <a:latin typeface="Arial"/>
                <a:cs typeface="Arial"/>
              </a:rPr>
              <a:t>Initialization</a:t>
            </a:r>
            <a:endParaRPr sz="65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40174" y="2475662"/>
            <a:ext cx="16450310" cy="8293100"/>
            <a:chOff x="1840174" y="2475662"/>
            <a:chExt cx="16450310" cy="82931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6766" y="2569907"/>
              <a:ext cx="16151969" cy="79182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0174" y="2475662"/>
              <a:ext cx="167534" cy="82929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22380" y="2475662"/>
              <a:ext cx="167534" cy="82929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48056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95" dirty="0">
                <a:latin typeface="Cambria"/>
                <a:cs typeface="Cambria"/>
              </a:rPr>
              <a:t>Initialization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260112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6152" y="2484375"/>
            <a:ext cx="15507969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By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default,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when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spc="10" dirty="0">
                <a:latin typeface="Palatino Linotype"/>
                <a:cs typeface="Palatino Linotype"/>
              </a:rPr>
              <a:t> application starts, all </a:t>
            </a:r>
            <a:r>
              <a:rPr sz="4250" spc="15" dirty="0">
                <a:latin typeface="Palatino Linotype"/>
                <a:cs typeface="Palatino Linotype"/>
              </a:rPr>
              <a:t>beans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are</a:t>
            </a:r>
            <a:r>
              <a:rPr sz="4250" spc="10" dirty="0">
                <a:latin typeface="Palatino Linotype"/>
                <a:cs typeface="Palatino Linotype"/>
              </a:rPr>
              <a:t> initialized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1853" y="3752923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4988" y="3636173"/>
            <a:ext cx="492633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40" dirty="0">
                <a:latin typeface="Palatino Linotype"/>
                <a:cs typeface="Palatino Linotype"/>
              </a:rPr>
              <a:t>@Component,</a:t>
            </a:r>
            <a:r>
              <a:rPr sz="4250" spc="-2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etc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3014" y="5616741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6152" y="5499990"/>
            <a:ext cx="1511173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instance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each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make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available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84997" y="620621"/>
            <a:ext cx="13340080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900" spc="-130" dirty="0">
                <a:latin typeface="Arial"/>
                <a:cs typeface="Arial"/>
              </a:rPr>
              <a:t>Spring</a:t>
            </a:r>
            <a:r>
              <a:rPr sz="7900" spc="-340" dirty="0">
                <a:latin typeface="Arial"/>
                <a:cs typeface="Arial"/>
              </a:rPr>
              <a:t> </a:t>
            </a:r>
            <a:r>
              <a:rPr sz="7900" spc="-140" dirty="0">
                <a:latin typeface="Arial"/>
                <a:cs typeface="Arial"/>
              </a:rPr>
              <a:t>Dependency</a:t>
            </a:r>
            <a:r>
              <a:rPr sz="7900" spc="-340" dirty="0">
                <a:latin typeface="Arial"/>
                <a:cs typeface="Arial"/>
              </a:rPr>
              <a:t> </a:t>
            </a:r>
            <a:r>
              <a:rPr sz="7900" spc="-155" dirty="0">
                <a:latin typeface="Arial"/>
                <a:cs typeface="Arial"/>
              </a:rPr>
              <a:t>Injection</a:t>
            </a:r>
            <a:endParaRPr sz="79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40174" y="2475662"/>
            <a:ext cx="16450310" cy="8293100"/>
            <a:chOff x="1840174" y="2475662"/>
            <a:chExt cx="16450310" cy="82931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6766" y="2569907"/>
              <a:ext cx="16151969" cy="79182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0174" y="2475662"/>
              <a:ext cx="167534" cy="82929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22380" y="2475662"/>
              <a:ext cx="167534" cy="82929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49098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70" dirty="0">
                <a:latin typeface="Cambria"/>
                <a:cs typeface="Cambria"/>
              </a:rPr>
              <a:t>Diagnostics: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140" dirty="0">
                <a:latin typeface="Cambria"/>
                <a:cs typeface="Cambria"/>
              </a:rPr>
              <a:t>Add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65" dirty="0">
                <a:latin typeface="Cambria"/>
                <a:cs typeface="Cambria"/>
              </a:rPr>
              <a:t>println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85" dirty="0">
                <a:latin typeface="Cambria"/>
                <a:cs typeface="Cambria"/>
              </a:rPr>
              <a:t>to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150" dirty="0">
                <a:latin typeface="Cambria"/>
                <a:cs typeface="Cambria"/>
              </a:rPr>
              <a:t>constructors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13803" y="2365571"/>
            <a:ext cx="9190990" cy="2442845"/>
            <a:chOff x="413803" y="2365571"/>
            <a:chExt cx="9190990" cy="2442845"/>
          </a:xfrm>
        </p:grpSpPr>
        <p:sp>
          <p:nvSpPr>
            <p:cNvPr id="4" name="object 4"/>
            <p:cNvSpPr/>
            <p:nvPr/>
          </p:nvSpPr>
          <p:spPr>
            <a:xfrm>
              <a:off x="591808" y="2480751"/>
              <a:ext cx="8834755" cy="1981835"/>
            </a:xfrm>
            <a:custGeom>
              <a:avLst/>
              <a:gdLst/>
              <a:ahLst/>
              <a:cxnLst/>
              <a:rect l="l" t="t" r="r" b="b"/>
              <a:pathLst>
                <a:path w="8834755" h="1981835">
                  <a:moveTo>
                    <a:pt x="8834484" y="0"/>
                  </a:moveTo>
                  <a:lnTo>
                    <a:pt x="0" y="0"/>
                  </a:lnTo>
                  <a:lnTo>
                    <a:pt x="0" y="1981615"/>
                  </a:lnTo>
                  <a:lnTo>
                    <a:pt x="8834484" y="1981615"/>
                  </a:lnTo>
                  <a:lnTo>
                    <a:pt x="88344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803" y="2365571"/>
              <a:ext cx="9190495" cy="24423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48477" y="2532919"/>
            <a:ext cx="5002530" cy="4819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@Component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CricketCoach</a:t>
            </a:r>
            <a:r>
              <a:rPr sz="1450" b="1" spc="10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spc="10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54584" y="3454356"/>
            <a:ext cx="511556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constructor:</a:t>
            </a:r>
            <a:r>
              <a:rPr sz="1450" b="1" spc="-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77D16"/>
                </a:solidFill>
                <a:latin typeface="Courier New"/>
                <a:cs typeface="Courier New"/>
              </a:rPr>
              <a:t>"</a:t>
            </a:r>
            <a:r>
              <a:rPr sz="1450" b="1" spc="-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+</a:t>
            </a:r>
            <a:r>
              <a:rPr sz="1450" b="1" spc="-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getClass().getSimpleName());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0876" y="3223997"/>
            <a:ext cx="2966085" cy="9429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64820" marR="5080" indent="-452755">
              <a:lnSpc>
                <a:spcPct val="104200"/>
              </a:lnSpc>
              <a:spcBef>
                <a:spcPts val="6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1450" b="1" spc="15" dirty="0">
                <a:solidFill>
                  <a:srgbClr val="00627A"/>
                </a:solidFill>
                <a:latin typeface="Courier New"/>
                <a:cs typeface="Courier New"/>
              </a:rPr>
              <a:t>CricketCoach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()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 </a:t>
            </a:r>
            <a:r>
              <a:rPr sz="1450" b="1" spc="2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System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450" b="1" i="1" spc="15" dirty="0">
                <a:solidFill>
                  <a:srgbClr val="872094"/>
                </a:solidFill>
                <a:latin typeface="Courier New"/>
                <a:cs typeface="Courier New"/>
              </a:rPr>
              <a:t>out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.println(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"In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  <a:p>
            <a:pPr marL="50165">
              <a:lnSpc>
                <a:spcPct val="100000"/>
              </a:lnSpc>
              <a:spcBef>
                <a:spcPts val="70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477" y="4145435"/>
            <a:ext cx="139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056762" y="2365571"/>
            <a:ext cx="9542145" cy="2442845"/>
            <a:chOff x="10056762" y="2365571"/>
            <a:chExt cx="9542145" cy="2442845"/>
          </a:xfrm>
        </p:grpSpPr>
        <p:sp>
          <p:nvSpPr>
            <p:cNvPr id="11" name="object 11"/>
            <p:cNvSpPr/>
            <p:nvPr/>
          </p:nvSpPr>
          <p:spPr>
            <a:xfrm>
              <a:off x="10234767" y="2480751"/>
              <a:ext cx="9186545" cy="1981835"/>
            </a:xfrm>
            <a:custGeom>
              <a:avLst/>
              <a:gdLst/>
              <a:ahLst/>
              <a:cxnLst/>
              <a:rect l="l" t="t" r="r" b="b"/>
              <a:pathLst>
                <a:path w="9186544" h="1981835">
                  <a:moveTo>
                    <a:pt x="9186128" y="0"/>
                  </a:moveTo>
                  <a:lnTo>
                    <a:pt x="0" y="0"/>
                  </a:lnTo>
                  <a:lnTo>
                    <a:pt x="0" y="1981615"/>
                  </a:lnTo>
                  <a:lnTo>
                    <a:pt x="9186128" y="1981615"/>
                  </a:lnTo>
                  <a:lnTo>
                    <a:pt x="91861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6762" y="2365571"/>
              <a:ext cx="9542138" cy="2442334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642483" y="787044"/>
            <a:ext cx="9022715" cy="3408679"/>
            <a:chOff x="642483" y="787044"/>
            <a:chExt cx="9022715" cy="3408679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483" y="3114516"/>
              <a:ext cx="8817496" cy="93091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6290" y="787044"/>
              <a:ext cx="4088880" cy="340827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995126" y="1680901"/>
              <a:ext cx="3251835" cy="1607185"/>
            </a:xfrm>
            <a:custGeom>
              <a:avLst/>
              <a:gdLst/>
              <a:ahLst/>
              <a:cxnLst/>
              <a:rect l="l" t="t" r="r" b="b"/>
              <a:pathLst>
                <a:path w="3251834" h="1607185">
                  <a:moveTo>
                    <a:pt x="3198855" y="0"/>
                  </a:moveTo>
                  <a:lnTo>
                    <a:pt x="52354" y="0"/>
                  </a:lnTo>
                  <a:lnTo>
                    <a:pt x="31977" y="4113"/>
                  </a:lnTo>
                  <a:lnTo>
                    <a:pt x="15335" y="15331"/>
                  </a:lnTo>
                  <a:lnTo>
                    <a:pt x="4114" y="31973"/>
                  </a:lnTo>
                  <a:lnTo>
                    <a:pt x="0" y="52354"/>
                  </a:lnTo>
                  <a:lnTo>
                    <a:pt x="0" y="1014042"/>
                  </a:lnTo>
                  <a:lnTo>
                    <a:pt x="4114" y="1034419"/>
                  </a:lnTo>
                  <a:lnTo>
                    <a:pt x="15335" y="1051060"/>
                  </a:lnTo>
                  <a:lnTo>
                    <a:pt x="31977" y="1062281"/>
                  </a:lnTo>
                  <a:lnTo>
                    <a:pt x="52354" y="1066396"/>
                  </a:lnTo>
                  <a:lnTo>
                    <a:pt x="1118416" y="1066396"/>
                  </a:lnTo>
                  <a:lnTo>
                    <a:pt x="1223125" y="1606621"/>
                  </a:lnTo>
                  <a:lnTo>
                    <a:pt x="1327833" y="1066396"/>
                  </a:lnTo>
                  <a:lnTo>
                    <a:pt x="3198855" y="1066396"/>
                  </a:lnTo>
                  <a:lnTo>
                    <a:pt x="3219232" y="1062281"/>
                  </a:lnTo>
                  <a:lnTo>
                    <a:pt x="3235873" y="1051060"/>
                  </a:lnTo>
                  <a:lnTo>
                    <a:pt x="3247095" y="1034419"/>
                  </a:lnTo>
                  <a:lnTo>
                    <a:pt x="3251209" y="1014042"/>
                  </a:lnTo>
                  <a:lnTo>
                    <a:pt x="3251209" y="52354"/>
                  </a:lnTo>
                  <a:lnTo>
                    <a:pt x="3247095" y="31973"/>
                  </a:lnTo>
                  <a:lnTo>
                    <a:pt x="3235873" y="15331"/>
                  </a:lnTo>
                  <a:lnTo>
                    <a:pt x="3219232" y="4113"/>
                  </a:lnTo>
                  <a:lnTo>
                    <a:pt x="3198855" y="0"/>
                  </a:lnTo>
                  <a:close/>
                </a:path>
              </a:pathLst>
            </a:custGeom>
            <a:solidFill>
              <a:srgbClr val="C15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291436" y="2532919"/>
            <a:ext cx="5115560" cy="4819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9E880C"/>
                </a:solidFill>
                <a:latin typeface="Courier New"/>
                <a:cs typeface="Courier New"/>
              </a:rPr>
              <a:t>@Component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BaseballCoach</a:t>
            </a:r>
            <a:r>
              <a:rPr sz="1450" b="1" spc="10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spc="10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267664" y="3454356"/>
            <a:ext cx="364553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77D16"/>
                </a:solidFill>
                <a:latin typeface="Courier New"/>
                <a:cs typeface="Courier New"/>
              </a:rPr>
              <a:t>"</a:t>
            </a:r>
            <a:r>
              <a:rPr sz="1450" b="1" spc="-2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+</a:t>
            </a:r>
            <a:r>
              <a:rPr sz="1450" b="1" spc="-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getClass().getSimpleName());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743831" y="3223997"/>
            <a:ext cx="4436745" cy="9429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64820" marR="5080" indent="-452755">
              <a:lnSpc>
                <a:spcPct val="104200"/>
              </a:lnSpc>
              <a:spcBef>
                <a:spcPts val="6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1450" b="1" spc="15" dirty="0">
                <a:solidFill>
                  <a:srgbClr val="00627A"/>
                </a:solidFill>
                <a:latin typeface="Courier New"/>
                <a:cs typeface="Courier New"/>
              </a:rPr>
              <a:t>BaseballCoach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()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 { </a:t>
            </a:r>
            <a:r>
              <a:rPr sz="1450" b="1" spc="2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System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450" b="1" i="1" spc="15" dirty="0">
                <a:solidFill>
                  <a:srgbClr val="872094"/>
                </a:solidFill>
                <a:latin typeface="Courier New"/>
                <a:cs typeface="Courier New"/>
              </a:rPr>
              <a:t>out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.println(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"In constructor: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  <a:p>
            <a:pPr marL="50165">
              <a:lnSpc>
                <a:spcPct val="100000"/>
              </a:lnSpc>
              <a:spcBef>
                <a:spcPts val="70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91436" y="4145435"/>
            <a:ext cx="139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99015" y="3114516"/>
            <a:ext cx="8817491" cy="930910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470499" y="5871957"/>
            <a:ext cx="9190990" cy="2442845"/>
            <a:chOff x="470499" y="5871957"/>
            <a:chExt cx="9190990" cy="2442845"/>
          </a:xfrm>
        </p:grpSpPr>
        <p:sp>
          <p:nvSpPr>
            <p:cNvPr id="23" name="object 23"/>
            <p:cNvSpPr/>
            <p:nvPr/>
          </p:nvSpPr>
          <p:spPr>
            <a:xfrm>
              <a:off x="648504" y="5987137"/>
              <a:ext cx="8834755" cy="1981835"/>
            </a:xfrm>
            <a:custGeom>
              <a:avLst/>
              <a:gdLst/>
              <a:ahLst/>
              <a:cxnLst/>
              <a:rect l="l" t="t" r="r" b="b"/>
              <a:pathLst>
                <a:path w="8834755" h="1981834">
                  <a:moveTo>
                    <a:pt x="8834484" y="0"/>
                  </a:moveTo>
                  <a:lnTo>
                    <a:pt x="0" y="0"/>
                  </a:lnTo>
                  <a:lnTo>
                    <a:pt x="0" y="1981615"/>
                  </a:lnTo>
                  <a:lnTo>
                    <a:pt x="8834484" y="1981615"/>
                  </a:lnTo>
                  <a:lnTo>
                    <a:pt x="88344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499" y="5871957"/>
              <a:ext cx="9190495" cy="244233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705174" y="6039304"/>
            <a:ext cx="4775835" cy="4819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@Component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TrackCoach</a:t>
            </a:r>
            <a:r>
              <a:rPr sz="1450" b="1" spc="10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spc="5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11280" y="6960742"/>
            <a:ext cx="511556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constructor:</a:t>
            </a:r>
            <a:r>
              <a:rPr sz="1450" b="1" spc="-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77D16"/>
                </a:solidFill>
                <a:latin typeface="Courier New"/>
                <a:cs typeface="Courier New"/>
              </a:rPr>
              <a:t>"</a:t>
            </a:r>
            <a:r>
              <a:rPr sz="1450" b="1" spc="-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+</a:t>
            </a:r>
            <a:r>
              <a:rPr sz="1450" b="1" spc="-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getClass().getSimpleName());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57573" y="6730382"/>
            <a:ext cx="2966085" cy="9429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64820" marR="5080" indent="-452755">
              <a:lnSpc>
                <a:spcPct val="104200"/>
              </a:lnSpc>
              <a:spcBef>
                <a:spcPts val="6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1450" b="1" spc="15" dirty="0">
                <a:solidFill>
                  <a:srgbClr val="00627A"/>
                </a:solidFill>
                <a:latin typeface="Courier New"/>
                <a:cs typeface="Courier New"/>
              </a:rPr>
              <a:t>TrackCoach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()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 </a:t>
            </a:r>
            <a:r>
              <a:rPr sz="1450" b="1" spc="2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System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450" b="1" i="1" spc="15" dirty="0">
                <a:solidFill>
                  <a:srgbClr val="872094"/>
                </a:solidFill>
                <a:latin typeface="Courier New"/>
                <a:cs typeface="Courier New"/>
              </a:rPr>
              <a:t>out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.println(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"In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  <a:p>
            <a:pPr marL="50165">
              <a:lnSpc>
                <a:spcPct val="100000"/>
              </a:lnSpc>
              <a:spcBef>
                <a:spcPts val="70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5174" y="7651820"/>
            <a:ext cx="139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2483" y="6627917"/>
            <a:ext cx="8817496" cy="930910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10079955" y="5871957"/>
            <a:ext cx="9542145" cy="2442845"/>
            <a:chOff x="10079955" y="5871957"/>
            <a:chExt cx="9542145" cy="2442845"/>
          </a:xfrm>
        </p:grpSpPr>
        <p:sp>
          <p:nvSpPr>
            <p:cNvPr id="31" name="object 31"/>
            <p:cNvSpPr/>
            <p:nvPr/>
          </p:nvSpPr>
          <p:spPr>
            <a:xfrm>
              <a:off x="10257960" y="5987137"/>
              <a:ext cx="9186545" cy="1981835"/>
            </a:xfrm>
            <a:custGeom>
              <a:avLst/>
              <a:gdLst/>
              <a:ahLst/>
              <a:cxnLst/>
              <a:rect l="l" t="t" r="r" b="b"/>
              <a:pathLst>
                <a:path w="9186544" h="1981834">
                  <a:moveTo>
                    <a:pt x="9186128" y="0"/>
                  </a:moveTo>
                  <a:lnTo>
                    <a:pt x="0" y="0"/>
                  </a:lnTo>
                  <a:lnTo>
                    <a:pt x="0" y="1981615"/>
                  </a:lnTo>
                  <a:lnTo>
                    <a:pt x="9186128" y="1981615"/>
                  </a:lnTo>
                  <a:lnTo>
                    <a:pt x="91861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9955" y="5871957"/>
              <a:ext cx="9542138" cy="2442334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0314629" y="6039304"/>
            <a:ext cx="4888865" cy="4819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@Component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TennisCoach</a:t>
            </a:r>
            <a:r>
              <a:rPr sz="1450" b="1" spc="10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spc="5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290857" y="6960742"/>
            <a:ext cx="364553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77D16"/>
                </a:solidFill>
                <a:latin typeface="Courier New"/>
                <a:cs typeface="Courier New"/>
              </a:rPr>
              <a:t>"</a:t>
            </a:r>
            <a:r>
              <a:rPr sz="1450" b="1" spc="-2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+</a:t>
            </a:r>
            <a:r>
              <a:rPr sz="1450" b="1" spc="-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getClass().getSimpleName());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767024" y="6730382"/>
            <a:ext cx="4436745" cy="9429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64820" marR="5080" indent="-452755">
              <a:lnSpc>
                <a:spcPct val="104200"/>
              </a:lnSpc>
              <a:spcBef>
                <a:spcPts val="6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1450" b="1" spc="15" dirty="0">
                <a:solidFill>
                  <a:srgbClr val="00627A"/>
                </a:solidFill>
                <a:latin typeface="Courier New"/>
                <a:cs typeface="Courier New"/>
              </a:rPr>
              <a:t>TennisCoach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()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 { </a:t>
            </a:r>
            <a:r>
              <a:rPr sz="1450" b="1" spc="2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System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450" b="1" i="1" spc="15" dirty="0">
                <a:solidFill>
                  <a:srgbClr val="872094"/>
                </a:solidFill>
                <a:latin typeface="Courier New"/>
                <a:cs typeface="Courier New"/>
              </a:rPr>
              <a:t>out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.println(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"In constructor: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  <a:p>
            <a:pPr marL="50165">
              <a:lnSpc>
                <a:spcPct val="100000"/>
              </a:lnSpc>
              <a:spcBef>
                <a:spcPts val="70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314629" y="7651820"/>
            <a:ext cx="139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99015" y="6627917"/>
            <a:ext cx="8817491" cy="930910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6743220" y="1793507"/>
            <a:ext cx="1755139" cy="80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370" marR="5080" indent="-154305">
              <a:lnSpc>
                <a:spcPct val="1105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Get</a:t>
            </a:r>
            <a:r>
              <a:rPr sz="2300" spc="-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the</a:t>
            </a:r>
            <a:r>
              <a:rPr sz="2300" spc="-3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name </a:t>
            </a:r>
            <a:r>
              <a:rPr sz="2300" spc="-56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of</a:t>
            </a:r>
            <a:r>
              <a:rPr sz="2300" spc="-2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the</a:t>
            </a:r>
            <a:r>
              <a:rPr sz="2300" spc="-2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class</a:t>
            </a:r>
            <a:endParaRPr sz="23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11461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5" dirty="0">
                <a:latin typeface="Cambria"/>
                <a:cs typeface="Cambria"/>
              </a:rPr>
              <a:t>When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340" dirty="0">
                <a:latin typeface="Cambria"/>
                <a:cs typeface="Cambria"/>
              </a:rPr>
              <a:t>we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170" dirty="0">
                <a:latin typeface="Cambria"/>
                <a:cs typeface="Cambria"/>
              </a:rPr>
              <a:t>start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60" dirty="0">
                <a:latin typeface="Cambria"/>
                <a:cs typeface="Cambria"/>
              </a:rPr>
              <a:t>the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125" dirty="0">
                <a:latin typeface="Cambria"/>
                <a:cs typeface="Cambria"/>
              </a:rPr>
              <a:t>application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300768" y="2442690"/>
            <a:ext cx="8681720" cy="3406140"/>
            <a:chOff x="3300768" y="2442690"/>
            <a:chExt cx="8681720" cy="3406140"/>
          </a:xfrm>
        </p:grpSpPr>
        <p:sp>
          <p:nvSpPr>
            <p:cNvPr id="4" name="object 4"/>
            <p:cNvSpPr/>
            <p:nvPr/>
          </p:nvSpPr>
          <p:spPr>
            <a:xfrm>
              <a:off x="3447361" y="2536928"/>
              <a:ext cx="8388350" cy="3028950"/>
            </a:xfrm>
            <a:custGeom>
              <a:avLst/>
              <a:gdLst/>
              <a:ahLst/>
              <a:cxnLst/>
              <a:rect l="l" t="t" r="r" b="b"/>
              <a:pathLst>
                <a:path w="8388350" h="3028950">
                  <a:moveTo>
                    <a:pt x="8388226" y="0"/>
                  </a:moveTo>
                  <a:lnTo>
                    <a:pt x="0" y="0"/>
                  </a:lnTo>
                  <a:lnTo>
                    <a:pt x="0" y="3028703"/>
                  </a:lnTo>
                  <a:lnTo>
                    <a:pt x="8388226" y="3028703"/>
                  </a:lnTo>
                  <a:lnTo>
                    <a:pt x="83882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0768" y="2442690"/>
              <a:ext cx="8681411" cy="34056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504030" y="2585859"/>
            <a:ext cx="5796280" cy="29114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1" spc="30" dirty="0">
                <a:solidFill>
                  <a:srgbClr val="0433FF"/>
                </a:solidFill>
                <a:latin typeface="Arial"/>
                <a:cs typeface="Arial"/>
              </a:rPr>
              <a:t>…</a:t>
            </a:r>
            <a:endParaRPr sz="3100">
              <a:latin typeface="Arial"/>
              <a:cs typeface="Arial"/>
            </a:endParaRPr>
          </a:p>
          <a:p>
            <a:pPr marL="12700" marR="5080">
              <a:lnSpc>
                <a:spcPts val="3790"/>
              </a:lnSpc>
              <a:spcBef>
                <a:spcPts val="140"/>
              </a:spcBef>
            </a:pPr>
            <a:r>
              <a:rPr sz="3100" b="1" spc="10" dirty="0">
                <a:solidFill>
                  <a:srgbClr val="0433FF"/>
                </a:solidFill>
                <a:latin typeface="Arial"/>
                <a:cs typeface="Arial"/>
              </a:rPr>
              <a:t>In constructor: </a:t>
            </a:r>
            <a:r>
              <a:rPr sz="3100" b="1" spc="15" dirty="0">
                <a:solidFill>
                  <a:srgbClr val="0433FF"/>
                </a:solidFill>
                <a:latin typeface="Arial"/>
                <a:cs typeface="Arial"/>
              </a:rPr>
              <a:t>BaseballCoach </a:t>
            </a:r>
            <a:r>
              <a:rPr sz="3100" b="1" spc="-850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100" b="1" spc="10" dirty="0">
                <a:solidFill>
                  <a:srgbClr val="0433FF"/>
                </a:solidFill>
                <a:latin typeface="Arial"/>
                <a:cs typeface="Arial"/>
              </a:rPr>
              <a:t>In constructor: </a:t>
            </a:r>
            <a:r>
              <a:rPr sz="3100" b="1" spc="15" dirty="0">
                <a:solidFill>
                  <a:srgbClr val="0433FF"/>
                </a:solidFill>
                <a:latin typeface="Arial"/>
                <a:cs typeface="Arial"/>
              </a:rPr>
              <a:t>CricketCoach </a:t>
            </a:r>
            <a:r>
              <a:rPr sz="3100" b="1" spc="20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100" b="1" spc="10" dirty="0">
                <a:solidFill>
                  <a:srgbClr val="0433FF"/>
                </a:solidFill>
                <a:latin typeface="Arial"/>
                <a:cs typeface="Arial"/>
              </a:rPr>
              <a:t>In</a:t>
            </a:r>
            <a:r>
              <a:rPr sz="3100" b="1" spc="19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100" b="1" spc="10" dirty="0">
                <a:solidFill>
                  <a:srgbClr val="0433FF"/>
                </a:solidFill>
                <a:latin typeface="Arial"/>
                <a:cs typeface="Arial"/>
              </a:rPr>
              <a:t>constructor:</a:t>
            </a:r>
            <a:r>
              <a:rPr sz="3100" b="1" spc="19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100" b="1" spc="-5" dirty="0">
                <a:solidFill>
                  <a:srgbClr val="0433FF"/>
                </a:solidFill>
                <a:latin typeface="Arial"/>
                <a:cs typeface="Arial"/>
              </a:rPr>
              <a:t>TennisCoach </a:t>
            </a:r>
            <a:r>
              <a:rPr sz="3100" b="1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100" b="1" spc="10" dirty="0">
                <a:solidFill>
                  <a:srgbClr val="0433FF"/>
                </a:solidFill>
                <a:latin typeface="Arial"/>
                <a:cs typeface="Arial"/>
              </a:rPr>
              <a:t>In</a:t>
            </a:r>
            <a:r>
              <a:rPr sz="3100" b="1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100" b="1" spc="10" dirty="0">
                <a:solidFill>
                  <a:srgbClr val="0433FF"/>
                </a:solidFill>
                <a:latin typeface="Arial"/>
                <a:cs typeface="Arial"/>
              </a:rPr>
              <a:t>constructor:</a:t>
            </a:r>
            <a:r>
              <a:rPr sz="3100" b="1" dirty="0">
                <a:solidFill>
                  <a:srgbClr val="0433FF"/>
                </a:solidFill>
                <a:latin typeface="Arial"/>
                <a:cs typeface="Arial"/>
              </a:rPr>
              <a:t> TrackCoach</a:t>
            </a:r>
            <a:endParaRPr sz="3100">
              <a:latin typeface="Arial"/>
              <a:cs typeface="Arial"/>
            </a:endParaRPr>
          </a:p>
          <a:p>
            <a:pPr marL="12700">
              <a:lnSpc>
                <a:spcPts val="3660"/>
              </a:lnSpc>
            </a:pPr>
            <a:r>
              <a:rPr sz="3100" b="1" spc="30" dirty="0">
                <a:solidFill>
                  <a:srgbClr val="0433FF"/>
                </a:solidFill>
                <a:latin typeface="Arial"/>
                <a:cs typeface="Arial"/>
              </a:rPr>
              <a:t>…</a:t>
            </a:r>
            <a:endParaRPr sz="31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62678" y="3964591"/>
            <a:ext cx="12891770" cy="5847080"/>
            <a:chOff x="6262678" y="3964591"/>
            <a:chExt cx="12891770" cy="584708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2678" y="3964591"/>
              <a:ext cx="12891649" cy="584694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681513" y="5315691"/>
              <a:ext cx="12054205" cy="3131185"/>
            </a:xfrm>
            <a:custGeom>
              <a:avLst/>
              <a:gdLst/>
              <a:ahLst/>
              <a:cxnLst/>
              <a:rect l="l" t="t" r="r" b="b"/>
              <a:pathLst>
                <a:path w="12054205" h="3131184">
                  <a:moveTo>
                    <a:pt x="785640" y="0"/>
                  </a:moveTo>
                  <a:lnTo>
                    <a:pt x="680932" y="1044805"/>
                  </a:lnTo>
                  <a:lnTo>
                    <a:pt x="52354" y="1044805"/>
                  </a:lnTo>
                  <a:lnTo>
                    <a:pt x="31973" y="1048919"/>
                  </a:lnTo>
                  <a:lnTo>
                    <a:pt x="15331" y="1060137"/>
                  </a:lnTo>
                  <a:lnTo>
                    <a:pt x="4113" y="1076779"/>
                  </a:lnTo>
                  <a:lnTo>
                    <a:pt x="0" y="1097160"/>
                  </a:lnTo>
                  <a:lnTo>
                    <a:pt x="0" y="3078440"/>
                  </a:lnTo>
                  <a:lnTo>
                    <a:pt x="4113" y="3098821"/>
                  </a:lnTo>
                  <a:lnTo>
                    <a:pt x="15331" y="3115462"/>
                  </a:lnTo>
                  <a:lnTo>
                    <a:pt x="31973" y="3126681"/>
                  </a:lnTo>
                  <a:lnTo>
                    <a:pt x="52354" y="3130794"/>
                  </a:lnTo>
                  <a:lnTo>
                    <a:pt x="12001582" y="3130794"/>
                  </a:lnTo>
                  <a:lnTo>
                    <a:pt x="12021954" y="3126681"/>
                  </a:lnTo>
                  <a:lnTo>
                    <a:pt x="12038596" y="3115462"/>
                  </a:lnTo>
                  <a:lnTo>
                    <a:pt x="12049820" y="3098821"/>
                  </a:lnTo>
                  <a:lnTo>
                    <a:pt x="12053936" y="3078440"/>
                  </a:lnTo>
                  <a:lnTo>
                    <a:pt x="12053936" y="1097160"/>
                  </a:lnTo>
                  <a:lnTo>
                    <a:pt x="12049820" y="1076779"/>
                  </a:lnTo>
                  <a:lnTo>
                    <a:pt x="12038596" y="1060137"/>
                  </a:lnTo>
                  <a:lnTo>
                    <a:pt x="12021954" y="1048919"/>
                  </a:lnTo>
                  <a:lnTo>
                    <a:pt x="12001582" y="1044805"/>
                  </a:lnTo>
                  <a:lnTo>
                    <a:pt x="890349" y="1044805"/>
                  </a:lnTo>
                  <a:lnTo>
                    <a:pt x="785640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300857" y="6688897"/>
            <a:ext cx="10744200" cy="1420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By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default,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when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your application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starts,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all beans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are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initialized</a:t>
            </a:r>
            <a:endParaRPr sz="2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5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</a:pP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Spring will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create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an instance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of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each </a:t>
            </a: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and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make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them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available</a:t>
            </a:r>
            <a:endParaRPr sz="295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67652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60" dirty="0">
                <a:latin typeface="Cambria"/>
                <a:cs typeface="Cambria"/>
              </a:rPr>
              <a:t>Lazy</a:t>
            </a:r>
            <a:r>
              <a:rPr sz="6500" spc="80" dirty="0">
                <a:latin typeface="Cambria"/>
                <a:cs typeface="Cambria"/>
              </a:rPr>
              <a:t> </a:t>
            </a:r>
            <a:r>
              <a:rPr sz="6500" spc="-95" dirty="0">
                <a:latin typeface="Cambria"/>
                <a:cs typeface="Cambria"/>
              </a:rPr>
              <a:t>Initialization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2604173"/>
            <a:ext cx="153670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8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3231" y="2491255"/>
            <a:ext cx="16283940" cy="6527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100" spc="5" dirty="0">
                <a:latin typeface="Palatino Linotype"/>
                <a:cs typeface="Palatino Linotype"/>
              </a:rPr>
              <a:t>Instead</a:t>
            </a:r>
            <a:r>
              <a:rPr sz="4100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of </a:t>
            </a:r>
            <a:r>
              <a:rPr sz="4100" spc="-5" dirty="0">
                <a:latin typeface="Palatino Linotype"/>
                <a:cs typeface="Palatino Linotype"/>
              </a:rPr>
              <a:t>creating</a:t>
            </a:r>
            <a:r>
              <a:rPr sz="4100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all beans</a:t>
            </a:r>
            <a:r>
              <a:rPr sz="4100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up </a:t>
            </a:r>
            <a:r>
              <a:rPr sz="4100" spc="-10" dirty="0">
                <a:latin typeface="Palatino Linotype"/>
                <a:cs typeface="Palatino Linotype"/>
              </a:rPr>
              <a:t>front,</a:t>
            </a:r>
            <a:r>
              <a:rPr sz="4100" dirty="0">
                <a:latin typeface="Palatino Linotype"/>
                <a:cs typeface="Palatino Linotype"/>
              </a:rPr>
              <a:t> </a:t>
            </a:r>
            <a:r>
              <a:rPr sz="4100" spc="10" dirty="0">
                <a:latin typeface="Palatino Linotype"/>
                <a:cs typeface="Palatino Linotype"/>
              </a:rPr>
              <a:t>we</a:t>
            </a:r>
            <a:r>
              <a:rPr sz="4100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can </a:t>
            </a:r>
            <a:r>
              <a:rPr sz="4100" dirty="0">
                <a:latin typeface="Palatino Linotype"/>
                <a:cs typeface="Palatino Linotype"/>
              </a:rPr>
              <a:t>specify lazy</a:t>
            </a:r>
            <a:r>
              <a:rPr sz="4100" spc="5" dirty="0">
                <a:latin typeface="Palatino Linotype"/>
                <a:cs typeface="Palatino Linotype"/>
              </a:rPr>
              <a:t> </a:t>
            </a:r>
            <a:r>
              <a:rPr sz="4100" dirty="0">
                <a:latin typeface="Palatino Linotype"/>
                <a:cs typeface="Palatino Linotype"/>
              </a:rPr>
              <a:t>initialization</a:t>
            </a:r>
            <a:endParaRPr sz="41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4408516"/>
            <a:ext cx="153670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8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33231" y="4295598"/>
            <a:ext cx="12207875" cy="6527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100" spc="10" dirty="0">
                <a:latin typeface="Palatino Linotype"/>
                <a:cs typeface="Palatino Linotype"/>
              </a:rPr>
              <a:t>A</a:t>
            </a:r>
            <a:r>
              <a:rPr sz="4100" spc="-229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bean</a:t>
            </a:r>
            <a:r>
              <a:rPr sz="4100" spc="-5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will</a:t>
            </a:r>
            <a:r>
              <a:rPr sz="4100" spc="-5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only</a:t>
            </a:r>
            <a:r>
              <a:rPr sz="4100" spc="-5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be</a:t>
            </a:r>
            <a:r>
              <a:rPr sz="4100" spc="-5" dirty="0">
                <a:latin typeface="Palatino Linotype"/>
                <a:cs typeface="Palatino Linotype"/>
              </a:rPr>
              <a:t> </a:t>
            </a:r>
            <a:r>
              <a:rPr sz="4100" dirty="0">
                <a:latin typeface="Palatino Linotype"/>
                <a:cs typeface="Palatino Linotype"/>
              </a:rPr>
              <a:t>initialized</a:t>
            </a:r>
            <a:r>
              <a:rPr sz="4100" spc="-5" dirty="0">
                <a:latin typeface="Palatino Linotype"/>
                <a:cs typeface="Palatino Linotype"/>
              </a:rPr>
              <a:t> </a:t>
            </a:r>
            <a:r>
              <a:rPr sz="4100" dirty="0">
                <a:latin typeface="Palatino Linotype"/>
                <a:cs typeface="Palatino Linotype"/>
              </a:rPr>
              <a:t>in</a:t>
            </a:r>
            <a:r>
              <a:rPr sz="4100" spc="-5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the</a:t>
            </a:r>
            <a:r>
              <a:rPr sz="4100" spc="-5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following</a:t>
            </a:r>
            <a:r>
              <a:rPr sz="4100" spc="-5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cases:</a:t>
            </a:r>
            <a:endParaRPr sz="41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1853" y="5521780"/>
            <a:ext cx="153670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8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52067" y="5408862"/>
            <a:ext cx="8566785" cy="6527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100" dirty="0">
                <a:latin typeface="Palatino Linotype"/>
                <a:cs typeface="Palatino Linotype"/>
              </a:rPr>
              <a:t>It</a:t>
            </a:r>
            <a:r>
              <a:rPr sz="4100" spc="-10" dirty="0">
                <a:latin typeface="Palatino Linotype"/>
                <a:cs typeface="Palatino Linotype"/>
              </a:rPr>
              <a:t> </a:t>
            </a:r>
            <a:r>
              <a:rPr sz="4100" dirty="0">
                <a:latin typeface="Palatino Linotype"/>
                <a:cs typeface="Palatino Linotype"/>
              </a:rPr>
              <a:t>is</a:t>
            </a:r>
            <a:r>
              <a:rPr sz="4100" spc="-5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needed</a:t>
            </a:r>
            <a:r>
              <a:rPr sz="4100" spc="-10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for</a:t>
            </a:r>
            <a:r>
              <a:rPr sz="4100" spc="-5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dependency</a:t>
            </a:r>
            <a:r>
              <a:rPr sz="4100" spc="-10" dirty="0">
                <a:latin typeface="Palatino Linotype"/>
                <a:cs typeface="Palatino Linotype"/>
              </a:rPr>
              <a:t> </a:t>
            </a:r>
            <a:r>
              <a:rPr sz="4100" dirty="0">
                <a:latin typeface="Palatino Linotype"/>
                <a:cs typeface="Palatino Linotype"/>
              </a:rPr>
              <a:t>injection</a:t>
            </a:r>
            <a:endParaRPr sz="41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01853" y="6635045"/>
            <a:ext cx="153670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8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52067" y="6522116"/>
            <a:ext cx="6265545" cy="6527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100" spc="5" dirty="0">
                <a:latin typeface="Palatino Linotype"/>
                <a:cs typeface="Palatino Linotype"/>
              </a:rPr>
              <a:t>Or</a:t>
            </a:r>
            <a:r>
              <a:rPr sz="4100" spc="-10" dirty="0">
                <a:latin typeface="Palatino Linotype"/>
                <a:cs typeface="Palatino Linotype"/>
              </a:rPr>
              <a:t> </a:t>
            </a:r>
            <a:r>
              <a:rPr sz="4100" dirty="0">
                <a:latin typeface="Palatino Linotype"/>
                <a:cs typeface="Palatino Linotype"/>
              </a:rPr>
              <a:t>it</a:t>
            </a:r>
            <a:r>
              <a:rPr sz="4100" spc="-5" dirty="0">
                <a:latin typeface="Palatino Linotype"/>
                <a:cs typeface="Palatino Linotype"/>
              </a:rPr>
              <a:t> </a:t>
            </a:r>
            <a:r>
              <a:rPr sz="4100" dirty="0">
                <a:latin typeface="Palatino Linotype"/>
                <a:cs typeface="Palatino Linotype"/>
              </a:rPr>
              <a:t>is</a:t>
            </a:r>
            <a:r>
              <a:rPr sz="4100" spc="-5" dirty="0">
                <a:latin typeface="Palatino Linotype"/>
                <a:cs typeface="Palatino Linotype"/>
              </a:rPr>
              <a:t> </a:t>
            </a:r>
            <a:r>
              <a:rPr sz="4100" dirty="0">
                <a:latin typeface="Palatino Linotype"/>
                <a:cs typeface="Palatino Linotype"/>
              </a:rPr>
              <a:t>explicitly</a:t>
            </a:r>
            <a:r>
              <a:rPr sz="4100" spc="-5" dirty="0">
                <a:latin typeface="Palatino Linotype"/>
                <a:cs typeface="Palatino Linotype"/>
              </a:rPr>
              <a:t> requested</a:t>
            </a:r>
            <a:endParaRPr sz="410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3014" y="8439387"/>
            <a:ext cx="153670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8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33231" y="8326459"/>
            <a:ext cx="9831070" cy="6527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100" spc="5" dirty="0">
                <a:latin typeface="Palatino Linotype"/>
                <a:cs typeface="Palatino Linotype"/>
              </a:rPr>
              <a:t>Add</a:t>
            </a:r>
            <a:r>
              <a:rPr sz="4100" spc="-10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the</a:t>
            </a:r>
            <a:r>
              <a:rPr sz="4100" spc="-10" dirty="0">
                <a:latin typeface="Palatino Linotype"/>
                <a:cs typeface="Palatino Linotype"/>
              </a:rPr>
              <a:t> </a:t>
            </a:r>
            <a:r>
              <a:rPr sz="4100" spc="60" dirty="0">
                <a:latin typeface="Palatino Linotype"/>
                <a:cs typeface="Palatino Linotype"/>
              </a:rPr>
              <a:t>@Lazy</a:t>
            </a:r>
            <a:r>
              <a:rPr sz="4100" spc="-5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annotation</a:t>
            </a:r>
            <a:r>
              <a:rPr sz="4100" spc="-10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to</a:t>
            </a:r>
            <a:r>
              <a:rPr sz="4100" spc="-5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a</a:t>
            </a:r>
            <a:r>
              <a:rPr sz="4100" spc="-10" dirty="0">
                <a:latin typeface="Palatino Linotype"/>
                <a:cs typeface="Palatino Linotype"/>
              </a:rPr>
              <a:t> </a:t>
            </a:r>
            <a:r>
              <a:rPr sz="4100" spc="5" dirty="0">
                <a:latin typeface="Palatino Linotype"/>
                <a:cs typeface="Palatino Linotype"/>
              </a:rPr>
              <a:t>given</a:t>
            </a:r>
            <a:r>
              <a:rPr sz="4100" spc="-5" dirty="0">
                <a:latin typeface="Palatino Linotype"/>
                <a:cs typeface="Palatino Linotype"/>
              </a:rPr>
              <a:t> </a:t>
            </a:r>
            <a:r>
              <a:rPr sz="4100" dirty="0">
                <a:latin typeface="Palatino Linotype"/>
                <a:cs typeface="Palatino Linotype"/>
              </a:rPr>
              <a:t>class</a:t>
            </a:r>
            <a:endParaRPr sz="41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64493" y="6858597"/>
            <a:ext cx="5632450" cy="2034539"/>
            <a:chOff x="10264493" y="6858597"/>
            <a:chExt cx="5632450" cy="2034539"/>
          </a:xfrm>
        </p:grpSpPr>
        <p:sp>
          <p:nvSpPr>
            <p:cNvPr id="3" name="object 3"/>
            <p:cNvSpPr/>
            <p:nvPr/>
          </p:nvSpPr>
          <p:spPr>
            <a:xfrm>
              <a:off x="10411085" y="6952835"/>
              <a:ext cx="5339080" cy="1657350"/>
            </a:xfrm>
            <a:custGeom>
              <a:avLst/>
              <a:gdLst/>
              <a:ahLst/>
              <a:cxnLst/>
              <a:rect l="l" t="t" r="r" b="b"/>
              <a:pathLst>
                <a:path w="5339080" h="1657350">
                  <a:moveTo>
                    <a:pt x="5338832" y="0"/>
                  </a:moveTo>
                  <a:lnTo>
                    <a:pt x="0" y="0"/>
                  </a:lnTo>
                  <a:lnTo>
                    <a:pt x="0" y="1657017"/>
                  </a:lnTo>
                  <a:lnTo>
                    <a:pt x="5338832" y="1657017"/>
                  </a:lnTo>
                  <a:lnTo>
                    <a:pt x="53388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64493" y="6858597"/>
              <a:ext cx="5632017" cy="203396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467713" y="7004070"/>
            <a:ext cx="3670300" cy="15417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25" dirty="0">
                <a:solidFill>
                  <a:srgbClr val="0433FF"/>
                </a:solidFill>
                <a:latin typeface="Arial"/>
                <a:cs typeface="Arial"/>
              </a:rPr>
              <a:t>…</a:t>
            </a:r>
            <a:endParaRPr sz="1950">
              <a:latin typeface="Arial"/>
              <a:cs typeface="Arial"/>
            </a:endParaRPr>
          </a:p>
          <a:p>
            <a:pPr marL="12700" marR="5080">
              <a:lnSpc>
                <a:spcPct val="102200"/>
              </a:lnSpc>
            </a:pPr>
            <a:r>
              <a:rPr sz="1950" b="1" spc="10" dirty="0">
                <a:solidFill>
                  <a:srgbClr val="0433FF"/>
                </a:solidFill>
                <a:latin typeface="Arial"/>
                <a:cs typeface="Arial"/>
              </a:rPr>
              <a:t>In constructor: BaseballCoach </a:t>
            </a:r>
            <a:r>
              <a:rPr sz="1950" b="1" spc="-530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1950" b="1" spc="10" dirty="0">
                <a:solidFill>
                  <a:srgbClr val="0433FF"/>
                </a:solidFill>
                <a:latin typeface="Arial"/>
                <a:cs typeface="Arial"/>
              </a:rPr>
              <a:t>In constructor: CricketCoach </a:t>
            </a:r>
            <a:r>
              <a:rPr sz="1950" b="1" spc="1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1950" b="1" spc="10" dirty="0">
                <a:solidFill>
                  <a:srgbClr val="0433FF"/>
                </a:solidFill>
                <a:latin typeface="Arial"/>
                <a:cs typeface="Arial"/>
              </a:rPr>
              <a:t>In</a:t>
            </a:r>
            <a:r>
              <a:rPr sz="1950" b="1" spc="-10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1950" b="1" spc="10" dirty="0">
                <a:solidFill>
                  <a:srgbClr val="0433FF"/>
                </a:solidFill>
                <a:latin typeface="Arial"/>
                <a:cs typeface="Arial"/>
              </a:rPr>
              <a:t>constructor:</a:t>
            </a:r>
            <a:r>
              <a:rPr sz="1950" b="1" spc="-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1950" b="1" dirty="0">
                <a:solidFill>
                  <a:srgbClr val="0433FF"/>
                </a:solidFill>
                <a:latin typeface="Arial"/>
                <a:cs typeface="Arial"/>
              </a:rPr>
              <a:t>TennisCoach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b="1" spc="25" dirty="0">
                <a:solidFill>
                  <a:srgbClr val="0433FF"/>
                </a:solidFill>
                <a:latin typeface="Arial"/>
                <a:cs typeface="Arial"/>
              </a:rPr>
              <a:t>…</a:t>
            </a:r>
            <a:endParaRPr sz="19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125156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60" dirty="0">
                <a:latin typeface="Cambria"/>
                <a:cs typeface="Cambria"/>
              </a:rPr>
              <a:t>Lazy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85" dirty="0">
                <a:latin typeface="Cambria"/>
                <a:cs typeface="Cambria"/>
              </a:rPr>
              <a:t>Initialization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20" dirty="0">
                <a:latin typeface="Cambria"/>
                <a:cs typeface="Cambria"/>
              </a:rPr>
              <a:t>with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20" dirty="0">
                <a:latin typeface="Cambria"/>
                <a:cs typeface="Cambria"/>
              </a:rPr>
              <a:t>@Lazy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191527" y="1733067"/>
            <a:ext cx="9119870" cy="3364229"/>
            <a:chOff x="5191527" y="1733067"/>
            <a:chExt cx="9119870" cy="3364229"/>
          </a:xfrm>
        </p:grpSpPr>
        <p:sp>
          <p:nvSpPr>
            <p:cNvPr id="8" name="object 8"/>
            <p:cNvSpPr/>
            <p:nvPr/>
          </p:nvSpPr>
          <p:spPr>
            <a:xfrm>
              <a:off x="5369532" y="1848247"/>
              <a:ext cx="8763635" cy="2903220"/>
            </a:xfrm>
            <a:custGeom>
              <a:avLst/>
              <a:gdLst/>
              <a:ahLst/>
              <a:cxnLst/>
              <a:rect l="l" t="t" r="r" b="b"/>
              <a:pathLst>
                <a:path w="8763635" h="2903220">
                  <a:moveTo>
                    <a:pt x="8763460" y="0"/>
                  </a:moveTo>
                  <a:lnTo>
                    <a:pt x="0" y="0"/>
                  </a:lnTo>
                  <a:lnTo>
                    <a:pt x="0" y="2903052"/>
                  </a:lnTo>
                  <a:lnTo>
                    <a:pt x="8763460" y="2903052"/>
                  </a:lnTo>
                  <a:lnTo>
                    <a:pt x="87634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1527" y="1733067"/>
              <a:ext cx="9119471" cy="336377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426202" y="1900425"/>
            <a:ext cx="5793740" cy="48196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6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import</a:t>
            </a:r>
            <a:r>
              <a:rPr sz="1450" b="1" spc="-5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latin typeface="Courier New"/>
                <a:cs typeface="Courier New"/>
              </a:rPr>
              <a:t>org.springframework.context.annotation.</a:t>
            </a: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Lazy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450" b="1" spc="-8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import</a:t>
            </a:r>
            <a:r>
              <a:rPr sz="145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latin typeface="Courier New"/>
                <a:cs typeface="Courier New"/>
              </a:rPr>
              <a:t>org.springframework.stereotype.</a:t>
            </a: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Component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26202" y="2591503"/>
            <a:ext cx="4775835" cy="71247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3623945">
              <a:lnSpc>
                <a:spcPct val="104200"/>
              </a:lnSpc>
              <a:spcBef>
                <a:spcPts val="60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@Component  @Lazy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TrackCoach</a:t>
            </a:r>
            <a:r>
              <a:rPr sz="1450" b="1" spc="10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spc="5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32308" y="3743300"/>
            <a:ext cx="511556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constructor:</a:t>
            </a:r>
            <a:r>
              <a:rPr sz="1450" b="1" spc="-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77D16"/>
                </a:solidFill>
                <a:latin typeface="Courier New"/>
                <a:cs typeface="Courier New"/>
              </a:rPr>
              <a:t>"</a:t>
            </a:r>
            <a:r>
              <a:rPr sz="1450" b="1" spc="-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+</a:t>
            </a:r>
            <a:r>
              <a:rPr sz="1450" b="1" spc="-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getClass().getSimpleName());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03154" y="3512941"/>
            <a:ext cx="3041650" cy="9429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540385" marR="5080" indent="-452755">
              <a:lnSpc>
                <a:spcPct val="104200"/>
              </a:lnSpc>
              <a:spcBef>
                <a:spcPts val="6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1450" b="1" spc="15" dirty="0">
                <a:solidFill>
                  <a:srgbClr val="00627A"/>
                </a:solidFill>
                <a:latin typeface="Courier New"/>
                <a:cs typeface="Courier New"/>
              </a:rPr>
              <a:t>TrackCoach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()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 </a:t>
            </a:r>
            <a:r>
              <a:rPr sz="1450" b="1" spc="2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System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450" b="1" i="1" spc="15" dirty="0">
                <a:solidFill>
                  <a:srgbClr val="872094"/>
                </a:solidFill>
                <a:latin typeface="Courier New"/>
                <a:cs typeface="Courier New"/>
              </a:rPr>
              <a:t>out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.println(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"In</a:t>
            </a:r>
            <a:endParaRPr sz="1450">
              <a:latin typeface="Courier New"/>
              <a:cs typeface="Courier New"/>
            </a:endParaRPr>
          </a:p>
          <a:p>
            <a:pPr marL="87630">
              <a:lnSpc>
                <a:spcPct val="100000"/>
              </a:lnSpc>
              <a:spcBef>
                <a:spcPts val="7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26202" y="4434378"/>
            <a:ext cx="139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985" y="1495902"/>
            <a:ext cx="5772785" cy="3144520"/>
            <a:chOff x="1985" y="1495902"/>
            <a:chExt cx="5772785" cy="314452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5" y="1495902"/>
              <a:ext cx="5772735" cy="314440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20820" y="2340274"/>
              <a:ext cx="4935220" cy="1442085"/>
            </a:xfrm>
            <a:custGeom>
              <a:avLst/>
              <a:gdLst/>
              <a:ahLst/>
              <a:cxnLst/>
              <a:rect l="l" t="t" r="r" b="b"/>
              <a:pathLst>
                <a:path w="4935220" h="1442085">
                  <a:moveTo>
                    <a:pt x="4108517" y="0"/>
                  </a:moveTo>
                  <a:lnTo>
                    <a:pt x="52354" y="0"/>
                  </a:lnTo>
                  <a:lnTo>
                    <a:pt x="31975" y="4114"/>
                  </a:lnTo>
                  <a:lnTo>
                    <a:pt x="15334" y="15335"/>
                  </a:lnTo>
                  <a:lnTo>
                    <a:pt x="4114" y="31977"/>
                  </a:lnTo>
                  <a:lnTo>
                    <a:pt x="0" y="52354"/>
                  </a:lnTo>
                  <a:lnTo>
                    <a:pt x="0" y="1389360"/>
                  </a:lnTo>
                  <a:lnTo>
                    <a:pt x="4114" y="1409737"/>
                  </a:lnTo>
                  <a:lnTo>
                    <a:pt x="15334" y="1426379"/>
                  </a:lnTo>
                  <a:lnTo>
                    <a:pt x="31975" y="1437600"/>
                  </a:lnTo>
                  <a:lnTo>
                    <a:pt x="52354" y="1441715"/>
                  </a:lnTo>
                  <a:lnTo>
                    <a:pt x="4108517" y="1441715"/>
                  </a:lnTo>
                  <a:lnTo>
                    <a:pt x="4128894" y="1437600"/>
                  </a:lnTo>
                  <a:lnTo>
                    <a:pt x="4145536" y="1426379"/>
                  </a:lnTo>
                  <a:lnTo>
                    <a:pt x="4156757" y="1409737"/>
                  </a:lnTo>
                  <a:lnTo>
                    <a:pt x="4160872" y="1389360"/>
                  </a:lnTo>
                  <a:lnTo>
                    <a:pt x="4160872" y="722166"/>
                  </a:lnTo>
                  <a:lnTo>
                    <a:pt x="4935058" y="617457"/>
                  </a:lnTo>
                  <a:lnTo>
                    <a:pt x="4160872" y="512748"/>
                  </a:lnTo>
                  <a:lnTo>
                    <a:pt x="4160872" y="52354"/>
                  </a:lnTo>
                  <a:lnTo>
                    <a:pt x="4156757" y="31977"/>
                  </a:lnTo>
                  <a:lnTo>
                    <a:pt x="4145536" y="15335"/>
                  </a:lnTo>
                  <a:lnTo>
                    <a:pt x="4128894" y="4114"/>
                  </a:lnTo>
                  <a:lnTo>
                    <a:pt x="4108517" y="0"/>
                  </a:lnTo>
                  <a:close/>
                </a:path>
              </a:pathLst>
            </a:custGeom>
            <a:solidFill>
              <a:srgbClr val="B08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30228" y="2446743"/>
            <a:ext cx="3342004" cy="1188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2880">
              <a:lnSpc>
                <a:spcPct val="1105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Bean</a:t>
            </a:r>
            <a:r>
              <a:rPr sz="2300" spc="3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r>
              <a:rPr sz="2300" spc="3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only</a:t>
            </a:r>
            <a:r>
              <a:rPr sz="2300" spc="3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initialized </a:t>
            </a:r>
            <a:r>
              <a:rPr sz="2300" spc="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if</a:t>
            </a:r>
            <a:r>
              <a:rPr sz="2300" spc="-2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needed</a:t>
            </a:r>
            <a:r>
              <a:rPr sz="2300" spc="-2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for</a:t>
            </a:r>
            <a:r>
              <a:rPr sz="230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dependency</a:t>
            </a:r>
            <a:endParaRPr sz="2300">
              <a:latin typeface="Palatino Linotype"/>
              <a:cs typeface="Palatino Linotype"/>
            </a:endParaRPr>
          </a:p>
          <a:p>
            <a:pPr marL="1117600">
              <a:lnSpc>
                <a:spcPct val="100000"/>
              </a:lnSpc>
              <a:spcBef>
                <a:spcPts val="290"/>
              </a:spcBef>
            </a:pP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injection</a:t>
            </a:r>
            <a:endParaRPr sz="2300">
              <a:latin typeface="Palatino Linotype"/>
              <a:cs typeface="Palatino Linotype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24595" y="5759154"/>
            <a:ext cx="8931910" cy="3133725"/>
            <a:chOff x="824595" y="5759154"/>
            <a:chExt cx="8931910" cy="3133725"/>
          </a:xfrm>
        </p:grpSpPr>
        <p:sp>
          <p:nvSpPr>
            <p:cNvPr id="20" name="object 20"/>
            <p:cNvSpPr/>
            <p:nvPr/>
          </p:nvSpPr>
          <p:spPr>
            <a:xfrm>
              <a:off x="1002600" y="5874334"/>
              <a:ext cx="8575675" cy="2672715"/>
            </a:xfrm>
            <a:custGeom>
              <a:avLst/>
              <a:gdLst/>
              <a:ahLst/>
              <a:cxnLst/>
              <a:rect l="l" t="t" r="r" b="b"/>
              <a:pathLst>
                <a:path w="8575675" h="2672715">
                  <a:moveTo>
                    <a:pt x="8575340" y="0"/>
                  </a:moveTo>
                  <a:lnTo>
                    <a:pt x="0" y="0"/>
                  </a:lnTo>
                  <a:lnTo>
                    <a:pt x="0" y="2672693"/>
                  </a:lnTo>
                  <a:lnTo>
                    <a:pt x="8575340" y="2672693"/>
                  </a:lnTo>
                  <a:lnTo>
                    <a:pt x="85753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4595" y="5759154"/>
              <a:ext cx="8931351" cy="3133412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059267" y="5926511"/>
            <a:ext cx="3305810" cy="4819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@RestController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45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DemoController</a:t>
            </a:r>
            <a:r>
              <a:rPr sz="1450" b="1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11666" y="6617590"/>
            <a:ext cx="25139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private</a:t>
            </a:r>
            <a:r>
              <a:rPr sz="1450" b="1" spc="-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spc="-15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53669" y="7308668"/>
            <a:ext cx="1948814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spc="-20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theCoach)</a:t>
            </a:r>
            <a:r>
              <a:rPr sz="1450" b="1" spc="-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11666" y="7078309"/>
            <a:ext cx="5454650" cy="7124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@Autowired</a:t>
            </a:r>
            <a:endParaRPr sz="1450">
              <a:latin typeface="Courier New"/>
              <a:cs typeface="Courier New"/>
            </a:endParaRPr>
          </a:p>
          <a:p>
            <a:pPr marL="464820" marR="5080" indent="-452755">
              <a:lnSpc>
                <a:spcPct val="104200"/>
              </a:lnSpc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spc="114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627A"/>
                </a:solidFill>
                <a:latin typeface="Courier New"/>
                <a:cs typeface="Courier New"/>
              </a:rPr>
              <a:t>DemoController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450" b="1" spc="15" dirty="0">
                <a:solidFill>
                  <a:srgbClr val="9E880C"/>
                </a:solidFill>
                <a:latin typeface="Courier New"/>
                <a:cs typeface="Courier New"/>
              </a:rPr>
              <a:t>@Qualifier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"cricketCoach"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) </a:t>
            </a:r>
            <a:r>
              <a:rPr sz="1450" b="1" spc="-8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872094"/>
                </a:solidFill>
                <a:latin typeface="Courier New"/>
                <a:cs typeface="Courier New"/>
              </a:rPr>
              <a:t>myCoach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theCoach;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11682" y="7769387"/>
            <a:ext cx="252095" cy="4819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  <a:p>
            <a:pPr marL="125095">
              <a:lnSpc>
                <a:spcPct val="100000"/>
              </a:lnSpc>
              <a:spcBef>
                <a:spcPts val="70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59267" y="8230106"/>
            <a:ext cx="139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2852906" y="4199861"/>
            <a:ext cx="7101205" cy="3883660"/>
            <a:chOff x="12852906" y="4199861"/>
            <a:chExt cx="7101205" cy="3883660"/>
          </a:xfrm>
        </p:grpSpPr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52906" y="4199861"/>
              <a:ext cx="7100893" cy="388365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3271763" y="5182847"/>
              <a:ext cx="6263640" cy="1904364"/>
            </a:xfrm>
            <a:custGeom>
              <a:avLst/>
              <a:gdLst/>
              <a:ahLst/>
              <a:cxnLst/>
              <a:rect l="l" t="t" r="r" b="b"/>
              <a:pathLst>
                <a:path w="6263640" h="1904365">
                  <a:moveTo>
                    <a:pt x="6210868" y="0"/>
                  </a:moveTo>
                  <a:lnTo>
                    <a:pt x="486561" y="0"/>
                  </a:lnTo>
                  <a:lnTo>
                    <a:pt x="466184" y="4114"/>
                  </a:lnTo>
                  <a:lnTo>
                    <a:pt x="449542" y="15334"/>
                  </a:lnTo>
                  <a:lnTo>
                    <a:pt x="438321" y="31975"/>
                  </a:lnTo>
                  <a:lnTo>
                    <a:pt x="434206" y="52354"/>
                  </a:lnTo>
                  <a:lnTo>
                    <a:pt x="434206" y="1267961"/>
                  </a:lnTo>
                  <a:lnTo>
                    <a:pt x="0" y="1903743"/>
                  </a:lnTo>
                  <a:lnTo>
                    <a:pt x="601740" y="1441715"/>
                  </a:lnTo>
                  <a:lnTo>
                    <a:pt x="6210868" y="1441715"/>
                  </a:lnTo>
                  <a:lnTo>
                    <a:pt x="6231245" y="1437600"/>
                  </a:lnTo>
                  <a:lnTo>
                    <a:pt x="6247886" y="1426379"/>
                  </a:lnTo>
                  <a:lnTo>
                    <a:pt x="6259108" y="1409737"/>
                  </a:lnTo>
                  <a:lnTo>
                    <a:pt x="6263222" y="1389360"/>
                  </a:lnTo>
                  <a:lnTo>
                    <a:pt x="6263222" y="52354"/>
                  </a:lnTo>
                  <a:lnTo>
                    <a:pt x="6259108" y="31975"/>
                  </a:lnTo>
                  <a:lnTo>
                    <a:pt x="6247886" y="15334"/>
                  </a:lnTo>
                  <a:lnTo>
                    <a:pt x="6231245" y="4114"/>
                  </a:lnTo>
                  <a:lnTo>
                    <a:pt x="6210868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3865829" y="5486326"/>
            <a:ext cx="5509260" cy="80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3055" marR="5080" indent="-1570990">
              <a:lnSpc>
                <a:spcPct val="1105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Since</a:t>
            </a:r>
            <a:r>
              <a:rPr sz="23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Palatino Linotype"/>
                <a:cs typeface="Palatino Linotype"/>
              </a:rPr>
              <a:t>we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are</a:t>
            </a:r>
            <a:r>
              <a:rPr sz="23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NOT injecting </a:t>
            </a:r>
            <a:r>
              <a:rPr sz="2300" spc="-20" dirty="0">
                <a:solidFill>
                  <a:srgbClr val="FFFFFF"/>
                </a:solidFill>
                <a:latin typeface="Palatino Linotype"/>
                <a:cs typeface="Palatino Linotype"/>
              </a:rPr>
              <a:t>TrackCoach</a:t>
            </a:r>
            <a:r>
              <a:rPr sz="23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Palatino Linotype"/>
                <a:cs typeface="Palatino Linotype"/>
              </a:rPr>
              <a:t>… </a:t>
            </a:r>
            <a:r>
              <a:rPr sz="2300" spc="-56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it</a:t>
            </a:r>
            <a:r>
              <a:rPr sz="23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is not</a:t>
            </a:r>
            <a:r>
              <a:rPr sz="23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initialized</a:t>
            </a:r>
            <a:endParaRPr sz="2300">
              <a:latin typeface="Palatino Linotype"/>
              <a:cs typeface="Palatino Linotype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975974" y="4347040"/>
            <a:ext cx="4089400" cy="3844925"/>
            <a:chOff x="4975974" y="4347040"/>
            <a:chExt cx="4089400" cy="3844925"/>
          </a:xfrm>
        </p:grpSpPr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75974" y="4347040"/>
              <a:ext cx="4088880" cy="384490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394799" y="5322759"/>
              <a:ext cx="3251835" cy="1879600"/>
            </a:xfrm>
            <a:custGeom>
              <a:avLst/>
              <a:gdLst/>
              <a:ahLst/>
              <a:cxnLst/>
              <a:rect l="l" t="t" r="r" b="b"/>
              <a:pathLst>
                <a:path w="3251834" h="1879600">
                  <a:moveTo>
                    <a:pt x="3198865" y="0"/>
                  </a:moveTo>
                  <a:lnTo>
                    <a:pt x="52354" y="0"/>
                  </a:lnTo>
                  <a:lnTo>
                    <a:pt x="31977" y="4114"/>
                  </a:lnTo>
                  <a:lnTo>
                    <a:pt x="15335" y="15335"/>
                  </a:lnTo>
                  <a:lnTo>
                    <a:pt x="4114" y="31977"/>
                  </a:lnTo>
                  <a:lnTo>
                    <a:pt x="0" y="52354"/>
                  </a:lnTo>
                  <a:lnTo>
                    <a:pt x="0" y="1014042"/>
                  </a:lnTo>
                  <a:lnTo>
                    <a:pt x="4114" y="1034419"/>
                  </a:lnTo>
                  <a:lnTo>
                    <a:pt x="15335" y="1051060"/>
                  </a:lnTo>
                  <a:lnTo>
                    <a:pt x="31977" y="1062281"/>
                  </a:lnTo>
                  <a:lnTo>
                    <a:pt x="52354" y="1066396"/>
                  </a:lnTo>
                  <a:lnTo>
                    <a:pt x="681267" y="1066396"/>
                  </a:lnTo>
                  <a:lnTo>
                    <a:pt x="785976" y="1879523"/>
                  </a:lnTo>
                  <a:lnTo>
                    <a:pt x="890684" y="1066396"/>
                  </a:lnTo>
                  <a:lnTo>
                    <a:pt x="3198865" y="1066396"/>
                  </a:lnTo>
                  <a:lnTo>
                    <a:pt x="3219242" y="1062281"/>
                  </a:lnTo>
                  <a:lnTo>
                    <a:pt x="3235884" y="1051060"/>
                  </a:lnTo>
                  <a:lnTo>
                    <a:pt x="3247105" y="1034419"/>
                  </a:lnTo>
                  <a:lnTo>
                    <a:pt x="3251220" y="1014042"/>
                  </a:lnTo>
                  <a:lnTo>
                    <a:pt x="3251220" y="52354"/>
                  </a:lnTo>
                  <a:lnTo>
                    <a:pt x="3247105" y="31977"/>
                  </a:lnTo>
                  <a:lnTo>
                    <a:pt x="3235884" y="15335"/>
                  </a:lnTo>
                  <a:lnTo>
                    <a:pt x="3219242" y="4114"/>
                  </a:lnTo>
                  <a:lnTo>
                    <a:pt x="3198865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781071" y="5663985"/>
            <a:ext cx="247904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Inject</a:t>
            </a:r>
            <a:r>
              <a:rPr sz="2300" spc="-5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cricketCoach</a:t>
            </a:r>
            <a:endParaRPr sz="23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67652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60" dirty="0">
                <a:latin typeface="Cambria"/>
                <a:cs typeface="Cambria"/>
              </a:rPr>
              <a:t>Lazy</a:t>
            </a:r>
            <a:r>
              <a:rPr sz="6500" spc="80" dirty="0">
                <a:latin typeface="Cambria"/>
                <a:cs typeface="Cambria"/>
              </a:rPr>
              <a:t> </a:t>
            </a:r>
            <a:r>
              <a:rPr sz="6500" spc="-95" dirty="0">
                <a:latin typeface="Cambria"/>
                <a:cs typeface="Cambria"/>
              </a:rPr>
              <a:t>Initialization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260112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6152" y="2484375"/>
            <a:ext cx="1110869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180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configure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other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lazy initialization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1853" y="3752923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4988" y="3636173"/>
            <a:ext cx="1031049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170" dirty="0">
                <a:latin typeface="Palatino Linotype"/>
                <a:cs typeface="Palatino Linotype"/>
              </a:rPr>
              <a:t>We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would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need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add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75" dirty="0">
                <a:latin typeface="Palatino Linotype"/>
                <a:cs typeface="Palatino Linotype"/>
              </a:rPr>
              <a:t>@Lazy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each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class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3014" y="5616741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6152" y="5499990"/>
            <a:ext cx="1280350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65" dirty="0">
                <a:latin typeface="Palatino Linotype"/>
                <a:cs typeface="Palatino Linotype"/>
              </a:rPr>
              <a:t>Turns</a:t>
            </a:r>
            <a:r>
              <a:rPr sz="4250" spc="10" dirty="0">
                <a:latin typeface="Palatino Linotype"/>
                <a:cs typeface="Palatino Linotype"/>
              </a:rPr>
              <a:t> into tedious </a:t>
            </a:r>
            <a:r>
              <a:rPr sz="4250" spc="15" dirty="0">
                <a:latin typeface="Palatino Linotype"/>
                <a:cs typeface="Palatino Linotype"/>
              </a:rPr>
              <a:t>work </a:t>
            </a:r>
            <a:r>
              <a:rPr sz="4250" spc="10" dirty="0">
                <a:latin typeface="Palatino Linotype"/>
                <a:cs typeface="Palatino Linotype"/>
              </a:rPr>
              <a:t>for </a:t>
            </a:r>
            <a:r>
              <a:rPr sz="4250" spc="15" dirty="0">
                <a:latin typeface="Palatino Linotype"/>
                <a:cs typeface="Palatino Linotype"/>
              </a:rPr>
              <a:t>a </a:t>
            </a:r>
            <a:r>
              <a:rPr sz="4250" spc="-5" dirty="0">
                <a:latin typeface="Palatino Linotype"/>
                <a:cs typeface="Palatino Linotype"/>
              </a:rPr>
              <a:t>large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number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spc="10" dirty="0">
                <a:latin typeface="Palatino Linotype"/>
                <a:cs typeface="Palatino Linotype"/>
              </a:rPr>
              <a:t> classes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3014" y="748055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56152" y="7363808"/>
            <a:ext cx="130117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I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wish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we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could</a:t>
            </a:r>
            <a:r>
              <a:rPr sz="4250" spc="10" dirty="0">
                <a:latin typeface="Palatino Linotype"/>
                <a:cs typeface="Palatino Linotype"/>
              </a:rPr>
              <a:t> set</a:t>
            </a:r>
            <a:r>
              <a:rPr sz="4250" spc="15" dirty="0">
                <a:latin typeface="Palatino Linotype"/>
                <a:cs typeface="Palatino Linotype"/>
              </a:rPr>
              <a:t> a</a:t>
            </a:r>
            <a:r>
              <a:rPr sz="4250" spc="10" dirty="0">
                <a:latin typeface="Palatino Linotype"/>
                <a:cs typeface="Palatino Linotype"/>
              </a:rPr>
              <a:t> global </a:t>
            </a:r>
            <a:r>
              <a:rPr sz="4250" spc="5" dirty="0">
                <a:latin typeface="Palatino Linotype"/>
                <a:cs typeface="Palatino Linotype"/>
              </a:rPr>
              <a:t>configuration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property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51707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60" dirty="0">
                <a:latin typeface="Cambria"/>
                <a:cs typeface="Cambria"/>
              </a:rPr>
              <a:t>Lazy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85" dirty="0">
                <a:latin typeface="Cambria"/>
                <a:cs typeface="Cambria"/>
              </a:rPr>
              <a:t>Initialization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225" dirty="0">
                <a:latin typeface="Cambria"/>
                <a:cs typeface="Cambria"/>
              </a:rPr>
              <a:t>-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30" dirty="0">
                <a:latin typeface="Cambria"/>
                <a:cs typeface="Cambria"/>
              </a:rPr>
              <a:t>Global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90" dirty="0">
                <a:latin typeface="Cambria"/>
                <a:cs typeface="Cambria"/>
              </a:rPr>
              <a:t>configuration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5040" y="2932643"/>
            <a:ext cx="7709534" cy="6693534"/>
            <a:chOff x="465040" y="2932643"/>
            <a:chExt cx="7709534" cy="66935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040" y="2932643"/>
              <a:ext cx="7709189" cy="669351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83875" y="4442472"/>
              <a:ext cx="6871970" cy="3660140"/>
            </a:xfrm>
            <a:custGeom>
              <a:avLst/>
              <a:gdLst/>
              <a:ahLst/>
              <a:cxnLst/>
              <a:rect l="l" t="t" r="r" b="b"/>
              <a:pathLst>
                <a:path w="6871970" h="3660140">
                  <a:moveTo>
                    <a:pt x="4653652" y="0"/>
                  </a:moveTo>
                  <a:lnTo>
                    <a:pt x="4548943" y="1029099"/>
                  </a:lnTo>
                  <a:lnTo>
                    <a:pt x="52354" y="1029099"/>
                  </a:lnTo>
                  <a:lnTo>
                    <a:pt x="31975" y="1033212"/>
                  </a:lnTo>
                  <a:lnTo>
                    <a:pt x="15334" y="1044431"/>
                  </a:lnTo>
                  <a:lnTo>
                    <a:pt x="4114" y="1061072"/>
                  </a:lnTo>
                  <a:lnTo>
                    <a:pt x="0" y="1081453"/>
                  </a:lnTo>
                  <a:lnTo>
                    <a:pt x="0" y="3607555"/>
                  </a:lnTo>
                  <a:lnTo>
                    <a:pt x="4114" y="3627931"/>
                  </a:lnTo>
                  <a:lnTo>
                    <a:pt x="15334" y="3644573"/>
                  </a:lnTo>
                  <a:lnTo>
                    <a:pt x="31975" y="3655794"/>
                  </a:lnTo>
                  <a:lnTo>
                    <a:pt x="52354" y="3659909"/>
                  </a:lnTo>
                  <a:lnTo>
                    <a:pt x="6819167" y="3659909"/>
                  </a:lnTo>
                  <a:lnTo>
                    <a:pt x="6839544" y="3655794"/>
                  </a:lnTo>
                  <a:lnTo>
                    <a:pt x="6856185" y="3644573"/>
                  </a:lnTo>
                  <a:lnTo>
                    <a:pt x="6867406" y="3627931"/>
                  </a:lnTo>
                  <a:lnTo>
                    <a:pt x="6871521" y="3607555"/>
                  </a:lnTo>
                  <a:lnTo>
                    <a:pt x="6871521" y="1081453"/>
                  </a:lnTo>
                  <a:lnTo>
                    <a:pt x="6867406" y="1061072"/>
                  </a:lnTo>
                  <a:lnTo>
                    <a:pt x="6856185" y="1044431"/>
                  </a:lnTo>
                  <a:lnTo>
                    <a:pt x="6839544" y="1033212"/>
                  </a:lnTo>
                  <a:lnTo>
                    <a:pt x="6819167" y="1029099"/>
                  </a:lnTo>
                  <a:lnTo>
                    <a:pt x="4758360" y="1029099"/>
                  </a:lnTo>
                  <a:lnTo>
                    <a:pt x="4653652" y="0"/>
                  </a:lnTo>
                  <a:close/>
                </a:path>
              </a:pathLst>
            </a:custGeom>
            <a:solidFill>
              <a:srgbClr val="008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13201" y="5743575"/>
            <a:ext cx="5613400" cy="203581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All</a:t>
            </a:r>
            <a:r>
              <a:rPr sz="2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beans</a:t>
            </a:r>
            <a:r>
              <a:rPr sz="2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are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lazy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Palatino Linotype"/>
                <a:cs typeface="Palatino Linotype"/>
              </a:rPr>
              <a:t>…</a:t>
            </a:r>
            <a:endParaRPr sz="295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no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beans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are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created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until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needed</a:t>
            </a:r>
            <a:endParaRPr sz="2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20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Including</a:t>
            </a:r>
            <a:r>
              <a:rPr sz="2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our</a:t>
            </a:r>
            <a:r>
              <a:rPr sz="2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DemoController</a:t>
            </a:r>
            <a:endParaRPr sz="2950">
              <a:latin typeface="Palatino Linotype"/>
              <a:cs typeface="Palatino Linotyp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60015" y="3217703"/>
            <a:ext cx="9104630" cy="1311910"/>
            <a:chOff x="960015" y="3217703"/>
            <a:chExt cx="9104630" cy="1311910"/>
          </a:xfrm>
        </p:grpSpPr>
        <p:sp>
          <p:nvSpPr>
            <p:cNvPr id="8" name="object 8"/>
            <p:cNvSpPr/>
            <p:nvPr/>
          </p:nvSpPr>
          <p:spPr>
            <a:xfrm>
              <a:off x="1138017" y="3332882"/>
              <a:ext cx="8749030" cy="850900"/>
            </a:xfrm>
            <a:custGeom>
              <a:avLst/>
              <a:gdLst/>
              <a:ahLst/>
              <a:cxnLst/>
              <a:rect l="l" t="t" r="r" b="b"/>
              <a:pathLst>
                <a:path w="8749030" h="850900">
                  <a:moveTo>
                    <a:pt x="8748445" y="0"/>
                  </a:moveTo>
                  <a:lnTo>
                    <a:pt x="0" y="0"/>
                  </a:lnTo>
                  <a:lnTo>
                    <a:pt x="0" y="850759"/>
                  </a:lnTo>
                  <a:lnTo>
                    <a:pt x="8748445" y="850759"/>
                  </a:lnTo>
                  <a:lnTo>
                    <a:pt x="87484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015" y="3217703"/>
              <a:ext cx="9104455" cy="131147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35278" y="2786586"/>
            <a:ext cx="6518909" cy="1327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5" dirty="0">
                <a:latin typeface="Arial MT"/>
                <a:cs typeface="Arial MT"/>
              </a:rPr>
              <a:t>File:</a:t>
            </a:r>
            <a:r>
              <a:rPr sz="1950" spc="-15" dirty="0">
                <a:latin typeface="Arial MT"/>
                <a:cs typeface="Arial MT"/>
              </a:rPr>
              <a:t> </a:t>
            </a:r>
            <a:r>
              <a:rPr sz="1950" spc="10" dirty="0">
                <a:latin typeface="Arial MT"/>
                <a:cs typeface="Arial MT"/>
              </a:rPr>
              <a:t>application.properties</a:t>
            </a:r>
            <a:endParaRPr sz="1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Arial MT"/>
              <a:cs typeface="Arial MT"/>
            </a:endParaRPr>
          </a:p>
          <a:p>
            <a:pPr marL="172085">
              <a:lnSpc>
                <a:spcPct val="100000"/>
              </a:lnSpc>
            </a:pPr>
            <a:r>
              <a:rPr sz="2300" b="1" dirty="0">
                <a:solidFill>
                  <a:srgbClr val="093080"/>
                </a:solidFill>
                <a:latin typeface="Courier New"/>
                <a:cs typeface="Courier New"/>
              </a:rPr>
              <a:t>spring.main.lazy-initialization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true</a:t>
            </a:r>
            <a:endParaRPr sz="2300">
              <a:latin typeface="Courier New"/>
              <a:cs typeface="Courier New"/>
            </a:endParaRPr>
          </a:p>
          <a:p>
            <a:pPr marL="172085">
              <a:lnSpc>
                <a:spcPct val="100000"/>
              </a:lnSpc>
              <a:spcBef>
                <a:spcPts val="45"/>
              </a:spcBef>
            </a:pPr>
            <a:r>
              <a:rPr sz="2300" b="1" spc="5" dirty="0">
                <a:solidFill>
                  <a:srgbClr val="077D16"/>
                </a:solidFill>
                <a:latin typeface="Courier New"/>
                <a:cs typeface="Courier New"/>
              </a:rPr>
              <a:t>…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428363" y="1637133"/>
            <a:ext cx="9586595" cy="8280400"/>
            <a:chOff x="10428363" y="1637133"/>
            <a:chExt cx="9586595" cy="828040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28363" y="1637133"/>
              <a:ext cx="9586022" cy="504687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847209" y="2838227"/>
              <a:ext cx="8748395" cy="2630805"/>
            </a:xfrm>
            <a:custGeom>
              <a:avLst/>
              <a:gdLst/>
              <a:ahLst/>
              <a:cxnLst/>
              <a:rect l="l" t="t" r="r" b="b"/>
              <a:pathLst>
                <a:path w="8748394" h="2630804">
                  <a:moveTo>
                    <a:pt x="8695997" y="0"/>
                  </a:moveTo>
                  <a:lnTo>
                    <a:pt x="52354" y="0"/>
                  </a:lnTo>
                  <a:lnTo>
                    <a:pt x="31977" y="4113"/>
                  </a:lnTo>
                  <a:lnTo>
                    <a:pt x="15335" y="15331"/>
                  </a:lnTo>
                  <a:lnTo>
                    <a:pt x="4114" y="31973"/>
                  </a:lnTo>
                  <a:lnTo>
                    <a:pt x="0" y="52354"/>
                  </a:lnTo>
                  <a:lnTo>
                    <a:pt x="0" y="2578392"/>
                  </a:lnTo>
                  <a:lnTo>
                    <a:pt x="4114" y="2598771"/>
                  </a:lnTo>
                  <a:lnTo>
                    <a:pt x="15335" y="2615412"/>
                  </a:lnTo>
                  <a:lnTo>
                    <a:pt x="31977" y="2626632"/>
                  </a:lnTo>
                  <a:lnTo>
                    <a:pt x="52354" y="2630747"/>
                  </a:lnTo>
                  <a:lnTo>
                    <a:pt x="8695997" y="2630747"/>
                  </a:lnTo>
                  <a:lnTo>
                    <a:pt x="8716373" y="2626632"/>
                  </a:lnTo>
                  <a:lnTo>
                    <a:pt x="8733015" y="2615412"/>
                  </a:lnTo>
                  <a:lnTo>
                    <a:pt x="8744236" y="2598771"/>
                  </a:lnTo>
                  <a:lnTo>
                    <a:pt x="8748351" y="2578392"/>
                  </a:lnTo>
                  <a:lnTo>
                    <a:pt x="8748351" y="52354"/>
                  </a:lnTo>
                  <a:lnTo>
                    <a:pt x="8744236" y="31973"/>
                  </a:lnTo>
                  <a:lnTo>
                    <a:pt x="8733015" y="15331"/>
                  </a:lnTo>
                  <a:lnTo>
                    <a:pt x="8716373" y="4113"/>
                  </a:lnTo>
                  <a:lnTo>
                    <a:pt x="8695997" y="0"/>
                  </a:lnTo>
                  <a:close/>
                </a:path>
              </a:pathLst>
            </a:custGeom>
            <a:solidFill>
              <a:srgbClr val="314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28363" y="4870040"/>
              <a:ext cx="9586022" cy="504687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847209" y="6071134"/>
              <a:ext cx="8748395" cy="2630805"/>
            </a:xfrm>
            <a:custGeom>
              <a:avLst/>
              <a:gdLst/>
              <a:ahLst/>
              <a:cxnLst/>
              <a:rect l="l" t="t" r="r" b="b"/>
              <a:pathLst>
                <a:path w="8748394" h="2630804">
                  <a:moveTo>
                    <a:pt x="8695997" y="0"/>
                  </a:moveTo>
                  <a:lnTo>
                    <a:pt x="52354" y="0"/>
                  </a:lnTo>
                  <a:lnTo>
                    <a:pt x="31977" y="4113"/>
                  </a:lnTo>
                  <a:lnTo>
                    <a:pt x="15335" y="15331"/>
                  </a:lnTo>
                  <a:lnTo>
                    <a:pt x="4114" y="31973"/>
                  </a:lnTo>
                  <a:lnTo>
                    <a:pt x="0" y="52354"/>
                  </a:lnTo>
                  <a:lnTo>
                    <a:pt x="0" y="2578392"/>
                  </a:lnTo>
                  <a:lnTo>
                    <a:pt x="4114" y="2598771"/>
                  </a:lnTo>
                  <a:lnTo>
                    <a:pt x="15335" y="2615412"/>
                  </a:lnTo>
                  <a:lnTo>
                    <a:pt x="31977" y="2626632"/>
                  </a:lnTo>
                  <a:lnTo>
                    <a:pt x="52354" y="2630747"/>
                  </a:lnTo>
                  <a:lnTo>
                    <a:pt x="8695997" y="2630747"/>
                  </a:lnTo>
                  <a:lnTo>
                    <a:pt x="8716373" y="2626632"/>
                  </a:lnTo>
                  <a:lnTo>
                    <a:pt x="8733015" y="2615412"/>
                  </a:lnTo>
                  <a:lnTo>
                    <a:pt x="8744236" y="2598771"/>
                  </a:lnTo>
                  <a:lnTo>
                    <a:pt x="8748351" y="2578392"/>
                  </a:lnTo>
                  <a:lnTo>
                    <a:pt x="8748351" y="52354"/>
                  </a:lnTo>
                  <a:lnTo>
                    <a:pt x="8744236" y="31973"/>
                  </a:lnTo>
                  <a:lnTo>
                    <a:pt x="8733015" y="15331"/>
                  </a:lnTo>
                  <a:lnTo>
                    <a:pt x="8716373" y="4113"/>
                  </a:lnTo>
                  <a:lnTo>
                    <a:pt x="8695997" y="0"/>
                  </a:lnTo>
                  <a:close/>
                </a:path>
              </a:pathLst>
            </a:custGeom>
            <a:solidFill>
              <a:srgbClr val="436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303918" y="3160491"/>
            <a:ext cx="7835265" cy="5466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Once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we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access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REST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endpoint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Courier New"/>
                <a:cs typeface="Courier New"/>
              </a:rPr>
              <a:t>/dailywork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50">
              <a:latin typeface="Courier New"/>
              <a:cs typeface="Courier New"/>
            </a:endParaRPr>
          </a:p>
          <a:p>
            <a:pPr marL="902969" marR="895350" algn="ctr">
              <a:lnSpc>
                <a:spcPct val="111800"/>
              </a:lnSpc>
            </a:pP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Spring will determine dependencies </a:t>
            </a:r>
            <a:r>
              <a:rPr sz="2950" spc="-7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for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DemoController </a:t>
            </a:r>
            <a:r>
              <a:rPr sz="2950" spc="15" dirty="0">
                <a:solidFill>
                  <a:srgbClr val="FFFFFF"/>
                </a:solidFill>
                <a:latin typeface="Palatino Linotype"/>
                <a:cs typeface="Palatino Linotype"/>
              </a:rPr>
              <a:t>…</a:t>
            </a:r>
            <a:endParaRPr sz="2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32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</a:pP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For</a:t>
            </a:r>
            <a:r>
              <a:rPr sz="2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dependency</a:t>
            </a:r>
            <a:r>
              <a:rPr sz="29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resolution</a:t>
            </a:r>
            <a:endParaRPr sz="295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415"/>
              </a:spcBef>
            </a:pP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Spring 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creates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instance of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CricketCoach </a:t>
            </a:r>
            <a:r>
              <a:rPr sz="2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first</a:t>
            </a: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Palatino Linotype"/>
                <a:cs typeface="Palatino Linotype"/>
              </a:rPr>
              <a:t>…</a:t>
            </a:r>
            <a:endParaRPr sz="2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00">
              <a:latin typeface="Palatino Linotype"/>
              <a:cs typeface="Palatino Linotype"/>
            </a:endParaRPr>
          </a:p>
          <a:p>
            <a:pPr marL="521334" marR="514350" algn="ctr">
              <a:lnSpc>
                <a:spcPct val="111800"/>
              </a:lnSpc>
            </a:pP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Then 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creates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instance of 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DemoController </a:t>
            </a:r>
            <a:r>
              <a:rPr sz="2950" spc="-7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and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injects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the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CricketCoach</a:t>
            </a:r>
            <a:endParaRPr sz="295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61518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40" dirty="0">
                <a:latin typeface="Cambria"/>
                <a:cs typeface="Cambria"/>
              </a:rPr>
              <a:t>Add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65" dirty="0">
                <a:latin typeface="Cambria"/>
                <a:cs typeface="Cambria"/>
              </a:rPr>
              <a:t>println</a:t>
            </a:r>
            <a:r>
              <a:rPr sz="6500" spc="125" dirty="0">
                <a:latin typeface="Cambria"/>
                <a:cs typeface="Cambria"/>
              </a:rPr>
              <a:t> </a:t>
            </a:r>
            <a:r>
              <a:rPr sz="6500" spc="-85" dirty="0">
                <a:latin typeface="Cambria"/>
                <a:cs typeface="Cambria"/>
              </a:rPr>
              <a:t>to</a:t>
            </a:r>
            <a:r>
              <a:rPr sz="6500" spc="125" dirty="0">
                <a:latin typeface="Cambria"/>
                <a:cs typeface="Cambria"/>
              </a:rPr>
              <a:t> </a:t>
            </a:r>
            <a:r>
              <a:rPr sz="6500" spc="-35" dirty="0">
                <a:latin typeface="Cambria"/>
                <a:cs typeface="Cambria"/>
              </a:rPr>
              <a:t>DemoController</a:t>
            </a:r>
            <a:r>
              <a:rPr sz="6500" spc="125" dirty="0">
                <a:latin typeface="Cambria"/>
                <a:cs typeface="Cambria"/>
              </a:rPr>
              <a:t> </a:t>
            </a:r>
            <a:r>
              <a:rPr sz="6500" spc="-135" dirty="0">
                <a:latin typeface="Cambria"/>
                <a:cs typeface="Cambria"/>
              </a:rPr>
              <a:t>constructor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43512" y="2245512"/>
            <a:ext cx="9190990" cy="2442845"/>
            <a:chOff x="843512" y="2245512"/>
            <a:chExt cx="9190990" cy="2442845"/>
          </a:xfrm>
        </p:grpSpPr>
        <p:sp>
          <p:nvSpPr>
            <p:cNvPr id="4" name="object 4"/>
            <p:cNvSpPr/>
            <p:nvPr/>
          </p:nvSpPr>
          <p:spPr>
            <a:xfrm>
              <a:off x="1021517" y="2360692"/>
              <a:ext cx="8834755" cy="1981835"/>
            </a:xfrm>
            <a:custGeom>
              <a:avLst/>
              <a:gdLst/>
              <a:ahLst/>
              <a:cxnLst/>
              <a:rect l="l" t="t" r="r" b="b"/>
              <a:pathLst>
                <a:path w="8834755" h="1981835">
                  <a:moveTo>
                    <a:pt x="8834484" y="0"/>
                  </a:moveTo>
                  <a:lnTo>
                    <a:pt x="0" y="0"/>
                  </a:lnTo>
                  <a:lnTo>
                    <a:pt x="0" y="1981615"/>
                  </a:lnTo>
                  <a:lnTo>
                    <a:pt x="8834484" y="1981615"/>
                  </a:lnTo>
                  <a:lnTo>
                    <a:pt x="88344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3512" y="2245512"/>
              <a:ext cx="9190495" cy="24423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78188" y="2412859"/>
            <a:ext cx="5002530" cy="4819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@Component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CricketCoach</a:t>
            </a:r>
            <a:r>
              <a:rPr sz="1450" b="1" spc="10" dirty="0"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1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spc="10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71171" y="3334297"/>
            <a:ext cx="5115560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constructor:</a:t>
            </a:r>
            <a:r>
              <a:rPr sz="1450" b="1" spc="-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77D16"/>
                </a:solidFill>
                <a:latin typeface="Courier New"/>
                <a:cs typeface="Courier New"/>
              </a:rPr>
              <a:t>"</a:t>
            </a:r>
            <a:r>
              <a:rPr sz="1450" b="1" spc="-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+</a:t>
            </a:r>
            <a:r>
              <a:rPr sz="1450" b="1" spc="-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getClass().getSimpleName());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30587" y="3103937"/>
            <a:ext cx="2853055" cy="94297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51790" marR="5080" indent="-339725">
              <a:lnSpc>
                <a:spcPct val="104200"/>
              </a:lnSpc>
              <a:spcBef>
                <a:spcPts val="6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1450" b="1" spc="15" dirty="0">
                <a:solidFill>
                  <a:srgbClr val="00627A"/>
                </a:solidFill>
                <a:latin typeface="Courier New"/>
                <a:cs typeface="Courier New"/>
              </a:rPr>
              <a:t>CricketCoach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()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 </a:t>
            </a:r>
            <a:r>
              <a:rPr sz="1450" b="1" spc="2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System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450" b="1" i="1" spc="15" dirty="0">
                <a:solidFill>
                  <a:srgbClr val="872094"/>
                </a:solidFill>
                <a:latin typeface="Courier New"/>
                <a:cs typeface="Courier New"/>
              </a:rPr>
              <a:t>out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.println(</a:t>
            </a:r>
            <a:r>
              <a:rPr sz="1450" b="1" spc="15" dirty="0">
                <a:solidFill>
                  <a:srgbClr val="077D16"/>
                </a:solidFill>
                <a:latin typeface="Courier New"/>
                <a:cs typeface="Courier New"/>
              </a:rPr>
              <a:t>"In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  <a:p>
            <a:pPr marL="50165">
              <a:lnSpc>
                <a:spcPct val="100000"/>
              </a:lnSpc>
              <a:spcBef>
                <a:spcPts val="70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8188" y="4025376"/>
            <a:ext cx="13906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77957" y="5085908"/>
            <a:ext cx="9601835" cy="3364229"/>
            <a:chOff x="877957" y="5085908"/>
            <a:chExt cx="9601835" cy="3364229"/>
          </a:xfrm>
        </p:grpSpPr>
        <p:sp>
          <p:nvSpPr>
            <p:cNvPr id="11" name="object 11"/>
            <p:cNvSpPr/>
            <p:nvPr/>
          </p:nvSpPr>
          <p:spPr>
            <a:xfrm>
              <a:off x="1055967" y="5201087"/>
              <a:ext cx="9245600" cy="2903220"/>
            </a:xfrm>
            <a:custGeom>
              <a:avLst/>
              <a:gdLst/>
              <a:ahLst/>
              <a:cxnLst/>
              <a:rect l="l" t="t" r="r" b="b"/>
              <a:pathLst>
                <a:path w="9245600" h="2903220">
                  <a:moveTo>
                    <a:pt x="9245278" y="0"/>
                  </a:moveTo>
                  <a:lnTo>
                    <a:pt x="0" y="0"/>
                  </a:lnTo>
                  <a:lnTo>
                    <a:pt x="0" y="2903052"/>
                  </a:lnTo>
                  <a:lnTo>
                    <a:pt x="9245278" y="2903052"/>
                  </a:lnTo>
                  <a:lnTo>
                    <a:pt x="92452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957" y="5085908"/>
              <a:ext cx="9601288" cy="336377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12637" y="5253254"/>
            <a:ext cx="8508365" cy="27857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@RestController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45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450" b="1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DemoController</a:t>
            </a:r>
            <a:r>
              <a:rPr sz="1450" b="1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450">
              <a:latin typeface="Courier New"/>
              <a:cs typeface="Courier New"/>
            </a:endParaRPr>
          </a:p>
          <a:p>
            <a:pPr marL="464820" marR="5546725">
              <a:lnSpc>
                <a:spcPct val="208500"/>
              </a:lnSpc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private</a:t>
            </a:r>
            <a:r>
              <a:rPr sz="1450" b="1" spc="-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Coach</a:t>
            </a:r>
            <a:r>
              <a:rPr sz="1450" b="1" spc="-20" dirty="0"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450" b="1" spc="-8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@Autowired</a:t>
            </a:r>
            <a:endParaRPr sz="1450">
              <a:latin typeface="Courier New"/>
              <a:cs typeface="Courier New"/>
            </a:endParaRPr>
          </a:p>
          <a:p>
            <a:pPr marL="803910" marR="5080" indent="-339725">
              <a:lnSpc>
                <a:spcPct val="104200"/>
              </a:lnSpc>
            </a:pPr>
            <a:r>
              <a:rPr sz="1450" b="1" spc="15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1450" b="1" spc="20" dirty="0">
                <a:solidFill>
                  <a:srgbClr val="00627A"/>
                </a:solidFill>
                <a:latin typeface="Courier New"/>
                <a:cs typeface="Courier New"/>
              </a:rPr>
              <a:t>DemoController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450" b="1" spc="20" dirty="0">
                <a:solidFill>
                  <a:srgbClr val="9E880C"/>
                </a:solidFill>
                <a:latin typeface="Courier New"/>
                <a:cs typeface="Courier New"/>
              </a:rPr>
              <a:t>@Qualifier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450" b="1" spc="20" dirty="0">
                <a:solidFill>
                  <a:srgbClr val="077D16"/>
                </a:solidFill>
                <a:latin typeface="Courier New"/>
                <a:cs typeface="Courier New"/>
              </a:rPr>
              <a:t>"cricketCoach"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) </a:t>
            </a:r>
            <a:r>
              <a:rPr sz="1450" b="1" spc="15" dirty="0">
                <a:latin typeface="Courier New"/>
                <a:cs typeface="Courier New"/>
              </a:rPr>
              <a:t>Coach 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theCoach)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{ </a:t>
            </a:r>
            <a:r>
              <a:rPr sz="1450" b="1" spc="2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latin typeface="Courier New"/>
                <a:cs typeface="Courier New"/>
              </a:rPr>
              <a:t>System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450" b="1" i="1" spc="15" dirty="0">
                <a:solidFill>
                  <a:srgbClr val="872094"/>
                </a:solidFill>
                <a:latin typeface="Courier New"/>
                <a:cs typeface="Courier New"/>
              </a:rPr>
              <a:t>out</a:t>
            </a:r>
            <a:r>
              <a:rPr sz="1450" b="1" spc="15" dirty="0">
                <a:solidFill>
                  <a:srgbClr val="080808"/>
                </a:solidFill>
                <a:latin typeface="Courier New"/>
                <a:cs typeface="Courier New"/>
              </a:rPr>
              <a:t>.println("In constructor: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" + getClass().getSimpleName()); </a:t>
            </a:r>
            <a:r>
              <a:rPr sz="1450" b="1" spc="-86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450" b="1" spc="15" dirty="0">
                <a:solidFill>
                  <a:srgbClr val="872094"/>
                </a:solidFill>
                <a:latin typeface="Courier New"/>
                <a:cs typeface="Courier New"/>
              </a:rPr>
              <a:t>myCoach </a:t>
            </a: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= theCoach;</a:t>
            </a:r>
            <a:endParaRPr sz="1450">
              <a:latin typeface="Courier New"/>
              <a:cs typeface="Courier New"/>
            </a:endParaRPr>
          </a:p>
          <a:p>
            <a:pPr marL="464820">
              <a:lnSpc>
                <a:spcPct val="100000"/>
              </a:lnSpc>
              <a:spcBef>
                <a:spcPts val="7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  <a:p>
            <a:pPr marL="577850">
              <a:lnSpc>
                <a:spcPct val="100000"/>
              </a:lnSpc>
              <a:spcBef>
                <a:spcPts val="7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45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93526" y="6311274"/>
            <a:ext cx="8818245" cy="1460500"/>
          </a:xfrm>
          <a:custGeom>
            <a:avLst/>
            <a:gdLst/>
            <a:ahLst/>
            <a:cxnLst/>
            <a:rect l="l" t="t" r="r" b="b"/>
            <a:pathLst>
              <a:path w="8818245" h="1460500">
                <a:moveTo>
                  <a:pt x="138069" y="1447800"/>
                </a:moveTo>
                <a:lnTo>
                  <a:pt x="125797" y="1447800"/>
                </a:lnTo>
                <a:lnTo>
                  <a:pt x="133461" y="1460500"/>
                </a:lnTo>
                <a:lnTo>
                  <a:pt x="138069" y="1447800"/>
                </a:lnTo>
                <a:close/>
              </a:path>
              <a:path w="8818245" h="1460500">
                <a:moveTo>
                  <a:pt x="166686" y="1422400"/>
                </a:moveTo>
                <a:lnTo>
                  <a:pt x="155366" y="1422400"/>
                </a:lnTo>
                <a:lnTo>
                  <a:pt x="155953" y="1435100"/>
                </a:lnTo>
                <a:lnTo>
                  <a:pt x="113483" y="1435100"/>
                </a:lnTo>
                <a:lnTo>
                  <a:pt x="115912" y="1447800"/>
                </a:lnTo>
                <a:lnTo>
                  <a:pt x="143493" y="1447800"/>
                </a:lnTo>
                <a:lnTo>
                  <a:pt x="139943" y="1460500"/>
                </a:lnTo>
                <a:lnTo>
                  <a:pt x="163021" y="1460500"/>
                </a:lnTo>
                <a:lnTo>
                  <a:pt x="166699" y="1447800"/>
                </a:lnTo>
                <a:lnTo>
                  <a:pt x="168447" y="1440722"/>
                </a:lnTo>
                <a:lnTo>
                  <a:pt x="167858" y="1435100"/>
                </a:lnTo>
                <a:lnTo>
                  <a:pt x="168651" y="1428975"/>
                </a:lnTo>
                <a:lnTo>
                  <a:pt x="166686" y="1422400"/>
                </a:lnTo>
                <a:close/>
              </a:path>
              <a:path w="8818245" h="1460500">
                <a:moveTo>
                  <a:pt x="179094" y="1447800"/>
                </a:moveTo>
                <a:lnTo>
                  <a:pt x="169335" y="1447800"/>
                </a:lnTo>
                <a:lnTo>
                  <a:pt x="170466" y="1460500"/>
                </a:lnTo>
                <a:lnTo>
                  <a:pt x="179094" y="1447800"/>
                </a:lnTo>
                <a:close/>
              </a:path>
              <a:path w="8818245" h="1460500">
                <a:moveTo>
                  <a:pt x="202433" y="1447800"/>
                </a:moveTo>
                <a:lnTo>
                  <a:pt x="183188" y="1447800"/>
                </a:lnTo>
                <a:lnTo>
                  <a:pt x="183879" y="1460500"/>
                </a:lnTo>
                <a:lnTo>
                  <a:pt x="212820" y="1460500"/>
                </a:lnTo>
                <a:lnTo>
                  <a:pt x="202433" y="1447800"/>
                </a:lnTo>
                <a:close/>
              </a:path>
              <a:path w="8818245" h="1460500">
                <a:moveTo>
                  <a:pt x="272923" y="1447800"/>
                </a:moveTo>
                <a:lnTo>
                  <a:pt x="215187" y="1447800"/>
                </a:lnTo>
                <a:lnTo>
                  <a:pt x="219427" y="1460500"/>
                </a:lnTo>
                <a:lnTo>
                  <a:pt x="272996" y="1460500"/>
                </a:lnTo>
                <a:lnTo>
                  <a:pt x="272923" y="1447800"/>
                </a:lnTo>
                <a:close/>
              </a:path>
              <a:path w="8818245" h="1460500">
                <a:moveTo>
                  <a:pt x="288713" y="1447800"/>
                </a:moveTo>
                <a:lnTo>
                  <a:pt x="275038" y="1447800"/>
                </a:lnTo>
                <a:lnTo>
                  <a:pt x="273394" y="1460500"/>
                </a:lnTo>
                <a:lnTo>
                  <a:pt x="288315" y="1460500"/>
                </a:lnTo>
                <a:lnTo>
                  <a:pt x="288713" y="1447800"/>
                </a:lnTo>
                <a:close/>
              </a:path>
              <a:path w="8818245" h="1460500">
                <a:moveTo>
                  <a:pt x="317780" y="1447800"/>
                </a:moveTo>
                <a:lnTo>
                  <a:pt x="297928" y="1447800"/>
                </a:lnTo>
                <a:lnTo>
                  <a:pt x="297226" y="1460500"/>
                </a:lnTo>
                <a:lnTo>
                  <a:pt x="311613" y="1460500"/>
                </a:lnTo>
                <a:lnTo>
                  <a:pt x="317780" y="1447800"/>
                </a:lnTo>
                <a:close/>
              </a:path>
              <a:path w="8818245" h="1460500">
                <a:moveTo>
                  <a:pt x="356470" y="1447800"/>
                </a:moveTo>
                <a:lnTo>
                  <a:pt x="321927" y="1447800"/>
                </a:lnTo>
                <a:lnTo>
                  <a:pt x="316147" y="1460500"/>
                </a:lnTo>
                <a:lnTo>
                  <a:pt x="359046" y="1460500"/>
                </a:lnTo>
                <a:lnTo>
                  <a:pt x="356470" y="1447800"/>
                </a:lnTo>
                <a:close/>
              </a:path>
              <a:path w="8818245" h="1460500">
                <a:moveTo>
                  <a:pt x="390700" y="1435100"/>
                </a:moveTo>
                <a:lnTo>
                  <a:pt x="169836" y="1435100"/>
                </a:lnTo>
                <a:lnTo>
                  <a:pt x="168447" y="1440722"/>
                </a:lnTo>
                <a:lnTo>
                  <a:pt x="169188" y="1447800"/>
                </a:lnTo>
                <a:lnTo>
                  <a:pt x="360219" y="1447800"/>
                </a:lnTo>
                <a:lnTo>
                  <a:pt x="364051" y="1460500"/>
                </a:lnTo>
                <a:lnTo>
                  <a:pt x="393035" y="1460500"/>
                </a:lnTo>
                <a:lnTo>
                  <a:pt x="394176" y="1447800"/>
                </a:lnTo>
                <a:lnTo>
                  <a:pt x="394176" y="1442246"/>
                </a:lnTo>
                <a:lnTo>
                  <a:pt x="390700" y="1435100"/>
                </a:lnTo>
                <a:close/>
              </a:path>
              <a:path w="8818245" h="1460500">
                <a:moveTo>
                  <a:pt x="394176" y="1442246"/>
                </a:moveTo>
                <a:lnTo>
                  <a:pt x="394176" y="1447800"/>
                </a:lnTo>
                <a:lnTo>
                  <a:pt x="393035" y="1460500"/>
                </a:lnTo>
                <a:lnTo>
                  <a:pt x="396249" y="1460500"/>
                </a:lnTo>
                <a:lnTo>
                  <a:pt x="400312" y="1447800"/>
                </a:lnTo>
                <a:lnTo>
                  <a:pt x="396877" y="1447800"/>
                </a:lnTo>
                <a:lnTo>
                  <a:pt x="394176" y="1442246"/>
                </a:lnTo>
                <a:close/>
              </a:path>
              <a:path w="8818245" h="1460500">
                <a:moveTo>
                  <a:pt x="408919" y="1447800"/>
                </a:moveTo>
                <a:lnTo>
                  <a:pt x="400312" y="1447800"/>
                </a:lnTo>
                <a:lnTo>
                  <a:pt x="396249" y="1460500"/>
                </a:lnTo>
                <a:lnTo>
                  <a:pt x="407160" y="1460500"/>
                </a:lnTo>
                <a:lnTo>
                  <a:pt x="408919" y="1447800"/>
                </a:lnTo>
                <a:close/>
              </a:path>
              <a:path w="8818245" h="1460500">
                <a:moveTo>
                  <a:pt x="474687" y="1447800"/>
                </a:moveTo>
                <a:lnTo>
                  <a:pt x="410678" y="1447800"/>
                </a:lnTo>
                <a:lnTo>
                  <a:pt x="418699" y="1460500"/>
                </a:lnTo>
                <a:lnTo>
                  <a:pt x="475451" y="1460500"/>
                </a:lnTo>
                <a:lnTo>
                  <a:pt x="474687" y="1447800"/>
                </a:lnTo>
                <a:close/>
              </a:path>
              <a:path w="8818245" h="1460500">
                <a:moveTo>
                  <a:pt x="491262" y="1447800"/>
                </a:moveTo>
                <a:lnTo>
                  <a:pt x="474687" y="1447800"/>
                </a:lnTo>
                <a:lnTo>
                  <a:pt x="481713" y="1460500"/>
                </a:lnTo>
                <a:lnTo>
                  <a:pt x="494696" y="1460500"/>
                </a:lnTo>
                <a:lnTo>
                  <a:pt x="491262" y="1447800"/>
                </a:lnTo>
                <a:close/>
              </a:path>
              <a:path w="8818245" h="1460500">
                <a:moveTo>
                  <a:pt x="527670" y="1447800"/>
                </a:moveTo>
                <a:lnTo>
                  <a:pt x="504853" y="1447800"/>
                </a:lnTo>
                <a:lnTo>
                  <a:pt x="498969" y="1460500"/>
                </a:lnTo>
                <a:lnTo>
                  <a:pt x="534486" y="1460500"/>
                </a:lnTo>
                <a:lnTo>
                  <a:pt x="527670" y="1447800"/>
                </a:lnTo>
                <a:close/>
              </a:path>
              <a:path w="8818245" h="1460500">
                <a:moveTo>
                  <a:pt x="571375" y="1447800"/>
                </a:moveTo>
                <a:lnTo>
                  <a:pt x="538538" y="1447800"/>
                </a:lnTo>
                <a:lnTo>
                  <a:pt x="545407" y="1460500"/>
                </a:lnTo>
                <a:lnTo>
                  <a:pt x="572830" y="1460500"/>
                </a:lnTo>
                <a:lnTo>
                  <a:pt x="571375" y="1447800"/>
                </a:lnTo>
                <a:close/>
              </a:path>
              <a:path w="8818245" h="1460500">
                <a:moveTo>
                  <a:pt x="605937" y="1447800"/>
                </a:moveTo>
                <a:lnTo>
                  <a:pt x="571375" y="1447800"/>
                </a:lnTo>
                <a:lnTo>
                  <a:pt x="579626" y="1460500"/>
                </a:lnTo>
                <a:lnTo>
                  <a:pt x="602620" y="1460500"/>
                </a:lnTo>
                <a:lnTo>
                  <a:pt x="605937" y="1447800"/>
                </a:lnTo>
                <a:close/>
              </a:path>
              <a:path w="8818245" h="1460500">
                <a:moveTo>
                  <a:pt x="607140" y="1432572"/>
                </a:moveTo>
                <a:lnTo>
                  <a:pt x="606798" y="1435100"/>
                </a:lnTo>
                <a:lnTo>
                  <a:pt x="605081" y="1435100"/>
                </a:lnTo>
                <a:lnTo>
                  <a:pt x="607813" y="1447800"/>
                </a:lnTo>
                <a:lnTo>
                  <a:pt x="608829" y="1460500"/>
                </a:lnTo>
                <a:lnTo>
                  <a:pt x="610243" y="1460500"/>
                </a:lnTo>
                <a:lnTo>
                  <a:pt x="618441" y="1447800"/>
                </a:lnTo>
                <a:lnTo>
                  <a:pt x="608416" y="1447800"/>
                </a:lnTo>
                <a:lnTo>
                  <a:pt x="608130" y="1435100"/>
                </a:lnTo>
                <a:lnTo>
                  <a:pt x="607140" y="1432572"/>
                </a:lnTo>
                <a:close/>
              </a:path>
              <a:path w="8818245" h="1460500">
                <a:moveTo>
                  <a:pt x="640326" y="1447800"/>
                </a:moveTo>
                <a:lnTo>
                  <a:pt x="622504" y="1447800"/>
                </a:lnTo>
                <a:lnTo>
                  <a:pt x="623520" y="1460500"/>
                </a:lnTo>
                <a:lnTo>
                  <a:pt x="649320" y="1460500"/>
                </a:lnTo>
                <a:lnTo>
                  <a:pt x="640326" y="1447800"/>
                </a:lnTo>
                <a:close/>
              </a:path>
              <a:path w="8818245" h="1460500">
                <a:moveTo>
                  <a:pt x="696837" y="1447800"/>
                </a:moveTo>
                <a:lnTo>
                  <a:pt x="651268" y="1447800"/>
                </a:lnTo>
                <a:lnTo>
                  <a:pt x="654713" y="1460500"/>
                </a:lnTo>
                <a:lnTo>
                  <a:pt x="696910" y="1460500"/>
                </a:lnTo>
                <a:lnTo>
                  <a:pt x="696837" y="1447800"/>
                </a:lnTo>
                <a:close/>
              </a:path>
              <a:path w="8818245" h="1460500">
                <a:moveTo>
                  <a:pt x="712617" y="1447800"/>
                </a:moveTo>
                <a:lnTo>
                  <a:pt x="698942" y="1447800"/>
                </a:lnTo>
                <a:lnTo>
                  <a:pt x="697298" y="1460500"/>
                </a:lnTo>
                <a:lnTo>
                  <a:pt x="712229" y="1460500"/>
                </a:lnTo>
                <a:lnTo>
                  <a:pt x="712617" y="1447800"/>
                </a:lnTo>
                <a:close/>
              </a:path>
              <a:path w="8818245" h="1460500">
                <a:moveTo>
                  <a:pt x="741694" y="1447800"/>
                </a:moveTo>
                <a:lnTo>
                  <a:pt x="721841" y="1447800"/>
                </a:lnTo>
                <a:lnTo>
                  <a:pt x="721140" y="1460500"/>
                </a:lnTo>
                <a:lnTo>
                  <a:pt x="735516" y="1460500"/>
                </a:lnTo>
                <a:lnTo>
                  <a:pt x="741694" y="1447800"/>
                </a:lnTo>
                <a:close/>
              </a:path>
              <a:path w="8818245" h="1460500">
                <a:moveTo>
                  <a:pt x="780384" y="1447800"/>
                </a:moveTo>
                <a:lnTo>
                  <a:pt x="745841" y="1447800"/>
                </a:lnTo>
                <a:lnTo>
                  <a:pt x="740050" y="1460500"/>
                </a:lnTo>
                <a:lnTo>
                  <a:pt x="782960" y="1460500"/>
                </a:lnTo>
                <a:lnTo>
                  <a:pt x="780384" y="1447800"/>
                </a:lnTo>
                <a:close/>
              </a:path>
              <a:path w="8818245" h="1460500">
                <a:moveTo>
                  <a:pt x="616096" y="1422400"/>
                </a:moveTo>
                <a:lnTo>
                  <a:pt x="608515" y="1422400"/>
                </a:lnTo>
                <a:lnTo>
                  <a:pt x="607143" y="1432581"/>
                </a:lnTo>
                <a:lnTo>
                  <a:pt x="608130" y="1435100"/>
                </a:lnTo>
                <a:lnTo>
                  <a:pt x="608416" y="1447800"/>
                </a:lnTo>
                <a:lnTo>
                  <a:pt x="784133" y="1447800"/>
                </a:lnTo>
                <a:lnTo>
                  <a:pt x="787965" y="1460500"/>
                </a:lnTo>
                <a:lnTo>
                  <a:pt x="816938" y="1460500"/>
                </a:lnTo>
                <a:lnTo>
                  <a:pt x="818090" y="1447800"/>
                </a:lnTo>
                <a:lnTo>
                  <a:pt x="818084" y="1442246"/>
                </a:lnTo>
                <a:lnTo>
                  <a:pt x="814613" y="1435100"/>
                </a:lnTo>
                <a:lnTo>
                  <a:pt x="615007" y="1435100"/>
                </a:lnTo>
                <a:lnTo>
                  <a:pt x="616096" y="1422400"/>
                </a:lnTo>
                <a:close/>
              </a:path>
              <a:path w="8818245" h="1460500">
                <a:moveTo>
                  <a:pt x="818090" y="1442258"/>
                </a:moveTo>
                <a:lnTo>
                  <a:pt x="818090" y="1447800"/>
                </a:lnTo>
                <a:lnTo>
                  <a:pt x="816938" y="1460500"/>
                </a:lnTo>
                <a:lnTo>
                  <a:pt x="820163" y="1460500"/>
                </a:lnTo>
                <a:lnTo>
                  <a:pt x="824226" y="1447800"/>
                </a:lnTo>
                <a:lnTo>
                  <a:pt x="820781" y="1447800"/>
                </a:lnTo>
                <a:lnTo>
                  <a:pt x="818090" y="1442258"/>
                </a:lnTo>
                <a:close/>
              </a:path>
              <a:path w="8818245" h="1460500">
                <a:moveTo>
                  <a:pt x="832833" y="1447800"/>
                </a:moveTo>
                <a:lnTo>
                  <a:pt x="824226" y="1447800"/>
                </a:lnTo>
                <a:lnTo>
                  <a:pt x="820163" y="1460500"/>
                </a:lnTo>
                <a:lnTo>
                  <a:pt x="831074" y="1460500"/>
                </a:lnTo>
                <a:lnTo>
                  <a:pt x="832833" y="1447800"/>
                </a:lnTo>
                <a:close/>
              </a:path>
              <a:path w="8818245" h="1460500">
                <a:moveTo>
                  <a:pt x="898590" y="1447800"/>
                </a:moveTo>
                <a:lnTo>
                  <a:pt x="834581" y="1447800"/>
                </a:lnTo>
                <a:lnTo>
                  <a:pt x="842602" y="1460500"/>
                </a:lnTo>
                <a:lnTo>
                  <a:pt x="899354" y="1460500"/>
                </a:lnTo>
                <a:lnTo>
                  <a:pt x="898590" y="1447800"/>
                </a:lnTo>
                <a:close/>
              </a:path>
              <a:path w="8818245" h="1460500">
                <a:moveTo>
                  <a:pt x="915165" y="1447800"/>
                </a:moveTo>
                <a:lnTo>
                  <a:pt x="898590" y="1447800"/>
                </a:lnTo>
                <a:lnTo>
                  <a:pt x="905616" y="1460500"/>
                </a:lnTo>
                <a:lnTo>
                  <a:pt x="918600" y="1460500"/>
                </a:lnTo>
                <a:lnTo>
                  <a:pt x="915165" y="1447800"/>
                </a:lnTo>
                <a:close/>
              </a:path>
              <a:path w="8818245" h="1460500">
                <a:moveTo>
                  <a:pt x="951579" y="1447800"/>
                </a:moveTo>
                <a:lnTo>
                  <a:pt x="928767" y="1447800"/>
                </a:lnTo>
                <a:lnTo>
                  <a:pt x="922882" y="1460500"/>
                </a:lnTo>
                <a:lnTo>
                  <a:pt x="958400" y="1460500"/>
                </a:lnTo>
                <a:lnTo>
                  <a:pt x="951579" y="1447800"/>
                </a:lnTo>
                <a:close/>
              </a:path>
              <a:path w="8818245" h="1460500">
                <a:moveTo>
                  <a:pt x="995289" y="1447800"/>
                </a:moveTo>
                <a:lnTo>
                  <a:pt x="962441" y="1447800"/>
                </a:lnTo>
                <a:lnTo>
                  <a:pt x="969321" y="1460500"/>
                </a:lnTo>
                <a:lnTo>
                  <a:pt x="996744" y="1460500"/>
                </a:lnTo>
                <a:lnTo>
                  <a:pt x="995289" y="1447800"/>
                </a:lnTo>
                <a:close/>
              </a:path>
              <a:path w="8818245" h="1460500">
                <a:moveTo>
                  <a:pt x="1029846" y="1447800"/>
                </a:moveTo>
                <a:lnTo>
                  <a:pt x="995289" y="1447800"/>
                </a:lnTo>
                <a:lnTo>
                  <a:pt x="1003540" y="1460500"/>
                </a:lnTo>
                <a:lnTo>
                  <a:pt x="1026534" y="1460500"/>
                </a:lnTo>
                <a:lnTo>
                  <a:pt x="1029846" y="1447800"/>
                </a:lnTo>
                <a:close/>
              </a:path>
              <a:path w="8818245" h="1460500">
                <a:moveTo>
                  <a:pt x="1031053" y="1432574"/>
                </a:moveTo>
                <a:lnTo>
                  <a:pt x="1030712" y="1435100"/>
                </a:lnTo>
                <a:lnTo>
                  <a:pt x="1028994" y="1435100"/>
                </a:lnTo>
                <a:lnTo>
                  <a:pt x="1031727" y="1447800"/>
                </a:lnTo>
                <a:lnTo>
                  <a:pt x="1032743" y="1460500"/>
                </a:lnTo>
                <a:lnTo>
                  <a:pt x="1034146" y="1460500"/>
                </a:lnTo>
                <a:lnTo>
                  <a:pt x="1042355" y="1447800"/>
                </a:lnTo>
                <a:lnTo>
                  <a:pt x="1032325" y="1447800"/>
                </a:lnTo>
                <a:lnTo>
                  <a:pt x="1032042" y="1435100"/>
                </a:lnTo>
                <a:lnTo>
                  <a:pt x="1031053" y="1432574"/>
                </a:lnTo>
                <a:close/>
              </a:path>
              <a:path w="8818245" h="1460500">
                <a:moveTo>
                  <a:pt x="1064239" y="1447800"/>
                </a:moveTo>
                <a:lnTo>
                  <a:pt x="1046418" y="1447800"/>
                </a:lnTo>
                <a:lnTo>
                  <a:pt x="1047434" y="1460500"/>
                </a:lnTo>
                <a:lnTo>
                  <a:pt x="1073223" y="1460500"/>
                </a:lnTo>
                <a:lnTo>
                  <a:pt x="1064239" y="1447800"/>
                </a:lnTo>
                <a:close/>
              </a:path>
              <a:path w="8818245" h="1460500">
                <a:moveTo>
                  <a:pt x="1120740" y="1447800"/>
                </a:moveTo>
                <a:lnTo>
                  <a:pt x="1075181" y="1447800"/>
                </a:lnTo>
                <a:lnTo>
                  <a:pt x="1078616" y="1460500"/>
                </a:lnTo>
                <a:lnTo>
                  <a:pt x="1120824" y="1460500"/>
                </a:lnTo>
                <a:lnTo>
                  <a:pt x="1120740" y="1447800"/>
                </a:lnTo>
                <a:close/>
              </a:path>
              <a:path w="8818245" h="1460500">
                <a:moveTo>
                  <a:pt x="1136530" y="1447800"/>
                </a:moveTo>
                <a:lnTo>
                  <a:pt x="1122855" y="1447800"/>
                </a:lnTo>
                <a:lnTo>
                  <a:pt x="1121211" y="1460500"/>
                </a:lnTo>
                <a:lnTo>
                  <a:pt x="1136143" y="1460500"/>
                </a:lnTo>
                <a:lnTo>
                  <a:pt x="1136530" y="1447800"/>
                </a:lnTo>
                <a:close/>
              </a:path>
              <a:path w="8818245" h="1460500">
                <a:moveTo>
                  <a:pt x="1165608" y="1447800"/>
                </a:moveTo>
                <a:lnTo>
                  <a:pt x="1145755" y="1447800"/>
                </a:lnTo>
                <a:lnTo>
                  <a:pt x="1145054" y="1460500"/>
                </a:lnTo>
                <a:lnTo>
                  <a:pt x="1159430" y="1460500"/>
                </a:lnTo>
                <a:lnTo>
                  <a:pt x="1165608" y="1447800"/>
                </a:lnTo>
                <a:close/>
              </a:path>
              <a:path w="8818245" h="1460500">
                <a:moveTo>
                  <a:pt x="1204287" y="1447800"/>
                </a:moveTo>
                <a:lnTo>
                  <a:pt x="1169744" y="1447800"/>
                </a:lnTo>
                <a:lnTo>
                  <a:pt x="1163964" y="1460500"/>
                </a:lnTo>
                <a:lnTo>
                  <a:pt x="1206874" y="1460500"/>
                </a:lnTo>
                <a:lnTo>
                  <a:pt x="1204287" y="1447800"/>
                </a:lnTo>
                <a:close/>
              </a:path>
              <a:path w="8818245" h="1460500">
                <a:moveTo>
                  <a:pt x="1040010" y="1422400"/>
                </a:moveTo>
                <a:lnTo>
                  <a:pt x="1032429" y="1422400"/>
                </a:lnTo>
                <a:lnTo>
                  <a:pt x="1031056" y="1432581"/>
                </a:lnTo>
                <a:lnTo>
                  <a:pt x="1032042" y="1435100"/>
                </a:lnTo>
                <a:lnTo>
                  <a:pt x="1032325" y="1447800"/>
                </a:lnTo>
                <a:lnTo>
                  <a:pt x="1208036" y="1447800"/>
                </a:lnTo>
                <a:lnTo>
                  <a:pt x="1211868" y="1460500"/>
                </a:lnTo>
                <a:lnTo>
                  <a:pt x="1242831" y="1460500"/>
                </a:lnTo>
                <a:lnTo>
                  <a:pt x="1242213" y="1447800"/>
                </a:lnTo>
                <a:lnTo>
                  <a:pt x="1242618" y="1443530"/>
                </a:lnTo>
                <a:lnTo>
                  <a:pt x="1238517" y="1435100"/>
                </a:lnTo>
                <a:lnTo>
                  <a:pt x="1038910" y="1435100"/>
                </a:lnTo>
                <a:lnTo>
                  <a:pt x="1040010" y="1422400"/>
                </a:lnTo>
                <a:close/>
              </a:path>
              <a:path w="8818245" h="1460500">
                <a:moveTo>
                  <a:pt x="1242627" y="1443548"/>
                </a:moveTo>
                <a:lnTo>
                  <a:pt x="1242213" y="1447800"/>
                </a:lnTo>
                <a:lnTo>
                  <a:pt x="1242831" y="1460500"/>
                </a:lnTo>
                <a:lnTo>
                  <a:pt x="1244066" y="1460500"/>
                </a:lnTo>
                <a:lnTo>
                  <a:pt x="1248129" y="1447800"/>
                </a:lnTo>
                <a:lnTo>
                  <a:pt x="1244695" y="1447800"/>
                </a:lnTo>
                <a:lnTo>
                  <a:pt x="1242627" y="1443548"/>
                </a:lnTo>
                <a:close/>
              </a:path>
              <a:path w="8818245" h="1460500">
                <a:moveTo>
                  <a:pt x="1267291" y="1447800"/>
                </a:moveTo>
                <a:lnTo>
                  <a:pt x="1248129" y="1447800"/>
                </a:lnTo>
                <a:lnTo>
                  <a:pt x="1244066" y="1460500"/>
                </a:lnTo>
                <a:lnTo>
                  <a:pt x="1268526" y="1460500"/>
                </a:lnTo>
                <a:lnTo>
                  <a:pt x="1267291" y="1447800"/>
                </a:lnTo>
                <a:close/>
              </a:path>
              <a:path w="8818245" h="1460500">
                <a:moveTo>
                  <a:pt x="1292986" y="1447800"/>
                </a:moveTo>
                <a:lnTo>
                  <a:pt x="1275647" y="1447800"/>
                </a:lnTo>
                <a:lnTo>
                  <a:pt x="1276264" y="1460500"/>
                </a:lnTo>
                <a:lnTo>
                  <a:pt x="1287028" y="1460500"/>
                </a:lnTo>
                <a:lnTo>
                  <a:pt x="1292986" y="1447800"/>
                </a:lnTo>
                <a:close/>
              </a:path>
              <a:path w="8818245" h="1460500">
                <a:moveTo>
                  <a:pt x="1362199" y="1447800"/>
                </a:moveTo>
                <a:lnTo>
                  <a:pt x="1300117" y="1447800"/>
                </a:lnTo>
                <a:lnTo>
                  <a:pt x="1306075" y="1460500"/>
                </a:lnTo>
                <a:lnTo>
                  <a:pt x="1362743" y="1460500"/>
                </a:lnTo>
                <a:lnTo>
                  <a:pt x="1362199" y="1447800"/>
                </a:lnTo>
                <a:close/>
              </a:path>
              <a:path w="8818245" h="1460500">
                <a:moveTo>
                  <a:pt x="1432563" y="1447800"/>
                </a:moveTo>
                <a:lnTo>
                  <a:pt x="1372335" y="1447800"/>
                </a:lnTo>
                <a:lnTo>
                  <a:pt x="1377057" y="1460500"/>
                </a:lnTo>
                <a:lnTo>
                  <a:pt x="1429160" y="1460500"/>
                </a:lnTo>
                <a:lnTo>
                  <a:pt x="1432563" y="1447800"/>
                </a:lnTo>
                <a:close/>
              </a:path>
              <a:path w="8818245" h="1460500">
                <a:moveTo>
                  <a:pt x="1453955" y="1447800"/>
                </a:moveTo>
                <a:lnTo>
                  <a:pt x="1440929" y="1447800"/>
                </a:lnTo>
                <a:lnTo>
                  <a:pt x="1442709" y="1460500"/>
                </a:lnTo>
                <a:lnTo>
                  <a:pt x="1452803" y="1460500"/>
                </a:lnTo>
                <a:lnTo>
                  <a:pt x="1453955" y="1447800"/>
                </a:lnTo>
                <a:close/>
              </a:path>
              <a:path w="8818245" h="1460500">
                <a:moveTo>
                  <a:pt x="1662933" y="1422400"/>
                </a:moveTo>
                <a:lnTo>
                  <a:pt x="1648421" y="1422400"/>
                </a:lnTo>
                <a:lnTo>
                  <a:pt x="1650630" y="1435100"/>
                </a:lnTo>
                <a:lnTo>
                  <a:pt x="1454625" y="1435100"/>
                </a:lnTo>
                <a:lnTo>
                  <a:pt x="1453955" y="1439881"/>
                </a:lnTo>
                <a:lnTo>
                  <a:pt x="1453955" y="1447800"/>
                </a:lnTo>
                <a:lnTo>
                  <a:pt x="1452803" y="1460500"/>
                </a:lnTo>
                <a:lnTo>
                  <a:pt x="1462447" y="1460500"/>
                </a:lnTo>
                <a:lnTo>
                  <a:pt x="1456489" y="1447800"/>
                </a:lnTo>
                <a:lnTo>
                  <a:pt x="1666116" y="1447800"/>
                </a:lnTo>
                <a:lnTo>
                  <a:pt x="1667352" y="1435100"/>
                </a:lnTo>
                <a:lnTo>
                  <a:pt x="1667666" y="1434494"/>
                </a:lnTo>
                <a:lnTo>
                  <a:pt x="1662933" y="1422400"/>
                </a:lnTo>
                <a:close/>
              </a:path>
              <a:path w="8818245" h="1460500">
                <a:moveTo>
                  <a:pt x="1468698" y="1447800"/>
                </a:moveTo>
                <a:lnTo>
                  <a:pt x="1456489" y="1447800"/>
                </a:lnTo>
                <a:lnTo>
                  <a:pt x="1462447" y="1460500"/>
                </a:lnTo>
                <a:lnTo>
                  <a:pt x="1466939" y="1460500"/>
                </a:lnTo>
                <a:lnTo>
                  <a:pt x="1468698" y="1447800"/>
                </a:lnTo>
                <a:close/>
              </a:path>
              <a:path w="8818245" h="1460500">
                <a:moveTo>
                  <a:pt x="1534455" y="1447800"/>
                </a:moveTo>
                <a:lnTo>
                  <a:pt x="1470447" y="1447800"/>
                </a:lnTo>
                <a:lnTo>
                  <a:pt x="1478468" y="1460500"/>
                </a:lnTo>
                <a:lnTo>
                  <a:pt x="1535220" y="1460500"/>
                </a:lnTo>
                <a:lnTo>
                  <a:pt x="1534455" y="1447800"/>
                </a:lnTo>
                <a:close/>
              </a:path>
              <a:path w="8818245" h="1460500">
                <a:moveTo>
                  <a:pt x="1551031" y="1447800"/>
                </a:moveTo>
                <a:lnTo>
                  <a:pt x="1534455" y="1447800"/>
                </a:lnTo>
                <a:lnTo>
                  <a:pt x="1541481" y="1460500"/>
                </a:lnTo>
                <a:lnTo>
                  <a:pt x="1554465" y="1460500"/>
                </a:lnTo>
                <a:lnTo>
                  <a:pt x="1551031" y="1447800"/>
                </a:lnTo>
                <a:close/>
              </a:path>
              <a:path w="8818245" h="1460500">
                <a:moveTo>
                  <a:pt x="1587444" y="1447800"/>
                </a:moveTo>
                <a:lnTo>
                  <a:pt x="1564622" y="1447800"/>
                </a:lnTo>
                <a:lnTo>
                  <a:pt x="1558748" y="1460500"/>
                </a:lnTo>
                <a:lnTo>
                  <a:pt x="1594265" y="1460500"/>
                </a:lnTo>
                <a:lnTo>
                  <a:pt x="1587444" y="1447800"/>
                </a:lnTo>
                <a:close/>
              </a:path>
              <a:path w="8818245" h="1460500">
                <a:moveTo>
                  <a:pt x="1631154" y="1447800"/>
                </a:moveTo>
                <a:lnTo>
                  <a:pt x="1598307" y="1447800"/>
                </a:lnTo>
                <a:lnTo>
                  <a:pt x="1605186" y="1460500"/>
                </a:lnTo>
                <a:lnTo>
                  <a:pt x="1632599" y="1460500"/>
                </a:lnTo>
                <a:lnTo>
                  <a:pt x="1631154" y="1447800"/>
                </a:lnTo>
                <a:close/>
              </a:path>
              <a:path w="8818245" h="1460500">
                <a:moveTo>
                  <a:pt x="1665706" y="1447800"/>
                </a:moveTo>
                <a:lnTo>
                  <a:pt x="1631154" y="1447800"/>
                </a:lnTo>
                <a:lnTo>
                  <a:pt x="1639405" y="1460500"/>
                </a:lnTo>
                <a:lnTo>
                  <a:pt x="1662389" y="1460500"/>
                </a:lnTo>
                <a:lnTo>
                  <a:pt x="1665706" y="1447800"/>
                </a:lnTo>
                <a:close/>
              </a:path>
              <a:path w="8818245" h="1460500">
                <a:moveTo>
                  <a:pt x="1667666" y="1434494"/>
                </a:moveTo>
                <a:lnTo>
                  <a:pt x="1667352" y="1435100"/>
                </a:lnTo>
                <a:lnTo>
                  <a:pt x="1666116" y="1447800"/>
                </a:lnTo>
                <a:lnTo>
                  <a:pt x="1666734" y="1460500"/>
                </a:lnTo>
                <a:lnTo>
                  <a:pt x="1692440" y="1460500"/>
                </a:lnTo>
                <a:lnTo>
                  <a:pt x="1691194" y="1447800"/>
                </a:lnTo>
                <a:lnTo>
                  <a:pt x="1668186" y="1447800"/>
                </a:lnTo>
                <a:lnTo>
                  <a:pt x="1667903" y="1435100"/>
                </a:lnTo>
                <a:lnTo>
                  <a:pt x="1667666" y="1434494"/>
                </a:lnTo>
                <a:close/>
              </a:path>
              <a:path w="8818245" h="1460500">
                <a:moveTo>
                  <a:pt x="1716900" y="1447800"/>
                </a:moveTo>
                <a:lnTo>
                  <a:pt x="1699560" y="1447800"/>
                </a:lnTo>
                <a:lnTo>
                  <a:pt x="1700178" y="1460500"/>
                </a:lnTo>
                <a:lnTo>
                  <a:pt x="1710942" y="1460500"/>
                </a:lnTo>
                <a:lnTo>
                  <a:pt x="1716900" y="1447800"/>
                </a:lnTo>
                <a:close/>
              </a:path>
              <a:path w="8818245" h="1460500">
                <a:moveTo>
                  <a:pt x="1786102" y="1447800"/>
                </a:moveTo>
                <a:lnTo>
                  <a:pt x="1724020" y="1447800"/>
                </a:lnTo>
                <a:lnTo>
                  <a:pt x="1729978" y="1460500"/>
                </a:lnTo>
                <a:lnTo>
                  <a:pt x="1786647" y="1460500"/>
                </a:lnTo>
                <a:lnTo>
                  <a:pt x="1786102" y="1447800"/>
                </a:lnTo>
                <a:close/>
              </a:path>
              <a:path w="8818245" h="1460500">
                <a:moveTo>
                  <a:pt x="1856477" y="1447800"/>
                </a:moveTo>
                <a:lnTo>
                  <a:pt x="1796248" y="1447800"/>
                </a:lnTo>
                <a:lnTo>
                  <a:pt x="1800971" y="1460500"/>
                </a:lnTo>
                <a:lnTo>
                  <a:pt x="1853063" y="1460500"/>
                </a:lnTo>
                <a:lnTo>
                  <a:pt x="1856477" y="1447800"/>
                </a:lnTo>
                <a:close/>
              </a:path>
              <a:path w="8818245" h="1460500">
                <a:moveTo>
                  <a:pt x="1877859" y="1447800"/>
                </a:moveTo>
                <a:lnTo>
                  <a:pt x="1864833" y="1447800"/>
                </a:lnTo>
                <a:lnTo>
                  <a:pt x="1866613" y="1460500"/>
                </a:lnTo>
                <a:lnTo>
                  <a:pt x="1876717" y="1460500"/>
                </a:lnTo>
                <a:lnTo>
                  <a:pt x="1877859" y="1447800"/>
                </a:lnTo>
                <a:close/>
              </a:path>
              <a:path w="8818245" h="1460500">
                <a:moveTo>
                  <a:pt x="2088763" y="1435100"/>
                </a:moveTo>
                <a:lnTo>
                  <a:pt x="1878539" y="1435100"/>
                </a:lnTo>
                <a:lnTo>
                  <a:pt x="1877869" y="1439881"/>
                </a:lnTo>
                <a:lnTo>
                  <a:pt x="1877859" y="1447800"/>
                </a:lnTo>
                <a:lnTo>
                  <a:pt x="1876717" y="1460500"/>
                </a:lnTo>
                <a:lnTo>
                  <a:pt x="1886350" y="1460500"/>
                </a:lnTo>
                <a:lnTo>
                  <a:pt x="1880393" y="1447800"/>
                </a:lnTo>
                <a:lnTo>
                  <a:pt x="2091496" y="1447800"/>
                </a:lnTo>
                <a:lnTo>
                  <a:pt x="2088763" y="1435100"/>
                </a:lnTo>
                <a:close/>
              </a:path>
              <a:path w="8818245" h="1460500">
                <a:moveTo>
                  <a:pt x="1892602" y="1447800"/>
                </a:moveTo>
                <a:lnTo>
                  <a:pt x="1880393" y="1447800"/>
                </a:lnTo>
                <a:lnTo>
                  <a:pt x="1886350" y="1460500"/>
                </a:lnTo>
                <a:lnTo>
                  <a:pt x="1890842" y="1460500"/>
                </a:lnTo>
                <a:lnTo>
                  <a:pt x="1892602" y="1447800"/>
                </a:lnTo>
                <a:close/>
              </a:path>
              <a:path w="8818245" h="1460500">
                <a:moveTo>
                  <a:pt x="1958369" y="1447800"/>
                </a:moveTo>
                <a:lnTo>
                  <a:pt x="1894361" y="1447800"/>
                </a:lnTo>
                <a:lnTo>
                  <a:pt x="1902381" y="1460500"/>
                </a:lnTo>
                <a:lnTo>
                  <a:pt x="1959134" y="1460500"/>
                </a:lnTo>
                <a:lnTo>
                  <a:pt x="1958369" y="1447800"/>
                </a:lnTo>
                <a:close/>
              </a:path>
              <a:path w="8818245" h="1460500">
                <a:moveTo>
                  <a:pt x="1974945" y="1447800"/>
                </a:moveTo>
                <a:lnTo>
                  <a:pt x="1958369" y="1447800"/>
                </a:lnTo>
                <a:lnTo>
                  <a:pt x="1965395" y="1460500"/>
                </a:lnTo>
                <a:lnTo>
                  <a:pt x="1978379" y="1460500"/>
                </a:lnTo>
                <a:lnTo>
                  <a:pt x="1974945" y="1447800"/>
                </a:lnTo>
                <a:close/>
              </a:path>
              <a:path w="8818245" h="1460500">
                <a:moveTo>
                  <a:pt x="2011354" y="1447800"/>
                </a:moveTo>
                <a:lnTo>
                  <a:pt x="1988536" y="1447800"/>
                </a:lnTo>
                <a:lnTo>
                  <a:pt x="1982651" y="1460500"/>
                </a:lnTo>
                <a:lnTo>
                  <a:pt x="2018168" y="1460500"/>
                </a:lnTo>
                <a:lnTo>
                  <a:pt x="2011354" y="1447800"/>
                </a:lnTo>
                <a:close/>
              </a:path>
              <a:path w="8818245" h="1460500">
                <a:moveTo>
                  <a:pt x="2055068" y="1447800"/>
                </a:moveTo>
                <a:lnTo>
                  <a:pt x="2022221" y="1447800"/>
                </a:lnTo>
                <a:lnTo>
                  <a:pt x="2029090" y="1460500"/>
                </a:lnTo>
                <a:lnTo>
                  <a:pt x="2056513" y="1460500"/>
                </a:lnTo>
                <a:lnTo>
                  <a:pt x="2055068" y="1447800"/>
                </a:lnTo>
                <a:close/>
              </a:path>
              <a:path w="8818245" h="1460500">
                <a:moveTo>
                  <a:pt x="2089619" y="1447800"/>
                </a:moveTo>
                <a:lnTo>
                  <a:pt x="2055068" y="1447800"/>
                </a:lnTo>
                <a:lnTo>
                  <a:pt x="2063308" y="1460500"/>
                </a:lnTo>
                <a:lnTo>
                  <a:pt x="2086302" y="1460500"/>
                </a:lnTo>
                <a:lnTo>
                  <a:pt x="2089619" y="1447800"/>
                </a:lnTo>
                <a:close/>
              </a:path>
              <a:path w="8818245" h="1460500">
                <a:moveTo>
                  <a:pt x="2090822" y="1432572"/>
                </a:moveTo>
                <a:lnTo>
                  <a:pt x="2090480" y="1435100"/>
                </a:lnTo>
                <a:lnTo>
                  <a:pt x="2088763" y="1435100"/>
                </a:lnTo>
                <a:lnTo>
                  <a:pt x="2091496" y="1447800"/>
                </a:lnTo>
                <a:lnTo>
                  <a:pt x="2092512" y="1460500"/>
                </a:lnTo>
                <a:lnTo>
                  <a:pt x="2093925" y="1460500"/>
                </a:lnTo>
                <a:lnTo>
                  <a:pt x="2102124" y="1447800"/>
                </a:lnTo>
                <a:lnTo>
                  <a:pt x="2092098" y="1447800"/>
                </a:lnTo>
                <a:lnTo>
                  <a:pt x="2091812" y="1435100"/>
                </a:lnTo>
                <a:lnTo>
                  <a:pt x="2090822" y="1432572"/>
                </a:lnTo>
                <a:close/>
              </a:path>
              <a:path w="8818245" h="1460500">
                <a:moveTo>
                  <a:pt x="2124008" y="1447800"/>
                </a:moveTo>
                <a:lnTo>
                  <a:pt x="2106187" y="1447800"/>
                </a:lnTo>
                <a:lnTo>
                  <a:pt x="2107213" y="1460500"/>
                </a:lnTo>
                <a:lnTo>
                  <a:pt x="2133003" y="1460500"/>
                </a:lnTo>
                <a:lnTo>
                  <a:pt x="2124008" y="1447800"/>
                </a:lnTo>
                <a:close/>
              </a:path>
              <a:path w="8818245" h="1460500">
                <a:moveTo>
                  <a:pt x="2180519" y="1447800"/>
                </a:moveTo>
                <a:lnTo>
                  <a:pt x="2134950" y="1447800"/>
                </a:lnTo>
                <a:lnTo>
                  <a:pt x="2138395" y="1460500"/>
                </a:lnTo>
                <a:lnTo>
                  <a:pt x="2180593" y="1460500"/>
                </a:lnTo>
                <a:lnTo>
                  <a:pt x="2180519" y="1447800"/>
                </a:lnTo>
                <a:close/>
              </a:path>
              <a:path w="8818245" h="1460500">
                <a:moveTo>
                  <a:pt x="2196299" y="1447800"/>
                </a:moveTo>
                <a:lnTo>
                  <a:pt x="2182624" y="1447800"/>
                </a:lnTo>
                <a:lnTo>
                  <a:pt x="2180991" y="1460500"/>
                </a:lnTo>
                <a:lnTo>
                  <a:pt x="2195912" y="1460500"/>
                </a:lnTo>
                <a:lnTo>
                  <a:pt x="2196299" y="1447800"/>
                </a:lnTo>
                <a:close/>
              </a:path>
              <a:path w="8818245" h="1460500">
                <a:moveTo>
                  <a:pt x="2225377" y="1447800"/>
                </a:moveTo>
                <a:lnTo>
                  <a:pt x="2205524" y="1447800"/>
                </a:lnTo>
                <a:lnTo>
                  <a:pt x="2204822" y="1460500"/>
                </a:lnTo>
                <a:lnTo>
                  <a:pt x="2219199" y="1460500"/>
                </a:lnTo>
                <a:lnTo>
                  <a:pt x="2225377" y="1447800"/>
                </a:lnTo>
                <a:close/>
              </a:path>
              <a:path w="8818245" h="1460500">
                <a:moveTo>
                  <a:pt x="2264067" y="1447800"/>
                </a:moveTo>
                <a:lnTo>
                  <a:pt x="2229523" y="1447800"/>
                </a:lnTo>
                <a:lnTo>
                  <a:pt x="2223733" y="1460500"/>
                </a:lnTo>
                <a:lnTo>
                  <a:pt x="2266643" y="1460500"/>
                </a:lnTo>
                <a:lnTo>
                  <a:pt x="2264067" y="1447800"/>
                </a:lnTo>
                <a:close/>
              </a:path>
              <a:path w="8818245" h="1460500">
                <a:moveTo>
                  <a:pt x="2099778" y="1422400"/>
                </a:moveTo>
                <a:lnTo>
                  <a:pt x="2092198" y="1422400"/>
                </a:lnTo>
                <a:lnTo>
                  <a:pt x="2090826" y="1432581"/>
                </a:lnTo>
                <a:lnTo>
                  <a:pt x="2091812" y="1435100"/>
                </a:lnTo>
                <a:lnTo>
                  <a:pt x="2092098" y="1447800"/>
                </a:lnTo>
                <a:lnTo>
                  <a:pt x="2267815" y="1447800"/>
                </a:lnTo>
                <a:lnTo>
                  <a:pt x="2271648" y="1460500"/>
                </a:lnTo>
                <a:lnTo>
                  <a:pt x="2302600" y="1460500"/>
                </a:lnTo>
                <a:lnTo>
                  <a:pt x="2301982" y="1447800"/>
                </a:lnTo>
                <a:lnTo>
                  <a:pt x="2302397" y="1443530"/>
                </a:lnTo>
                <a:lnTo>
                  <a:pt x="2298296" y="1435100"/>
                </a:lnTo>
                <a:lnTo>
                  <a:pt x="2098690" y="1435100"/>
                </a:lnTo>
                <a:lnTo>
                  <a:pt x="2099778" y="1422400"/>
                </a:lnTo>
                <a:close/>
              </a:path>
              <a:path w="8818245" h="1460500">
                <a:moveTo>
                  <a:pt x="2302397" y="1443530"/>
                </a:moveTo>
                <a:lnTo>
                  <a:pt x="2301982" y="1447800"/>
                </a:lnTo>
                <a:lnTo>
                  <a:pt x="2302600" y="1460500"/>
                </a:lnTo>
                <a:lnTo>
                  <a:pt x="2303846" y="1460500"/>
                </a:lnTo>
                <a:lnTo>
                  <a:pt x="2307908" y="1447800"/>
                </a:lnTo>
                <a:lnTo>
                  <a:pt x="2304474" y="1447800"/>
                </a:lnTo>
                <a:lnTo>
                  <a:pt x="2302397" y="1443530"/>
                </a:lnTo>
                <a:close/>
              </a:path>
              <a:path w="8818245" h="1460500">
                <a:moveTo>
                  <a:pt x="2327060" y="1447800"/>
                </a:moveTo>
                <a:lnTo>
                  <a:pt x="2307908" y="1447800"/>
                </a:lnTo>
                <a:lnTo>
                  <a:pt x="2303846" y="1460500"/>
                </a:lnTo>
                <a:lnTo>
                  <a:pt x="2328306" y="1460500"/>
                </a:lnTo>
                <a:lnTo>
                  <a:pt x="2327060" y="1447800"/>
                </a:lnTo>
                <a:close/>
              </a:path>
              <a:path w="8818245" h="1460500">
                <a:moveTo>
                  <a:pt x="2352766" y="1447800"/>
                </a:moveTo>
                <a:lnTo>
                  <a:pt x="2335426" y="1447800"/>
                </a:lnTo>
                <a:lnTo>
                  <a:pt x="2336044" y="1460500"/>
                </a:lnTo>
                <a:lnTo>
                  <a:pt x="2346808" y="1460500"/>
                </a:lnTo>
                <a:lnTo>
                  <a:pt x="2352766" y="1447800"/>
                </a:lnTo>
                <a:close/>
              </a:path>
              <a:path w="8818245" h="1460500">
                <a:moveTo>
                  <a:pt x="2421968" y="1447800"/>
                </a:moveTo>
                <a:lnTo>
                  <a:pt x="2359886" y="1447800"/>
                </a:lnTo>
                <a:lnTo>
                  <a:pt x="2365844" y="1460500"/>
                </a:lnTo>
                <a:lnTo>
                  <a:pt x="2422512" y="1460500"/>
                </a:lnTo>
                <a:lnTo>
                  <a:pt x="2421968" y="1447800"/>
                </a:lnTo>
                <a:close/>
              </a:path>
              <a:path w="8818245" h="1460500">
                <a:moveTo>
                  <a:pt x="2492342" y="1447800"/>
                </a:moveTo>
                <a:lnTo>
                  <a:pt x="2432114" y="1447800"/>
                </a:lnTo>
                <a:lnTo>
                  <a:pt x="2436836" y="1460500"/>
                </a:lnTo>
                <a:lnTo>
                  <a:pt x="2488929" y="1460500"/>
                </a:lnTo>
                <a:lnTo>
                  <a:pt x="2492342" y="1447800"/>
                </a:lnTo>
                <a:close/>
              </a:path>
              <a:path w="8818245" h="1460500">
                <a:moveTo>
                  <a:pt x="2513724" y="1447800"/>
                </a:moveTo>
                <a:lnTo>
                  <a:pt x="2500698" y="1447800"/>
                </a:lnTo>
                <a:lnTo>
                  <a:pt x="2502478" y="1460500"/>
                </a:lnTo>
                <a:lnTo>
                  <a:pt x="2512583" y="1460500"/>
                </a:lnTo>
                <a:lnTo>
                  <a:pt x="2513724" y="1447800"/>
                </a:lnTo>
                <a:close/>
              </a:path>
              <a:path w="8818245" h="1460500">
                <a:moveTo>
                  <a:pt x="2724629" y="1435100"/>
                </a:moveTo>
                <a:lnTo>
                  <a:pt x="2514405" y="1435100"/>
                </a:lnTo>
                <a:lnTo>
                  <a:pt x="2513734" y="1439881"/>
                </a:lnTo>
                <a:lnTo>
                  <a:pt x="2513724" y="1447800"/>
                </a:lnTo>
                <a:lnTo>
                  <a:pt x="2512583" y="1460500"/>
                </a:lnTo>
                <a:lnTo>
                  <a:pt x="2522216" y="1460500"/>
                </a:lnTo>
                <a:lnTo>
                  <a:pt x="2516258" y="1447800"/>
                </a:lnTo>
                <a:lnTo>
                  <a:pt x="2727361" y="1447800"/>
                </a:lnTo>
                <a:lnTo>
                  <a:pt x="2724629" y="1435100"/>
                </a:lnTo>
                <a:close/>
              </a:path>
              <a:path w="8818245" h="1460500">
                <a:moveTo>
                  <a:pt x="2528467" y="1447800"/>
                </a:moveTo>
                <a:lnTo>
                  <a:pt x="2516258" y="1447800"/>
                </a:lnTo>
                <a:lnTo>
                  <a:pt x="2522216" y="1460500"/>
                </a:lnTo>
                <a:lnTo>
                  <a:pt x="2526708" y="1460500"/>
                </a:lnTo>
                <a:lnTo>
                  <a:pt x="2528467" y="1447800"/>
                </a:lnTo>
                <a:close/>
              </a:path>
              <a:path w="8818245" h="1460500">
                <a:moveTo>
                  <a:pt x="2594235" y="1447800"/>
                </a:moveTo>
                <a:lnTo>
                  <a:pt x="2530226" y="1447800"/>
                </a:lnTo>
                <a:lnTo>
                  <a:pt x="2538247" y="1460500"/>
                </a:lnTo>
                <a:lnTo>
                  <a:pt x="2594999" y="1460500"/>
                </a:lnTo>
                <a:lnTo>
                  <a:pt x="2594235" y="1447800"/>
                </a:lnTo>
                <a:close/>
              </a:path>
              <a:path w="8818245" h="1460500">
                <a:moveTo>
                  <a:pt x="2610810" y="1447800"/>
                </a:moveTo>
                <a:lnTo>
                  <a:pt x="2594235" y="1447800"/>
                </a:lnTo>
                <a:lnTo>
                  <a:pt x="2601261" y="1460500"/>
                </a:lnTo>
                <a:lnTo>
                  <a:pt x="2614245" y="1460500"/>
                </a:lnTo>
                <a:lnTo>
                  <a:pt x="2610810" y="1447800"/>
                </a:lnTo>
                <a:close/>
              </a:path>
              <a:path w="8818245" h="1460500">
                <a:moveTo>
                  <a:pt x="2647218" y="1447800"/>
                </a:moveTo>
                <a:lnTo>
                  <a:pt x="2624401" y="1447800"/>
                </a:lnTo>
                <a:lnTo>
                  <a:pt x="2618517" y="1460500"/>
                </a:lnTo>
                <a:lnTo>
                  <a:pt x="2654034" y="1460500"/>
                </a:lnTo>
                <a:lnTo>
                  <a:pt x="2647218" y="1447800"/>
                </a:lnTo>
                <a:close/>
              </a:path>
              <a:path w="8818245" h="1460500">
                <a:moveTo>
                  <a:pt x="2690933" y="1447800"/>
                </a:moveTo>
                <a:lnTo>
                  <a:pt x="2658086" y="1447800"/>
                </a:lnTo>
                <a:lnTo>
                  <a:pt x="2664955" y="1460500"/>
                </a:lnTo>
                <a:lnTo>
                  <a:pt x="2692378" y="1460500"/>
                </a:lnTo>
                <a:lnTo>
                  <a:pt x="2690933" y="1447800"/>
                </a:lnTo>
                <a:close/>
              </a:path>
              <a:path w="8818245" h="1460500">
                <a:moveTo>
                  <a:pt x="2725485" y="1447800"/>
                </a:moveTo>
                <a:lnTo>
                  <a:pt x="2690933" y="1447800"/>
                </a:lnTo>
                <a:lnTo>
                  <a:pt x="2699174" y="1460500"/>
                </a:lnTo>
                <a:lnTo>
                  <a:pt x="2722168" y="1460500"/>
                </a:lnTo>
                <a:lnTo>
                  <a:pt x="2725485" y="1447800"/>
                </a:lnTo>
                <a:close/>
              </a:path>
              <a:path w="8818245" h="1460500">
                <a:moveTo>
                  <a:pt x="2726688" y="1432572"/>
                </a:moveTo>
                <a:lnTo>
                  <a:pt x="2726346" y="1435100"/>
                </a:lnTo>
                <a:lnTo>
                  <a:pt x="2724629" y="1435100"/>
                </a:lnTo>
                <a:lnTo>
                  <a:pt x="2727361" y="1447800"/>
                </a:lnTo>
                <a:lnTo>
                  <a:pt x="2728377" y="1460500"/>
                </a:lnTo>
                <a:lnTo>
                  <a:pt x="2729791" y="1460500"/>
                </a:lnTo>
                <a:lnTo>
                  <a:pt x="2737989" y="1447800"/>
                </a:lnTo>
                <a:lnTo>
                  <a:pt x="2727964" y="1447800"/>
                </a:lnTo>
                <a:lnTo>
                  <a:pt x="2727678" y="1435100"/>
                </a:lnTo>
                <a:lnTo>
                  <a:pt x="2726688" y="1432572"/>
                </a:lnTo>
                <a:close/>
              </a:path>
              <a:path w="8818245" h="1460500">
                <a:moveTo>
                  <a:pt x="2759874" y="1447800"/>
                </a:moveTo>
                <a:lnTo>
                  <a:pt x="2742052" y="1447800"/>
                </a:lnTo>
                <a:lnTo>
                  <a:pt x="2743068" y="1460500"/>
                </a:lnTo>
                <a:lnTo>
                  <a:pt x="2768868" y="1460500"/>
                </a:lnTo>
                <a:lnTo>
                  <a:pt x="2759874" y="1447800"/>
                </a:lnTo>
                <a:close/>
              </a:path>
              <a:path w="8818245" h="1460500">
                <a:moveTo>
                  <a:pt x="2816385" y="1447800"/>
                </a:moveTo>
                <a:lnTo>
                  <a:pt x="2770816" y="1447800"/>
                </a:lnTo>
                <a:lnTo>
                  <a:pt x="2774261" y="1460500"/>
                </a:lnTo>
                <a:lnTo>
                  <a:pt x="2816458" y="1460500"/>
                </a:lnTo>
                <a:lnTo>
                  <a:pt x="2816385" y="1447800"/>
                </a:lnTo>
                <a:close/>
              </a:path>
              <a:path w="8818245" h="1460500">
                <a:moveTo>
                  <a:pt x="2832165" y="1447800"/>
                </a:moveTo>
                <a:lnTo>
                  <a:pt x="2818490" y="1447800"/>
                </a:lnTo>
                <a:lnTo>
                  <a:pt x="2816846" y="1460500"/>
                </a:lnTo>
                <a:lnTo>
                  <a:pt x="2831777" y="1460500"/>
                </a:lnTo>
                <a:lnTo>
                  <a:pt x="2832165" y="1447800"/>
                </a:lnTo>
                <a:close/>
              </a:path>
              <a:path w="8818245" h="1460500">
                <a:moveTo>
                  <a:pt x="2861242" y="1447800"/>
                </a:moveTo>
                <a:lnTo>
                  <a:pt x="2841389" y="1447800"/>
                </a:lnTo>
                <a:lnTo>
                  <a:pt x="2840688" y="1460500"/>
                </a:lnTo>
                <a:lnTo>
                  <a:pt x="2855064" y="1460500"/>
                </a:lnTo>
                <a:lnTo>
                  <a:pt x="2861242" y="1447800"/>
                </a:lnTo>
                <a:close/>
              </a:path>
              <a:path w="8818245" h="1460500">
                <a:moveTo>
                  <a:pt x="2899932" y="1447800"/>
                </a:moveTo>
                <a:lnTo>
                  <a:pt x="2865389" y="1447800"/>
                </a:lnTo>
                <a:lnTo>
                  <a:pt x="2859598" y="1460500"/>
                </a:lnTo>
                <a:lnTo>
                  <a:pt x="2902508" y="1460500"/>
                </a:lnTo>
                <a:lnTo>
                  <a:pt x="2899932" y="1447800"/>
                </a:lnTo>
                <a:close/>
              </a:path>
              <a:path w="8818245" h="1460500">
                <a:moveTo>
                  <a:pt x="2735644" y="1422400"/>
                </a:moveTo>
                <a:lnTo>
                  <a:pt x="2728063" y="1422400"/>
                </a:lnTo>
                <a:lnTo>
                  <a:pt x="2726691" y="1432581"/>
                </a:lnTo>
                <a:lnTo>
                  <a:pt x="2727678" y="1435100"/>
                </a:lnTo>
                <a:lnTo>
                  <a:pt x="2727964" y="1447800"/>
                </a:lnTo>
                <a:lnTo>
                  <a:pt x="2903681" y="1447800"/>
                </a:lnTo>
                <a:lnTo>
                  <a:pt x="2907513" y="1460500"/>
                </a:lnTo>
                <a:lnTo>
                  <a:pt x="2938465" y="1460500"/>
                </a:lnTo>
                <a:lnTo>
                  <a:pt x="2937847" y="1447800"/>
                </a:lnTo>
                <a:lnTo>
                  <a:pt x="2938256" y="1443530"/>
                </a:lnTo>
                <a:lnTo>
                  <a:pt x="2934161" y="1435100"/>
                </a:lnTo>
                <a:lnTo>
                  <a:pt x="2734555" y="1435100"/>
                </a:lnTo>
                <a:lnTo>
                  <a:pt x="2735644" y="1422400"/>
                </a:lnTo>
                <a:close/>
              </a:path>
              <a:path w="8818245" h="1460500">
                <a:moveTo>
                  <a:pt x="2938261" y="1443542"/>
                </a:moveTo>
                <a:lnTo>
                  <a:pt x="2937847" y="1447800"/>
                </a:lnTo>
                <a:lnTo>
                  <a:pt x="2938465" y="1460500"/>
                </a:lnTo>
                <a:lnTo>
                  <a:pt x="2939711" y="1460500"/>
                </a:lnTo>
                <a:lnTo>
                  <a:pt x="2943774" y="1447800"/>
                </a:lnTo>
                <a:lnTo>
                  <a:pt x="2940329" y="1447800"/>
                </a:lnTo>
                <a:lnTo>
                  <a:pt x="2938261" y="1443542"/>
                </a:lnTo>
                <a:close/>
              </a:path>
              <a:path w="8818245" h="1460500">
                <a:moveTo>
                  <a:pt x="2962925" y="1447800"/>
                </a:moveTo>
                <a:lnTo>
                  <a:pt x="2943774" y="1447800"/>
                </a:lnTo>
                <a:lnTo>
                  <a:pt x="2939711" y="1460500"/>
                </a:lnTo>
                <a:lnTo>
                  <a:pt x="2964171" y="1460500"/>
                </a:lnTo>
                <a:lnTo>
                  <a:pt x="2962925" y="1447800"/>
                </a:lnTo>
                <a:close/>
              </a:path>
              <a:path w="8818245" h="1460500">
                <a:moveTo>
                  <a:pt x="2988631" y="1447800"/>
                </a:moveTo>
                <a:lnTo>
                  <a:pt x="2971291" y="1447800"/>
                </a:lnTo>
                <a:lnTo>
                  <a:pt x="2971909" y="1460500"/>
                </a:lnTo>
                <a:lnTo>
                  <a:pt x="2982673" y="1460500"/>
                </a:lnTo>
                <a:lnTo>
                  <a:pt x="2988631" y="1447800"/>
                </a:lnTo>
                <a:close/>
              </a:path>
              <a:path w="8818245" h="1460500">
                <a:moveTo>
                  <a:pt x="3057833" y="1447800"/>
                </a:moveTo>
                <a:lnTo>
                  <a:pt x="2995751" y="1447800"/>
                </a:lnTo>
                <a:lnTo>
                  <a:pt x="3001709" y="1460500"/>
                </a:lnTo>
                <a:lnTo>
                  <a:pt x="3058378" y="1460500"/>
                </a:lnTo>
                <a:lnTo>
                  <a:pt x="3057833" y="1447800"/>
                </a:lnTo>
                <a:close/>
              </a:path>
              <a:path w="8818245" h="1460500">
                <a:moveTo>
                  <a:pt x="3128208" y="1447800"/>
                </a:moveTo>
                <a:lnTo>
                  <a:pt x="3067979" y="1447800"/>
                </a:lnTo>
                <a:lnTo>
                  <a:pt x="3072702" y="1460500"/>
                </a:lnTo>
                <a:lnTo>
                  <a:pt x="3124794" y="1460500"/>
                </a:lnTo>
                <a:lnTo>
                  <a:pt x="3128208" y="1447800"/>
                </a:lnTo>
                <a:close/>
              </a:path>
              <a:path w="8818245" h="1460500">
                <a:moveTo>
                  <a:pt x="3149589" y="1447800"/>
                </a:moveTo>
                <a:lnTo>
                  <a:pt x="3136564" y="1447800"/>
                </a:lnTo>
                <a:lnTo>
                  <a:pt x="3138344" y="1460500"/>
                </a:lnTo>
                <a:lnTo>
                  <a:pt x="3148448" y="1460500"/>
                </a:lnTo>
                <a:lnTo>
                  <a:pt x="3149589" y="1447800"/>
                </a:lnTo>
                <a:close/>
              </a:path>
              <a:path w="8818245" h="1460500">
                <a:moveTo>
                  <a:pt x="3360494" y="1435100"/>
                </a:moveTo>
                <a:lnTo>
                  <a:pt x="3150270" y="1435100"/>
                </a:lnTo>
                <a:lnTo>
                  <a:pt x="3149600" y="1439881"/>
                </a:lnTo>
                <a:lnTo>
                  <a:pt x="3149589" y="1447800"/>
                </a:lnTo>
                <a:lnTo>
                  <a:pt x="3148448" y="1460500"/>
                </a:lnTo>
                <a:lnTo>
                  <a:pt x="3158081" y="1460500"/>
                </a:lnTo>
                <a:lnTo>
                  <a:pt x="3152123" y="1447800"/>
                </a:lnTo>
                <a:lnTo>
                  <a:pt x="3363227" y="1447800"/>
                </a:lnTo>
                <a:lnTo>
                  <a:pt x="3360494" y="1435100"/>
                </a:lnTo>
                <a:close/>
              </a:path>
              <a:path w="8818245" h="1460500">
                <a:moveTo>
                  <a:pt x="3164332" y="1447800"/>
                </a:moveTo>
                <a:lnTo>
                  <a:pt x="3152123" y="1447800"/>
                </a:lnTo>
                <a:lnTo>
                  <a:pt x="3158081" y="1460500"/>
                </a:lnTo>
                <a:lnTo>
                  <a:pt x="3162573" y="1460500"/>
                </a:lnTo>
                <a:lnTo>
                  <a:pt x="3164332" y="1447800"/>
                </a:lnTo>
                <a:close/>
              </a:path>
              <a:path w="8818245" h="1460500">
                <a:moveTo>
                  <a:pt x="3230100" y="1447800"/>
                </a:moveTo>
                <a:lnTo>
                  <a:pt x="3166092" y="1447800"/>
                </a:lnTo>
                <a:lnTo>
                  <a:pt x="3174112" y="1460500"/>
                </a:lnTo>
                <a:lnTo>
                  <a:pt x="3230854" y="1460500"/>
                </a:lnTo>
                <a:lnTo>
                  <a:pt x="3230100" y="1447800"/>
                </a:lnTo>
                <a:close/>
              </a:path>
              <a:path w="8818245" h="1460500">
                <a:moveTo>
                  <a:pt x="3246665" y="1447800"/>
                </a:moveTo>
                <a:lnTo>
                  <a:pt x="3230100" y="1447800"/>
                </a:lnTo>
                <a:lnTo>
                  <a:pt x="3237126" y="1460500"/>
                </a:lnTo>
                <a:lnTo>
                  <a:pt x="3250110" y="1460500"/>
                </a:lnTo>
                <a:lnTo>
                  <a:pt x="3246665" y="1447800"/>
                </a:lnTo>
                <a:close/>
              </a:path>
              <a:path w="8818245" h="1460500">
                <a:moveTo>
                  <a:pt x="3283083" y="1447800"/>
                </a:moveTo>
                <a:lnTo>
                  <a:pt x="3260267" y="1447800"/>
                </a:lnTo>
                <a:lnTo>
                  <a:pt x="3254382" y="1460500"/>
                </a:lnTo>
                <a:lnTo>
                  <a:pt x="3289899" y="1460500"/>
                </a:lnTo>
                <a:lnTo>
                  <a:pt x="3283083" y="1447800"/>
                </a:lnTo>
                <a:close/>
              </a:path>
              <a:path w="8818245" h="1460500">
                <a:moveTo>
                  <a:pt x="3326788" y="1447800"/>
                </a:moveTo>
                <a:lnTo>
                  <a:pt x="3293952" y="1447800"/>
                </a:lnTo>
                <a:lnTo>
                  <a:pt x="3300820" y="1460500"/>
                </a:lnTo>
                <a:lnTo>
                  <a:pt x="3328244" y="1460500"/>
                </a:lnTo>
                <a:lnTo>
                  <a:pt x="3326788" y="1447800"/>
                </a:lnTo>
                <a:close/>
              </a:path>
              <a:path w="8818245" h="1460500">
                <a:moveTo>
                  <a:pt x="3361350" y="1447800"/>
                </a:moveTo>
                <a:lnTo>
                  <a:pt x="3326788" y="1447800"/>
                </a:lnTo>
                <a:lnTo>
                  <a:pt x="3335039" y="1460500"/>
                </a:lnTo>
                <a:lnTo>
                  <a:pt x="3358033" y="1460500"/>
                </a:lnTo>
                <a:lnTo>
                  <a:pt x="3361350" y="1447800"/>
                </a:lnTo>
                <a:close/>
              </a:path>
              <a:path w="8818245" h="1460500">
                <a:moveTo>
                  <a:pt x="3362553" y="1432572"/>
                </a:moveTo>
                <a:lnTo>
                  <a:pt x="3362211" y="1435100"/>
                </a:lnTo>
                <a:lnTo>
                  <a:pt x="3360494" y="1435100"/>
                </a:lnTo>
                <a:lnTo>
                  <a:pt x="3363227" y="1447800"/>
                </a:lnTo>
                <a:lnTo>
                  <a:pt x="3364243" y="1460500"/>
                </a:lnTo>
                <a:lnTo>
                  <a:pt x="3365646" y="1460500"/>
                </a:lnTo>
                <a:lnTo>
                  <a:pt x="3373855" y="1447800"/>
                </a:lnTo>
                <a:lnTo>
                  <a:pt x="3363829" y="1447800"/>
                </a:lnTo>
                <a:lnTo>
                  <a:pt x="3363543" y="1435100"/>
                </a:lnTo>
                <a:lnTo>
                  <a:pt x="3362553" y="1432572"/>
                </a:lnTo>
                <a:close/>
              </a:path>
              <a:path w="8818245" h="1460500">
                <a:moveTo>
                  <a:pt x="3395739" y="1447800"/>
                </a:moveTo>
                <a:lnTo>
                  <a:pt x="3377918" y="1447800"/>
                </a:lnTo>
                <a:lnTo>
                  <a:pt x="3378933" y="1460500"/>
                </a:lnTo>
                <a:lnTo>
                  <a:pt x="3404723" y="1460500"/>
                </a:lnTo>
                <a:lnTo>
                  <a:pt x="3395739" y="1447800"/>
                </a:lnTo>
                <a:close/>
              </a:path>
              <a:path w="8818245" h="1460500">
                <a:moveTo>
                  <a:pt x="3452250" y="1447800"/>
                </a:moveTo>
                <a:lnTo>
                  <a:pt x="3406681" y="1447800"/>
                </a:lnTo>
                <a:lnTo>
                  <a:pt x="3410116" y="1460500"/>
                </a:lnTo>
                <a:lnTo>
                  <a:pt x="3452324" y="1460500"/>
                </a:lnTo>
                <a:lnTo>
                  <a:pt x="3452250" y="1447800"/>
                </a:lnTo>
                <a:close/>
              </a:path>
              <a:path w="8818245" h="1460500">
                <a:moveTo>
                  <a:pt x="3468030" y="1447800"/>
                </a:moveTo>
                <a:lnTo>
                  <a:pt x="3454355" y="1447800"/>
                </a:lnTo>
                <a:lnTo>
                  <a:pt x="3452711" y="1460500"/>
                </a:lnTo>
                <a:lnTo>
                  <a:pt x="3467643" y="1460500"/>
                </a:lnTo>
                <a:lnTo>
                  <a:pt x="3468030" y="1447800"/>
                </a:lnTo>
                <a:close/>
              </a:path>
              <a:path w="8818245" h="1460500">
                <a:moveTo>
                  <a:pt x="3497108" y="1447800"/>
                </a:moveTo>
                <a:lnTo>
                  <a:pt x="3477255" y="1447800"/>
                </a:lnTo>
                <a:lnTo>
                  <a:pt x="3476553" y="1460500"/>
                </a:lnTo>
                <a:lnTo>
                  <a:pt x="3490930" y="1460500"/>
                </a:lnTo>
                <a:lnTo>
                  <a:pt x="3497108" y="1447800"/>
                </a:lnTo>
                <a:close/>
              </a:path>
              <a:path w="8818245" h="1460500">
                <a:moveTo>
                  <a:pt x="3535798" y="1447800"/>
                </a:moveTo>
                <a:lnTo>
                  <a:pt x="3501244" y="1447800"/>
                </a:lnTo>
                <a:lnTo>
                  <a:pt x="3495464" y="1460500"/>
                </a:lnTo>
                <a:lnTo>
                  <a:pt x="3538373" y="1460500"/>
                </a:lnTo>
                <a:lnTo>
                  <a:pt x="3535798" y="1447800"/>
                </a:lnTo>
                <a:close/>
              </a:path>
              <a:path w="8818245" h="1460500">
                <a:moveTo>
                  <a:pt x="3371509" y="1422400"/>
                </a:moveTo>
                <a:lnTo>
                  <a:pt x="3363928" y="1422400"/>
                </a:lnTo>
                <a:lnTo>
                  <a:pt x="3362557" y="1432581"/>
                </a:lnTo>
                <a:lnTo>
                  <a:pt x="3363543" y="1435100"/>
                </a:lnTo>
                <a:lnTo>
                  <a:pt x="3363829" y="1447800"/>
                </a:lnTo>
                <a:lnTo>
                  <a:pt x="3539546" y="1447800"/>
                </a:lnTo>
                <a:lnTo>
                  <a:pt x="3543379" y="1460500"/>
                </a:lnTo>
                <a:lnTo>
                  <a:pt x="3572351" y="1460500"/>
                </a:lnTo>
                <a:lnTo>
                  <a:pt x="3573503" y="1447800"/>
                </a:lnTo>
                <a:lnTo>
                  <a:pt x="3573497" y="1442246"/>
                </a:lnTo>
                <a:lnTo>
                  <a:pt x="3570027" y="1435100"/>
                </a:lnTo>
                <a:lnTo>
                  <a:pt x="3370420" y="1435100"/>
                </a:lnTo>
                <a:lnTo>
                  <a:pt x="3371509" y="1422400"/>
                </a:lnTo>
                <a:close/>
              </a:path>
              <a:path w="8818245" h="1460500">
                <a:moveTo>
                  <a:pt x="3573503" y="1442258"/>
                </a:moveTo>
                <a:lnTo>
                  <a:pt x="3573503" y="1447800"/>
                </a:lnTo>
                <a:lnTo>
                  <a:pt x="3572351" y="1460500"/>
                </a:lnTo>
                <a:lnTo>
                  <a:pt x="3575576" y="1460500"/>
                </a:lnTo>
                <a:lnTo>
                  <a:pt x="3579639" y="1447800"/>
                </a:lnTo>
                <a:lnTo>
                  <a:pt x="3576194" y="1447800"/>
                </a:lnTo>
                <a:lnTo>
                  <a:pt x="3573503" y="1442258"/>
                </a:lnTo>
                <a:close/>
              </a:path>
              <a:path w="8818245" h="1460500">
                <a:moveTo>
                  <a:pt x="3588246" y="1447800"/>
                </a:moveTo>
                <a:lnTo>
                  <a:pt x="3579639" y="1447800"/>
                </a:lnTo>
                <a:lnTo>
                  <a:pt x="3575576" y="1460500"/>
                </a:lnTo>
                <a:lnTo>
                  <a:pt x="3586487" y="1460500"/>
                </a:lnTo>
                <a:lnTo>
                  <a:pt x="3588246" y="1447800"/>
                </a:lnTo>
                <a:close/>
              </a:path>
              <a:path w="8818245" h="1460500">
                <a:moveTo>
                  <a:pt x="3654003" y="1447800"/>
                </a:moveTo>
                <a:lnTo>
                  <a:pt x="3589995" y="1447800"/>
                </a:lnTo>
                <a:lnTo>
                  <a:pt x="3598016" y="1460500"/>
                </a:lnTo>
                <a:lnTo>
                  <a:pt x="3654768" y="1460500"/>
                </a:lnTo>
                <a:lnTo>
                  <a:pt x="3654003" y="1447800"/>
                </a:lnTo>
                <a:close/>
              </a:path>
              <a:path w="8818245" h="1460500">
                <a:moveTo>
                  <a:pt x="3670579" y="1447800"/>
                </a:moveTo>
                <a:lnTo>
                  <a:pt x="3654003" y="1447800"/>
                </a:lnTo>
                <a:lnTo>
                  <a:pt x="3661029" y="1460500"/>
                </a:lnTo>
                <a:lnTo>
                  <a:pt x="3674013" y="1460500"/>
                </a:lnTo>
                <a:lnTo>
                  <a:pt x="3670579" y="1447800"/>
                </a:lnTo>
                <a:close/>
              </a:path>
              <a:path w="8818245" h="1460500">
                <a:moveTo>
                  <a:pt x="3706992" y="1447800"/>
                </a:moveTo>
                <a:lnTo>
                  <a:pt x="3684170" y="1447800"/>
                </a:lnTo>
                <a:lnTo>
                  <a:pt x="3678296" y="1460500"/>
                </a:lnTo>
                <a:lnTo>
                  <a:pt x="3713813" y="1460500"/>
                </a:lnTo>
                <a:lnTo>
                  <a:pt x="3706992" y="1447800"/>
                </a:lnTo>
                <a:close/>
              </a:path>
              <a:path w="8818245" h="1460500">
                <a:moveTo>
                  <a:pt x="3750702" y="1447800"/>
                </a:moveTo>
                <a:lnTo>
                  <a:pt x="3717855" y="1447800"/>
                </a:lnTo>
                <a:lnTo>
                  <a:pt x="3724734" y="1460500"/>
                </a:lnTo>
                <a:lnTo>
                  <a:pt x="3752158" y="1460500"/>
                </a:lnTo>
                <a:lnTo>
                  <a:pt x="3750702" y="1447800"/>
                </a:lnTo>
                <a:close/>
              </a:path>
              <a:path w="8818245" h="1460500">
                <a:moveTo>
                  <a:pt x="3785254" y="1447800"/>
                </a:moveTo>
                <a:lnTo>
                  <a:pt x="3750702" y="1447800"/>
                </a:lnTo>
                <a:lnTo>
                  <a:pt x="3758953" y="1460500"/>
                </a:lnTo>
                <a:lnTo>
                  <a:pt x="3781937" y="1460500"/>
                </a:lnTo>
                <a:lnTo>
                  <a:pt x="3785254" y="1447800"/>
                </a:lnTo>
                <a:close/>
              </a:path>
              <a:path w="8818245" h="1460500">
                <a:moveTo>
                  <a:pt x="3786466" y="1432581"/>
                </a:moveTo>
                <a:lnTo>
                  <a:pt x="3786125" y="1435100"/>
                </a:lnTo>
                <a:lnTo>
                  <a:pt x="3784397" y="1435100"/>
                </a:lnTo>
                <a:lnTo>
                  <a:pt x="3787141" y="1447800"/>
                </a:lnTo>
                <a:lnTo>
                  <a:pt x="3788156" y="1460500"/>
                </a:lnTo>
                <a:lnTo>
                  <a:pt x="3789560" y="1460500"/>
                </a:lnTo>
                <a:lnTo>
                  <a:pt x="3797769" y="1447800"/>
                </a:lnTo>
                <a:lnTo>
                  <a:pt x="3787734" y="1447800"/>
                </a:lnTo>
                <a:lnTo>
                  <a:pt x="3787451" y="1435100"/>
                </a:lnTo>
                <a:lnTo>
                  <a:pt x="3786466" y="1432581"/>
                </a:lnTo>
                <a:close/>
              </a:path>
              <a:path w="8818245" h="1460500">
                <a:moveTo>
                  <a:pt x="3819653" y="1447800"/>
                </a:moveTo>
                <a:lnTo>
                  <a:pt x="3801831" y="1447800"/>
                </a:lnTo>
                <a:lnTo>
                  <a:pt x="3802847" y="1460500"/>
                </a:lnTo>
                <a:lnTo>
                  <a:pt x="3828637" y="1460500"/>
                </a:lnTo>
                <a:lnTo>
                  <a:pt x="3819653" y="1447800"/>
                </a:lnTo>
                <a:close/>
              </a:path>
              <a:path w="8818245" h="1460500">
                <a:moveTo>
                  <a:pt x="3876154" y="1447800"/>
                </a:moveTo>
                <a:lnTo>
                  <a:pt x="3830595" y="1447800"/>
                </a:lnTo>
                <a:lnTo>
                  <a:pt x="3834029" y="1460500"/>
                </a:lnTo>
                <a:lnTo>
                  <a:pt x="3876237" y="1460500"/>
                </a:lnTo>
                <a:lnTo>
                  <a:pt x="3876154" y="1447800"/>
                </a:lnTo>
                <a:close/>
              </a:path>
              <a:path w="8818245" h="1460500">
                <a:moveTo>
                  <a:pt x="3891944" y="1447800"/>
                </a:moveTo>
                <a:lnTo>
                  <a:pt x="3878269" y="1447800"/>
                </a:lnTo>
                <a:lnTo>
                  <a:pt x="3876625" y="1460500"/>
                </a:lnTo>
                <a:lnTo>
                  <a:pt x="3891556" y="1460500"/>
                </a:lnTo>
                <a:lnTo>
                  <a:pt x="3891944" y="1447800"/>
                </a:lnTo>
                <a:close/>
              </a:path>
              <a:path w="8818245" h="1460500">
                <a:moveTo>
                  <a:pt x="3921011" y="1447800"/>
                </a:moveTo>
                <a:lnTo>
                  <a:pt x="3901169" y="1447800"/>
                </a:lnTo>
                <a:lnTo>
                  <a:pt x="3900457" y="1460500"/>
                </a:lnTo>
                <a:lnTo>
                  <a:pt x="3914844" y="1460500"/>
                </a:lnTo>
                <a:lnTo>
                  <a:pt x="3921011" y="1447800"/>
                </a:lnTo>
                <a:close/>
              </a:path>
              <a:path w="8818245" h="1460500">
                <a:moveTo>
                  <a:pt x="3959701" y="1447800"/>
                </a:moveTo>
                <a:lnTo>
                  <a:pt x="3925157" y="1447800"/>
                </a:lnTo>
                <a:lnTo>
                  <a:pt x="3919378" y="1460500"/>
                </a:lnTo>
                <a:lnTo>
                  <a:pt x="3962277" y="1460500"/>
                </a:lnTo>
                <a:lnTo>
                  <a:pt x="3959701" y="1447800"/>
                </a:lnTo>
                <a:close/>
              </a:path>
              <a:path w="8818245" h="1460500">
                <a:moveTo>
                  <a:pt x="3795423" y="1422400"/>
                </a:moveTo>
                <a:lnTo>
                  <a:pt x="3787842" y="1422400"/>
                </a:lnTo>
                <a:lnTo>
                  <a:pt x="3786466" y="1432581"/>
                </a:lnTo>
                <a:lnTo>
                  <a:pt x="3787451" y="1435100"/>
                </a:lnTo>
                <a:lnTo>
                  <a:pt x="3787734" y="1447800"/>
                </a:lnTo>
                <a:lnTo>
                  <a:pt x="3963450" y="1447800"/>
                </a:lnTo>
                <a:lnTo>
                  <a:pt x="3967282" y="1460500"/>
                </a:lnTo>
                <a:lnTo>
                  <a:pt x="3996265" y="1460500"/>
                </a:lnTo>
                <a:lnTo>
                  <a:pt x="3997407" y="1447800"/>
                </a:lnTo>
                <a:lnTo>
                  <a:pt x="3997407" y="1442246"/>
                </a:lnTo>
                <a:lnTo>
                  <a:pt x="3993930" y="1435100"/>
                </a:lnTo>
                <a:lnTo>
                  <a:pt x="3794324" y="1435100"/>
                </a:lnTo>
                <a:lnTo>
                  <a:pt x="3795423" y="1422400"/>
                </a:lnTo>
                <a:close/>
              </a:path>
              <a:path w="8818245" h="1460500">
                <a:moveTo>
                  <a:pt x="3997407" y="1442246"/>
                </a:moveTo>
                <a:lnTo>
                  <a:pt x="3997407" y="1447800"/>
                </a:lnTo>
                <a:lnTo>
                  <a:pt x="3996265" y="1460500"/>
                </a:lnTo>
                <a:lnTo>
                  <a:pt x="3999480" y="1460500"/>
                </a:lnTo>
                <a:lnTo>
                  <a:pt x="4003543" y="1447800"/>
                </a:lnTo>
                <a:lnTo>
                  <a:pt x="4000108" y="1447800"/>
                </a:lnTo>
                <a:lnTo>
                  <a:pt x="3997407" y="1442246"/>
                </a:lnTo>
                <a:close/>
              </a:path>
              <a:path w="8818245" h="1460500">
                <a:moveTo>
                  <a:pt x="4012150" y="1447800"/>
                </a:moveTo>
                <a:lnTo>
                  <a:pt x="4003543" y="1447800"/>
                </a:lnTo>
                <a:lnTo>
                  <a:pt x="3999480" y="1460500"/>
                </a:lnTo>
                <a:lnTo>
                  <a:pt x="4010390" y="1460500"/>
                </a:lnTo>
                <a:lnTo>
                  <a:pt x="4012150" y="1447800"/>
                </a:lnTo>
                <a:close/>
              </a:path>
              <a:path w="8818245" h="1460500">
                <a:moveTo>
                  <a:pt x="4077917" y="1447800"/>
                </a:moveTo>
                <a:lnTo>
                  <a:pt x="4013909" y="1447800"/>
                </a:lnTo>
                <a:lnTo>
                  <a:pt x="4021929" y="1460500"/>
                </a:lnTo>
                <a:lnTo>
                  <a:pt x="4078682" y="1460500"/>
                </a:lnTo>
                <a:lnTo>
                  <a:pt x="4077917" y="1447800"/>
                </a:lnTo>
                <a:close/>
              </a:path>
              <a:path w="8818245" h="1460500">
                <a:moveTo>
                  <a:pt x="4094493" y="1447800"/>
                </a:moveTo>
                <a:lnTo>
                  <a:pt x="4077917" y="1447800"/>
                </a:lnTo>
                <a:lnTo>
                  <a:pt x="4084943" y="1460500"/>
                </a:lnTo>
                <a:lnTo>
                  <a:pt x="4097927" y="1460500"/>
                </a:lnTo>
                <a:lnTo>
                  <a:pt x="4094493" y="1447800"/>
                </a:lnTo>
                <a:close/>
              </a:path>
              <a:path w="8818245" h="1460500">
                <a:moveTo>
                  <a:pt x="4130902" y="1447800"/>
                </a:moveTo>
                <a:lnTo>
                  <a:pt x="4108084" y="1447800"/>
                </a:lnTo>
                <a:lnTo>
                  <a:pt x="4102199" y="1460500"/>
                </a:lnTo>
                <a:lnTo>
                  <a:pt x="4137716" y="1460500"/>
                </a:lnTo>
                <a:lnTo>
                  <a:pt x="4130902" y="1447800"/>
                </a:lnTo>
                <a:close/>
              </a:path>
              <a:path w="8818245" h="1460500">
                <a:moveTo>
                  <a:pt x="4174616" y="1447800"/>
                </a:moveTo>
                <a:lnTo>
                  <a:pt x="4141769" y="1447800"/>
                </a:lnTo>
                <a:lnTo>
                  <a:pt x="4148638" y="1460500"/>
                </a:lnTo>
                <a:lnTo>
                  <a:pt x="4176061" y="1460500"/>
                </a:lnTo>
                <a:lnTo>
                  <a:pt x="4174616" y="1447800"/>
                </a:lnTo>
                <a:close/>
              </a:path>
              <a:path w="8818245" h="1460500">
                <a:moveTo>
                  <a:pt x="4209167" y="1447800"/>
                </a:moveTo>
                <a:lnTo>
                  <a:pt x="4174616" y="1447800"/>
                </a:lnTo>
                <a:lnTo>
                  <a:pt x="4182856" y="1460500"/>
                </a:lnTo>
                <a:lnTo>
                  <a:pt x="4205850" y="1460500"/>
                </a:lnTo>
                <a:lnTo>
                  <a:pt x="4209167" y="1447800"/>
                </a:lnTo>
                <a:close/>
              </a:path>
              <a:path w="8818245" h="1460500">
                <a:moveTo>
                  <a:pt x="4210370" y="1432572"/>
                </a:moveTo>
                <a:lnTo>
                  <a:pt x="4210028" y="1435100"/>
                </a:lnTo>
                <a:lnTo>
                  <a:pt x="4208311" y="1435100"/>
                </a:lnTo>
                <a:lnTo>
                  <a:pt x="4211044" y="1447800"/>
                </a:lnTo>
                <a:lnTo>
                  <a:pt x="4212060" y="1460500"/>
                </a:lnTo>
                <a:lnTo>
                  <a:pt x="4213473" y="1460500"/>
                </a:lnTo>
                <a:lnTo>
                  <a:pt x="4221672" y="1447800"/>
                </a:lnTo>
                <a:lnTo>
                  <a:pt x="4211646" y="1447800"/>
                </a:lnTo>
                <a:lnTo>
                  <a:pt x="4211360" y="1435100"/>
                </a:lnTo>
                <a:lnTo>
                  <a:pt x="4210370" y="1432572"/>
                </a:lnTo>
                <a:close/>
              </a:path>
              <a:path w="8818245" h="1460500">
                <a:moveTo>
                  <a:pt x="4243556" y="1447800"/>
                </a:moveTo>
                <a:lnTo>
                  <a:pt x="4225735" y="1447800"/>
                </a:lnTo>
                <a:lnTo>
                  <a:pt x="4226761" y="1460500"/>
                </a:lnTo>
                <a:lnTo>
                  <a:pt x="4252551" y="1460500"/>
                </a:lnTo>
                <a:lnTo>
                  <a:pt x="4243556" y="1447800"/>
                </a:lnTo>
                <a:close/>
              </a:path>
              <a:path w="8818245" h="1460500">
                <a:moveTo>
                  <a:pt x="4300068" y="1447800"/>
                </a:moveTo>
                <a:lnTo>
                  <a:pt x="4254498" y="1447800"/>
                </a:lnTo>
                <a:lnTo>
                  <a:pt x="4257943" y="1460500"/>
                </a:lnTo>
                <a:lnTo>
                  <a:pt x="4300141" y="1460500"/>
                </a:lnTo>
                <a:lnTo>
                  <a:pt x="4300068" y="1447800"/>
                </a:lnTo>
                <a:close/>
              </a:path>
              <a:path w="8818245" h="1460500">
                <a:moveTo>
                  <a:pt x="4315847" y="1447800"/>
                </a:moveTo>
                <a:lnTo>
                  <a:pt x="4302172" y="1447800"/>
                </a:lnTo>
                <a:lnTo>
                  <a:pt x="4300539" y="1460500"/>
                </a:lnTo>
                <a:lnTo>
                  <a:pt x="4315460" y="1460500"/>
                </a:lnTo>
                <a:lnTo>
                  <a:pt x="4315847" y="1447800"/>
                </a:lnTo>
                <a:close/>
              </a:path>
              <a:path w="8818245" h="1460500">
                <a:moveTo>
                  <a:pt x="4344925" y="1447800"/>
                </a:moveTo>
                <a:lnTo>
                  <a:pt x="4325072" y="1447800"/>
                </a:lnTo>
                <a:lnTo>
                  <a:pt x="4324370" y="1460500"/>
                </a:lnTo>
                <a:lnTo>
                  <a:pt x="4338747" y="1460500"/>
                </a:lnTo>
                <a:lnTo>
                  <a:pt x="4344925" y="1447800"/>
                </a:lnTo>
                <a:close/>
              </a:path>
              <a:path w="8818245" h="1460500">
                <a:moveTo>
                  <a:pt x="4383615" y="1447800"/>
                </a:moveTo>
                <a:lnTo>
                  <a:pt x="4349071" y="1447800"/>
                </a:lnTo>
                <a:lnTo>
                  <a:pt x="4343281" y="1460500"/>
                </a:lnTo>
                <a:lnTo>
                  <a:pt x="4386191" y="1460500"/>
                </a:lnTo>
                <a:lnTo>
                  <a:pt x="4383615" y="1447800"/>
                </a:lnTo>
                <a:close/>
              </a:path>
              <a:path w="8818245" h="1460500">
                <a:moveTo>
                  <a:pt x="4219327" y="1422400"/>
                </a:moveTo>
                <a:lnTo>
                  <a:pt x="4211746" y="1422400"/>
                </a:lnTo>
                <a:lnTo>
                  <a:pt x="4210374" y="1432581"/>
                </a:lnTo>
                <a:lnTo>
                  <a:pt x="4211360" y="1435100"/>
                </a:lnTo>
                <a:lnTo>
                  <a:pt x="4211646" y="1447800"/>
                </a:lnTo>
                <a:lnTo>
                  <a:pt x="4387363" y="1447800"/>
                </a:lnTo>
                <a:lnTo>
                  <a:pt x="4391196" y="1460500"/>
                </a:lnTo>
                <a:lnTo>
                  <a:pt x="4420169" y="1460500"/>
                </a:lnTo>
                <a:lnTo>
                  <a:pt x="4421320" y="1447800"/>
                </a:lnTo>
                <a:lnTo>
                  <a:pt x="4421320" y="1442246"/>
                </a:lnTo>
                <a:lnTo>
                  <a:pt x="4417844" y="1435100"/>
                </a:lnTo>
                <a:lnTo>
                  <a:pt x="4218238" y="1435100"/>
                </a:lnTo>
                <a:lnTo>
                  <a:pt x="4219327" y="1422400"/>
                </a:lnTo>
                <a:close/>
              </a:path>
              <a:path w="8818245" h="1460500">
                <a:moveTo>
                  <a:pt x="4421320" y="1442246"/>
                </a:moveTo>
                <a:lnTo>
                  <a:pt x="4421320" y="1447800"/>
                </a:lnTo>
                <a:lnTo>
                  <a:pt x="4420169" y="1460500"/>
                </a:lnTo>
                <a:lnTo>
                  <a:pt x="4423394" y="1460500"/>
                </a:lnTo>
                <a:lnTo>
                  <a:pt x="4427456" y="1447800"/>
                </a:lnTo>
                <a:lnTo>
                  <a:pt x="4424022" y="1447800"/>
                </a:lnTo>
                <a:lnTo>
                  <a:pt x="4421320" y="1442246"/>
                </a:lnTo>
                <a:close/>
              </a:path>
              <a:path w="8818245" h="1460500">
                <a:moveTo>
                  <a:pt x="4436063" y="1447800"/>
                </a:moveTo>
                <a:lnTo>
                  <a:pt x="4427456" y="1447800"/>
                </a:lnTo>
                <a:lnTo>
                  <a:pt x="4423394" y="1460500"/>
                </a:lnTo>
                <a:lnTo>
                  <a:pt x="4434304" y="1460500"/>
                </a:lnTo>
                <a:lnTo>
                  <a:pt x="4436063" y="1447800"/>
                </a:lnTo>
                <a:close/>
              </a:path>
              <a:path w="8818245" h="1460500">
                <a:moveTo>
                  <a:pt x="4501821" y="1447800"/>
                </a:moveTo>
                <a:lnTo>
                  <a:pt x="4437822" y="1447800"/>
                </a:lnTo>
                <a:lnTo>
                  <a:pt x="4445833" y="1460500"/>
                </a:lnTo>
                <a:lnTo>
                  <a:pt x="4502585" y="1460500"/>
                </a:lnTo>
                <a:lnTo>
                  <a:pt x="4501821" y="1447800"/>
                </a:lnTo>
                <a:close/>
              </a:path>
              <a:path w="8818245" h="1460500">
                <a:moveTo>
                  <a:pt x="4518396" y="1447800"/>
                </a:moveTo>
                <a:lnTo>
                  <a:pt x="4501821" y="1447800"/>
                </a:lnTo>
                <a:lnTo>
                  <a:pt x="4508847" y="1460500"/>
                </a:lnTo>
                <a:lnTo>
                  <a:pt x="4521841" y="1460500"/>
                </a:lnTo>
                <a:lnTo>
                  <a:pt x="4518396" y="1447800"/>
                </a:lnTo>
                <a:close/>
              </a:path>
              <a:path w="8818245" h="1460500">
                <a:moveTo>
                  <a:pt x="4554810" y="1447800"/>
                </a:moveTo>
                <a:lnTo>
                  <a:pt x="4531998" y="1447800"/>
                </a:lnTo>
                <a:lnTo>
                  <a:pt x="4526113" y="1460500"/>
                </a:lnTo>
                <a:lnTo>
                  <a:pt x="4561630" y="1460500"/>
                </a:lnTo>
                <a:lnTo>
                  <a:pt x="4554810" y="1447800"/>
                </a:lnTo>
                <a:close/>
              </a:path>
              <a:path w="8818245" h="1460500">
                <a:moveTo>
                  <a:pt x="4598519" y="1447800"/>
                </a:moveTo>
                <a:lnTo>
                  <a:pt x="4565682" y="1447800"/>
                </a:lnTo>
                <a:lnTo>
                  <a:pt x="4572551" y="1460500"/>
                </a:lnTo>
                <a:lnTo>
                  <a:pt x="4599975" y="1460500"/>
                </a:lnTo>
                <a:lnTo>
                  <a:pt x="4598519" y="1447800"/>
                </a:lnTo>
                <a:close/>
              </a:path>
              <a:path w="8818245" h="1460500">
                <a:moveTo>
                  <a:pt x="4633081" y="1447800"/>
                </a:moveTo>
                <a:lnTo>
                  <a:pt x="4598519" y="1447800"/>
                </a:lnTo>
                <a:lnTo>
                  <a:pt x="4606770" y="1460500"/>
                </a:lnTo>
                <a:lnTo>
                  <a:pt x="4629764" y="1460500"/>
                </a:lnTo>
                <a:lnTo>
                  <a:pt x="4633081" y="1447800"/>
                </a:lnTo>
                <a:close/>
              </a:path>
              <a:path w="8818245" h="1460500">
                <a:moveTo>
                  <a:pt x="4634284" y="1432572"/>
                </a:moveTo>
                <a:lnTo>
                  <a:pt x="4633942" y="1435100"/>
                </a:lnTo>
                <a:lnTo>
                  <a:pt x="4632225" y="1435100"/>
                </a:lnTo>
                <a:lnTo>
                  <a:pt x="4634958" y="1447800"/>
                </a:lnTo>
                <a:lnTo>
                  <a:pt x="4635974" y="1460500"/>
                </a:lnTo>
                <a:lnTo>
                  <a:pt x="4637377" y="1460500"/>
                </a:lnTo>
                <a:lnTo>
                  <a:pt x="4645586" y="1447800"/>
                </a:lnTo>
                <a:lnTo>
                  <a:pt x="4635560" y="1447800"/>
                </a:lnTo>
                <a:lnTo>
                  <a:pt x="4635274" y="1435100"/>
                </a:lnTo>
                <a:lnTo>
                  <a:pt x="4634284" y="1432572"/>
                </a:lnTo>
                <a:close/>
              </a:path>
              <a:path w="8818245" h="1460500">
                <a:moveTo>
                  <a:pt x="4667470" y="1447800"/>
                </a:moveTo>
                <a:lnTo>
                  <a:pt x="4649649" y="1447800"/>
                </a:lnTo>
                <a:lnTo>
                  <a:pt x="4650664" y="1460500"/>
                </a:lnTo>
                <a:lnTo>
                  <a:pt x="4676454" y="1460500"/>
                </a:lnTo>
                <a:lnTo>
                  <a:pt x="4667470" y="1447800"/>
                </a:lnTo>
                <a:close/>
              </a:path>
              <a:path w="8818245" h="1460500">
                <a:moveTo>
                  <a:pt x="4723971" y="1447800"/>
                </a:moveTo>
                <a:lnTo>
                  <a:pt x="4678412" y="1447800"/>
                </a:lnTo>
                <a:lnTo>
                  <a:pt x="4681846" y="1460500"/>
                </a:lnTo>
                <a:lnTo>
                  <a:pt x="4724055" y="1460500"/>
                </a:lnTo>
                <a:lnTo>
                  <a:pt x="4723971" y="1447800"/>
                </a:lnTo>
                <a:close/>
              </a:path>
              <a:path w="8818245" h="1460500">
                <a:moveTo>
                  <a:pt x="4739761" y="1447800"/>
                </a:moveTo>
                <a:lnTo>
                  <a:pt x="4726086" y="1447800"/>
                </a:lnTo>
                <a:lnTo>
                  <a:pt x="4724442" y="1460500"/>
                </a:lnTo>
                <a:lnTo>
                  <a:pt x="4739374" y="1460500"/>
                </a:lnTo>
                <a:lnTo>
                  <a:pt x="4739761" y="1447800"/>
                </a:lnTo>
                <a:close/>
              </a:path>
              <a:path w="8818245" h="1460500">
                <a:moveTo>
                  <a:pt x="4768839" y="1447800"/>
                </a:moveTo>
                <a:lnTo>
                  <a:pt x="4748986" y="1447800"/>
                </a:lnTo>
                <a:lnTo>
                  <a:pt x="4748284" y="1460500"/>
                </a:lnTo>
                <a:lnTo>
                  <a:pt x="4762661" y="1460500"/>
                </a:lnTo>
                <a:lnTo>
                  <a:pt x="4768839" y="1447800"/>
                </a:lnTo>
                <a:close/>
              </a:path>
              <a:path w="8818245" h="1460500">
                <a:moveTo>
                  <a:pt x="4807518" y="1447800"/>
                </a:moveTo>
                <a:lnTo>
                  <a:pt x="4772975" y="1447800"/>
                </a:lnTo>
                <a:lnTo>
                  <a:pt x="4767195" y="1460500"/>
                </a:lnTo>
                <a:lnTo>
                  <a:pt x="4810104" y="1460500"/>
                </a:lnTo>
                <a:lnTo>
                  <a:pt x="4807518" y="1447800"/>
                </a:lnTo>
                <a:close/>
              </a:path>
              <a:path w="8818245" h="1460500">
                <a:moveTo>
                  <a:pt x="4643240" y="1422400"/>
                </a:moveTo>
                <a:lnTo>
                  <a:pt x="4635659" y="1422400"/>
                </a:lnTo>
                <a:lnTo>
                  <a:pt x="4634288" y="1432581"/>
                </a:lnTo>
                <a:lnTo>
                  <a:pt x="4635274" y="1435100"/>
                </a:lnTo>
                <a:lnTo>
                  <a:pt x="4635560" y="1447800"/>
                </a:lnTo>
                <a:lnTo>
                  <a:pt x="4811277" y="1447800"/>
                </a:lnTo>
                <a:lnTo>
                  <a:pt x="4815099" y="1460500"/>
                </a:lnTo>
                <a:lnTo>
                  <a:pt x="4844082" y="1460500"/>
                </a:lnTo>
                <a:lnTo>
                  <a:pt x="4845234" y="1447800"/>
                </a:lnTo>
                <a:lnTo>
                  <a:pt x="4845228" y="1442246"/>
                </a:lnTo>
                <a:lnTo>
                  <a:pt x="4841758" y="1435100"/>
                </a:lnTo>
                <a:lnTo>
                  <a:pt x="4642151" y="1435100"/>
                </a:lnTo>
                <a:lnTo>
                  <a:pt x="4643240" y="1422400"/>
                </a:lnTo>
                <a:close/>
              </a:path>
              <a:path w="8818245" h="1460500">
                <a:moveTo>
                  <a:pt x="4845234" y="1442258"/>
                </a:moveTo>
                <a:lnTo>
                  <a:pt x="4845234" y="1447800"/>
                </a:lnTo>
                <a:lnTo>
                  <a:pt x="4844082" y="1460500"/>
                </a:lnTo>
                <a:lnTo>
                  <a:pt x="4847297" y="1460500"/>
                </a:lnTo>
                <a:lnTo>
                  <a:pt x="4851370" y="1447800"/>
                </a:lnTo>
                <a:lnTo>
                  <a:pt x="4847925" y="1447800"/>
                </a:lnTo>
                <a:lnTo>
                  <a:pt x="4845234" y="1442258"/>
                </a:lnTo>
                <a:close/>
              </a:path>
              <a:path w="8818245" h="1460500">
                <a:moveTo>
                  <a:pt x="4859967" y="1447800"/>
                </a:moveTo>
                <a:lnTo>
                  <a:pt x="4851370" y="1447800"/>
                </a:lnTo>
                <a:lnTo>
                  <a:pt x="4847297" y="1460500"/>
                </a:lnTo>
                <a:lnTo>
                  <a:pt x="4858218" y="1460500"/>
                </a:lnTo>
                <a:lnTo>
                  <a:pt x="4859967" y="1447800"/>
                </a:lnTo>
                <a:close/>
              </a:path>
              <a:path w="8818245" h="1460500">
                <a:moveTo>
                  <a:pt x="4925734" y="1447800"/>
                </a:moveTo>
                <a:lnTo>
                  <a:pt x="4861726" y="1447800"/>
                </a:lnTo>
                <a:lnTo>
                  <a:pt x="4869747" y="1460500"/>
                </a:lnTo>
                <a:lnTo>
                  <a:pt x="4926499" y="1460500"/>
                </a:lnTo>
                <a:lnTo>
                  <a:pt x="4925734" y="1447800"/>
                </a:lnTo>
                <a:close/>
              </a:path>
              <a:path w="8818245" h="1460500">
                <a:moveTo>
                  <a:pt x="4942310" y="1447800"/>
                </a:moveTo>
                <a:lnTo>
                  <a:pt x="4925734" y="1447800"/>
                </a:lnTo>
                <a:lnTo>
                  <a:pt x="4932760" y="1460500"/>
                </a:lnTo>
                <a:lnTo>
                  <a:pt x="4945744" y="1460500"/>
                </a:lnTo>
                <a:lnTo>
                  <a:pt x="4942310" y="1447800"/>
                </a:lnTo>
                <a:close/>
              </a:path>
              <a:path w="8818245" h="1460500">
                <a:moveTo>
                  <a:pt x="4978723" y="1447800"/>
                </a:moveTo>
                <a:lnTo>
                  <a:pt x="4955901" y="1447800"/>
                </a:lnTo>
                <a:lnTo>
                  <a:pt x="4950027" y="1460500"/>
                </a:lnTo>
                <a:lnTo>
                  <a:pt x="4985544" y="1460500"/>
                </a:lnTo>
                <a:lnTo>
                  <a:pt x="4978723" y="1447800"/>
                </a:lnTo>
                <a:close/>
              </a:path>
              <a:path w="8818245" h="1460500">
                <a:moveTo>
                  <a:pt x="5022433" y="1447800"/>
                </a:moveTo>
                <a:lnTo>
                  <a:pt x="4989586" y="1447800"/>
                </a:lnTo>
                <a:lnTo>
                  <a:pt x="4996465" y="1460500"/>
                </a:lnTo>
                <a:lnTo>
                  <a:pt x="5023878" y="1460500"/>
                </a:lnTo>
                <a:lnTo>
                  <a:pt x="5022433" y="1447800"/>
                </a:lnTo>
                <a:close/>
              </a:path>
              <a:path w="8818245" h="1460500">
                <a:moveTo>
                  <a:pt x="5056985" y="1447800"/>
                </a:moveTo>
                <a:lnTo>
                  <a:pt x="5022433" y="1447800"/>
                </a:lnTo>
                <a:lnTo>
                  <a:pt x="5030684" y="1460500"/>
                </a:lnTo>
                <a:lnTo>
                  <a:pt x="5053668" y="1460500"/>
                </a:lnTo>
                <a:lnTo>
                  <a:pt x="5056985" y="1447800"/>
                </a:lnTo>
                <a:close/>
              </a:path>
              <a:path w="8818245" h="1460500">
                <a:moveTo>
                  <a:pt x="5058189" y="1432576"/>
                </a:moveTo>
                <a:lnTo>
                  <a:pt x="5057845" y="1435100"/>
                </a:lnTo>
                <a:lnTo>
                  <a:pt x="5056128" y="1435100"/>
                </a:lnTo>
                <a:lnTo>
                  <a:pt x="5058861" y="1447800"/>
                </a:lnTo>
                <a:lnTo>
                  <a:pt x="5059887" y="1460500"/>
                </a:lnTo>
                <a:lnTo>
                  <a:pt x="5061290" y="1460500"/>
                </a:lnTo>
                <a:lnTo>
                  <a:pt x="5069500" y="1447800"/>
                </a:lnTo>
                <a:lnTo>
                  <a:pt x="5059463" y="1447800"/>
                </a:lnTo>
                <a:lnTo>
                  <a:pt x="5059178" y="1435100"/>
                </a:lnTo>
                <a:lnTo>
                  <a:pt x="5058189" y="1432576"/>
                </a:lnTo>
                <a:close/>
              </a:path>
              <a:path w="8818245" h="1460500">
                <a:moveTo>
                  <a:pt x="5091373" y="1447800"/>
                </a:moveTo>
                <a:lnTo>
                  <a:pt x="5073562" y="1447800"/>
                </a:lnTo>
                <a:lnTo>
                  <a:pt x="5074578" y="1460500"/>
                </a:lnTo>
                <a:lnTo>
                  <a:pt x="5100368" y="1460500"/>
                </a:lnTo>
                <a:lnTo>
                  <a:pt x="5091373" y="1447800"/>
                </a:lnTo>
                <a:close/>
              </a:path>
              <a:path w="8818245" h="1460500">
                <a:moveTo>
                  <a:pt x="5147885" y="1447800"/>
                </a:moveTo>
                <a:lnTo>
                  <a:pt x="5102315" y="1447800"/>
                </a:lnTo>
                <a:lnTo>
                  <a:pt x="5105760" y="1460500"/>
                </a:lnTo>
                <a:lnTo>
                  <a:pt x="5147958" y="1460500"/>
                </a:lnTo>
                <a:lnTo>
                  <a:pt x="5147885" y="1447800"/>
                </a:lnTo>
                <a:close/>
              </a:path>
              <a:path w="8818245" h="1460500">
                <a:moveTo>
                  <a:pt x="5163675" y="1447800"/>
                </a:moveTo>
                <a:lnTo>
                  <a:pt x="5149989" y="1447800"/>
                </a:lnTo>
                <a:lnTo>
                  <a:pt x="5148356" y="1460500"/>
                </a:lnTo>
                <a:lnTo>
                  <a:pt x="5163277" y="1460500"/>
                </a:lnTo>
                <a:lnTo>
                  <a:pt x="5163675" y="1447800"/>
                </a:lnTo>
                <a:close/>
              </a:path>
              <a:path w="8818245" h="1460500">
                <a:moveTo>
                  <a:pt x="5192742" y="1447800"/>
                </a:moveTo>
                <a:lnTo>
                  <a:pt x="5172889" y="1447800"/>
                </a:lnTo>
                <a:lnTo>
                  <a:pt x="5172188" y="1460500"/>
                </a:lnTo>
                <a:lnTo>
                  <a:pt x="5186575" y="1460500"/>
                </a:lnTo>
                <a:lnTo>
                  <a:pt x="5192742" y="1447800"/>
                </a:lnTo>
                <a:close/>
              </a:path>
              <a:path w="8818245" h="1460500">
                <a:moveTo>
                  <a:pt x="5231432" y="1447800"/>
                </a:moveTo>
                <a:lnTo>
                  <a:pt x="5196888" y="1447800"/>
                </a:lnTo>
                <a:lnTo>
                  <a:pt x="5191108" y="1460500"/>
                </a:lnTo>
                <a:lnTo>
                  <a:pt x="5234008" y="1460500"/>
                </a:lnTo>
                <a:lnTo>
                  <a:pt x="5231432" y="1447800"/>
                </a:lnTo>
                <a:close/>
              </a:path>
              <a:path w="8818245" h="1460500">
                <a:moveTo>
                  <a:pt x="5067154" y="1422400"/>
                </a:moveTo>
                <a:lnTo>
                  <a:pt x="5059573" y="1422400"/>
                </a:lnTo>
                <a:lnTo>
                  <a:pt x="5058191" y="1432581"/>
                </a:lnTo>
                <a:lnTo>
                  <a:pt x="5059178" y="1435100"/>
                </a:lnTo>
                <a:lnTo>
                  <a:pt x="5059463" y="1447800"/>
                </a:lnTo>
                <a:lnTo>
                  <a:pt x="5235180" y="1447800"/>
                </a:lnTo>
                <a:lnTo>
                  <a:pt x="5239013" y="1460500"/>
                </a:lnTo>
                <a:lnTo>
                  <a:pt x="5267996" y="1460500"/>
                </a:lnTo>
                <a:lnTo>
                  <a:pt x="5269137" y="1447800"/>
                </a:lnTo>
                <a:lnTo>
                  <a:pt x="5269137" y="1442246"/>
                </a:lnTo>
                <a:lnTo>
                  <a:pt x="5265661" y="1435100"/>
                </a:lnTo>
                <a:lnTo>
                  <a:pt x="5066055" y="1435100"/>
                </a:lnTo>
                <a:lnTo>
                  <a:pt x="5067154" y="1422400"/>
                </a:lnTo>
                <a:close/>
              </a:path>
              <a:path w="8818245" h="1460500">
                <a:moveTo>
                  <a:pt x="5269137" y="1442246"/>
                </a:moveTo>
                <a:lnTo>
                  <a:pt x="5269137" y="1447800"/>
                </a:lnTo>
                <a:lnTo>
                  <a:pt x="5267996" y="1460500"/>
                </a:lnTo>
                <a:lnTo>
                  <a:pt x="5271211" y="1460500"/>
                </a:lnTo>
                <a:lnTo>
                  <a:pt x="5275273" y="1447800"/>
                </a:lnTo>
                <a:lnTo>
                  <a:pt x="5271839" y="1447800"/>
                </a:lnTo>
                <a:lnTo>
                  <a:pt x="5269137" y="1442246"/>
                </a:lnTo>
                <a:close/>
              </a:path>
              <a:path w="8818245" h="1460500">
                <a:moveTo>
                  <a:pt x="5283880" y="1447800"/>
                </a:moveTo>
                <a:lnTo>
                  <a:pt x="5275273" y="1447800"/>
                </a:lnTo>
                <a:lnTo>
                  <a:pt x="5271211" y="1460500"/>
                </a:lnTo>
                <a:lnTo>
                  <a:pt x="5282121" y="1460500"/>
                </a:lnTo>
                <a:lnTo>
                  <a:pt x="5283880" y="1447800"/>
                </a:lnTo>
                <a:close/>
              </a:path>
              <a:path w="8818245" h="1460500">
                <a:moveTo>
                  <a:pt x="5349648" y="1447800"/>
                </a:moveTo>
                <a:lnTo>
                  <a:pt x="5285640" y="1447800"/>
                </a:lnTo>
                <a:lnTo>
                  <a:pt x="5293660" y="1460500"/>
                </a:lnTo>
                <a:lnTo>
                  <a:pt x="5350402" y="1460500"/>
                </a:lnTo>
                <a:lnTo>
                  <a:pt x="5349648" y="1447800"/>
                </a:lnTo>
                <a:close/>
              </a:path>
              <a:path w="8818245" h="1460500">
                <a:moveTo>
                  <a:pt x="5366213" y="1447800"/>
                </a:moveTo>
                <a:lnTo>
                  <a:pt x="5349648" y="1447800"/>
                </a:lnTo>
                <a:lnTo>
                  <a:pt x="5356674" y="1460500"/>
                </a:lnTo>
                <a:lnTo>
                  <a:pt x="5369658" y="1460500"/>
                </a:lnTo>
                <a:lnTo>
                  <a:pt x="5366213" y="1447800"/>
                </a:lnTo>
                <a:close/>
              </a:path>
              <a:path w="8818245" h="1460500">
                <a:moveTo>
                  <a:pt x="5402631" y="1447800"/>
                </a:moveTo>
                <a:lnTo>
                  <a:pt x="5379815" y="1447800"/>
                </a:lnTo>
                <a:lnTo>
                  <a:pt x="5373930" y="1460500"/>
                </a:lnTo>
                <a:lnTo>
                  <a:pt x="5409447" y="1460500"/>
                </a:lnTo>
                <a:lnTo>
                  <a:pt x="5402631" y="1447800"/>
                </a:lnTo>
                <a:close/>
              </a:path>
              <a:path w="8818245" h="1460500">
                <a:moveTo>
                  <a:pt x="5446336" y="1447800"/>
                </a:moveTo>
                <a:lnTo>
                  <a:pt x="5413500" y="1447800"/>
                </a:lnTo>
                <a:lnTo>
                  <a:pt x="5420368" y="1460500"/>
                </a:lnTo>
                <a:lnTo>
                  <a:pt x="5447792" y="1460500"/>
                </a:lnTo>
                <a:lnTo>
                  <a:pt x="5446336" y="1447800"/>
                </a:lnTo>
                <a:close/>
              </a:path>
              <a:path w="8818245" h="1460500">
                <a:moveTo>
                  <a:pt x="5480898" y="1447800"/>
                </a:moveTo>
                <a:lnTo>
                  <a:pt x="5446336" y="1447800"/>
                </a:lnTo>
                <a:lnTo>
                  <a:pt x="5454587" y="1460500"/>
                </a:lnTo>
                <a:lnTo>
                  <a:pt x="5477581" y="1460500"/>
                </a:lnTo>
                <a:lnTo>
                  <a:pt x="5480898" y="1447800"/>
                </a:lnTo>
                <a:close/>
              </a:path>
              <a:path w="8818245" h="1460500">
                <a:moveTo>
                  <a:pt x="5482856" y="1434498"/>
                </a:moveTo>
                <a:lnTo>
                  <a:pt x="5482545" y="1435100"/>
                </a:lnTo>
                <a:lnTo>
                  <a:pt x="5481309" y="1447800"/>
                </a:lnTo>
                <a:lnTo>
                  <a:pt x="5481927" y="1460500"/>
                </a:lnTo>
                <a:lnTo>
                  <a:pt x="5507622" y="1460500"/>
                </a:lnTo>
                <a:lnTo>
                  <a:pt x="5506387" y="1447800"/>
                </a:lnTo>
                <a:lnTo>
                  <a:pt x="5483377" y="1447800"/>
                </a:lnTo>
                <a:lnTo>
                  <a:pt x="5483091" y="1435100"/>
                </a:lnTo>
                <a:lnTo>
                  <a:pt x="5482856" y="1434498"/>
                </a:lnTo>
                <a:close/>
              </a:path>
              <a:path w="8818245" h="1460500">
                <a:moveTo>
                  <a:pt x="5532082" y="1447800"/>
                </a:moveTo>
                <a:lnTo>
                  <a:pt x="5514743" y="1447800"/>
                </a:lnTo>
                <a:lnTo>
                  <a:pt x="5515360" y="1460500"/>
                </a:lnTo>
                <a:lnTo>
                  <a:pt x="5526124" y="1460500"/>
                </a:lnTo>
                <a:lnTo>
                  <a:pt x="5532082" y="1447800"/>
                </a:lnTo>
                <a:close/>
              </a:path>
              <a:path w="8818245" h="1460500">
                <a:moveTo>
                  <a:pt x="5601295" y="1447800"/>
                </a:moveTo>
                <a:lnTo>
                  <a:pt x="5539213" y="1447800"/>
                </a:lnTo>
                <a:lnTo>
                  <a:pt x="5545171" y="1460500"/>
                </a:lnTo>
                <a:lnTo>
                  <a:pt x="5601839" y="1460500"/>
                </a:lnTo>
                <a:lnTo>
                  <a:pt x="5601295" y="1447800"/>
                </a:lnTo>
                <a:close/>
              </a:path>
              <a:path w="8818245" h="1460500">
                <a:moveTo>
                  <a:pt x="5671659" y="1447800"/>
                </a:moveTo>
                <a:lnTo>
                  <a:pt x="5611431" y="1447800"/>
                </a:lnTo>
                <a:lnTo>
                  <a:pt x="5616153" y="1460500"/>
                </a:lnTo>
                <a:lnTo>
                  <a:pt x="5668256" y="1460500"/>
                </a:lnTo>
                <a:lnTo>
                  <a:pt x="5671659" y="1447800"/>
                </a:lnTo>
                <a:close/>
              </a:path>
              <a:path w="8818245" h="1460500">
                <a:moveTo>
                  <a:pt x="5693051" y="1447800"/>
                </a:moveTo>
                <a:lnTo>
                  <a:pt x="5680026" y="1447800"/>
                </a:lnTo>
                <a:lnTo>
                  <a:pt x="5681806" y="1460500"/>
                </a:lnTo>
                <a:lnTo>
                  <a:pt x="5691899" y="1460500"/>
                </a:lnTo>
                <a:lnTo>
                  <a:pt x="5693051" y="1447800"/>
                </a:lnTo>
                <a:close/>
              </a:path>
              <a:path w="8818245" h="1460500">
                <a:moveTo>
                  <a:pt x="5903945" y="1435100"/>
                </a:moveTo>
                <a:lnTo>
                  <a:pt x="5693721" y="1435100"/>
                </a:lnTo>
                <a:lnTo>
                  <a:pt x="5693051" y="1439881"/>
                </a:lnTo>
                <a:lnTo>
                  <a:pt x="5693051" y="1447800"/>
                </a:lnTo>
                <a:lnTo>
                  <a:pt x="5691899" y="1460500"/>
                </a:lnTo>
                <a:lnTo>
                  <a:pt x="5701543" y="1460500"/>
                </a:lnTo>
                <a:lnTo>
                  <a:pt x="5695585" y="1447800"/>
                </a:lnTo>
                <a:lnTo>
                  <a:pt x="5906689" y="1447800"/>
                </a:lnTo>
                <a:lnTo>
                  <a:pt x="5903945" y="1435100"/>
                </a:lnTo>
                <a:close/>
              </a:path>
              <a:path w="8818245" h="1460500">
                <a:moveTo>
                  <a:pt x="5707794" y="1447800"/>
                </a:moveTo>
                <a:lnTo>
                  <a:pt x="5695585" y="1447800"/>
                </a:lnTo>
                <a:lnTo>
                  <a:pt x="5701543" y="1460500"/>
                </a:lnTo>
                <a:lnTo>
                  <a:pt x="5706035" y="1460500"/>
                </a:lnTo>
                <a:lnTo>
                  <a:pt x="5707794" y="1447800"/>
                </a:lnTo>
                <a:close/>
              </a:path>
              <a:path w="8818245" h="1460500">
                <a:moveTo>
                  <a:pt x="5773551" y="1447800"/>
                </a:moveTo>
                <a:lnTo>
                  <a:pt x="5709543" y="1447800"/>
                </a:lnTo>
                <a:lnTo>
                  <a:pt x="5717564" y="1460500"/>
                </a:lnTo>
                <a:lnTo>
                  <a:pt x="5774316" y="1460500"/>
                </a:lnTo>
                <a:lnTo>
                  <a:pt x="5773551" y="1447800"/>
                </a:lnTo>
                <a:close/>
              </a:path>
              <a:path w="8818245" h="1460500">
                <a:moveTo>
                  <a:pt x="5790127" y="1447800"/>
                </a:moveTo>
                <a:lnTo>
                  <a:pt x="5773551" y="1447800"/>
                </a:lnTo>
                <a:lnTo>
                  <a:pt x="5780577" y="1460500"/>
                </a:lnTo>
                <a:lnTo>
                  <a:pt x="5793561" y="1460500"/>
                </a:lnTo>
                <a:lnTo>
                  <a:pt x="5790127" y="1447800"/>
                </a:lnTo>
                <a:close/>
              </a:path>
              <a:path w="8818245" h="1460500">
                <a:moveTo>
                  <a:pt x="5826541" y="1447800"/>
                </a:moveTo>
                <a:lnTo>
                  <a:pt x="5803718" y="1447800"/>
                </a:lnTo>
                <a:lnTo>
                  <a:pt x="5797844" y="1460500"/>
                </a:lnTo>
                <a:lnTo>
                  <a:pt x="5833361" y="1460500"/>
                </a:lnTo>
                <a:lnTo>
                  <a:pt x="5826541" y="1447800"/>
                </a:lnTo>
                <a:close/>
              </a:path>
              <a:path w="8818245" h="1460500">
                <a:moveTo>
                  <a:pt x="5870250" y="1447800"/>
                </a:moveTo>
                <a:lnTo>
                  <a:pt x="5837403" y="1447800"/>
                </a:lnTo>
                <a:lnTo>
                  <a:pt x="5844282" y="1460500"/>
                </a:lnTo>
                <a:lnTo>
                  <a:pt x="5871706" y="1460500"/>
                </a:lnTo>
                <a:lnTo>
                  <a:pt x="5870250" y="1447800"/>
                </a:lnTo>
                <a:close/>
              </a:path>
              <a:path w="8818245" h="1460500">
                <a:moveTo>
                  <a:pt x="5904802" y="1447800"/>
                </a:moveTo>
                <a:lnTo>
                  <a:pt x="5870250" y="1447800"/>
                </a:lnTo>
                <a:lnTo>
                  <a:pt x="5878501" y="1460500"/>
                </a:lnTo>
                <a:lnTo>
                  <a:pt x="5901485" y="1460500"/>
                </a:lnTo>
                <a:lnTo>
                  <a:pt x="5904802" y="1447800"/>
                </a:lnTo>
                <a:close/>
              </a:path>
              <a:path w="8818245" h="1460500">
                <a:moveTo>
                  <a:pt x="5906014" y="1432581"/>
                </a:moveTo>
                <a:lnTo>
                  <a:pt x="5905673" y="1435100"/>
                </a:lnTo>
                <a:lnTo>
                  <a:pt x="5903945" y="1435100"/>
                </a:lnTo>
                <a:lnTo>
                  <a:pt x="5906689" y="1447800"/>
                </a:lnTo>
                <a:lnTo>
                  <a:pt x="5907704" y="1460500"/>
                </a:lnTo>
                <a:lnTo>
                  <a:pt x="5909108" y="1460500"/>
                </a:lnTo>
                <a:lnTo>
                  <a:pt x="5917317" y="1447800"/>
                </a:lnTo>
                <a:lnTo>
                  <a:pt x="5907282" y="1447800"/>
                </a:lnTo>
                <a:lnTo>
                  <a:pt x="5906999" y="1435100"/>
                </a:lnTo>
                <a:lnTo>
                  <a:pt x="5906014" y="1432581"/>
                </a:lnTo>
                <a:close/>
              </a:path>
              <a:path w="8818245" h="1460500">
                <a:moveTo>
                  <a:pt x="5939201" y="1447800"/>
                </a:moveTo>
                <a:lnTo>
                  <a:pt x="5921379" y="1447800"/>
                </a:lnTo>
                <a:lnTo>
                  <a:pt x="5922395" y="1460500"/>
                </a:lnTo>
                <a:lnTo>
                  <a:pt x="5948185" y="1460500"/>
                </a:lnTo>
                <a:lnTo>
                  <a:pt x="5939201" y="1447800"/>
                </a:lnTo>
                <a:close/>
              </a:path>
              <a:path w="8818245" h="1460500">
                <a:moveTo>
                  <a:pt x="5995702" y="1447800"/>
                </a:moveTo>
                <a:lnTo>
                  <a:pt x="5950143" y="1447800"/>
                </a:lnTo>
                <a:lnTo>
                  <a:pt x="5953577" y="1460500"/>
                </a:lnTo>
                <a:lnTo>
                  <a:pt x="5995786" y="1460500"/>
                </a:lnTo>
                <a:lnTo>
                  <a:pt x="5995702" y="1447800"/>
                </a:lnTo>
                <a:close/>
              </a:path>
              <a:path w="8818245" h="1460500">
                <a:moveTo>
                  <a:pt x="6011492" y="1447800"/>
                </a:moveTo>
                <a:lnTo>
                  <a:pt x="5997817" y="1447800"/>
                </a:lnTo>
                <a:lnTo>
                  <a:pt x="5996173" y="1460500"/>
                </a:lnTo>
                <a:lnTo>
                  <a:pt x="6011104" y="1460500"/>
                </a:lnTo>
                <a:lnTo>
                  <a:pt x="6011492" y="1447800"/>
                </a:lnTo>
                <a:close/>
              </a:path>
              <a:path w="8818245" h="1460500">
                <a:moveTo>
                  <a:pt x="6040559" y="1447800"/>
                </a:moveTo>
                <a:lnTo>
                  <a:pt x="6020717" y="1447800"/>
                </a:lnTo>
                <a:lnTo>
                  <a:pt x="6020005" y="1460500"/>
                </a:lnTo>
                <a:lnTo>
                  <a:pt x="6034392" y="1460500"/>
                </a:lnTo>
                <a:lnTo>
                  <a:pt x="6040559" y="1447800"/>
                </a:lnTo>
                <a:close/>
              </a:path>
              <a:path w="8818245" h="1460500">
                <a:moveTo>
                  <a:pt x="6079249" y="1447800"/>
                </a:moveTo>
                <a:lnTo>
                  <a:pt x="6044706" y="1447800"/>
                </a:lnTo>
                <a:lnTo>
                  <a:pt x="6038926" y="1460500"/>
                </a:lnTo>
                <a:lnTo>
                  <a:pt x="6081825" y="1460500"/>
                </a:lnTo>
                <a:lnTo>
                  <a:pt x="6079249" y="1447800"/>
                </a:lnTo>
                <a:close/>
              </a:path>
              <a:path w="8818245" h="1460500">
                <a:moveTo>
                  <a:pt x="5914971" y="1422400"/>
                </a:moveTo>
                <a:lnTo>
                  <a:pt x="5907390" y="1422400"/>
                </a:lnTo>
                <a:lnTo>
                  <a:pt x="5906014" y="1432581"/>
                </a:lnTo>
                <a:lnTo>
                  <a:pt x="5906999" y="1435100"/>
                </a:lnTo>
                <a:lnTo>
                  <a:pt x="5907282" y="1447800"/>
                </a:lnTo>
                <a:lnTo>
                  <a:pt x="6082998" y="1447800"/>
                </a:lnTo>
                <a:lnTo>
                  <a:pt x="6086830" y="1460500"/>
                </a:lnTo>
                <a:lnTo>
                  <a:pt x="6117792" y="1460500"/>
                </a:lnTo>
                <a:lnTo>
                  <a:pt x="6117164" y="1447800"/>
                </a:lnTo>
                <a:lnTo>
                  <a:pt x="6117579" y="1443530"/>
                </a:lnTo>
                <a:lnTo>
                  <a:pt x="6113478" y="1435100"/>
                </a:lnTo>
                <a:lnTo>
                  <a:pt x="5913872" y="1435100"/>
                </a:lnTo>
                <a:lnTo>
                  <a:pt x="5914971" y="1422400"/>
                </a:lnTo>
                <a:close/>
              </a:path>
              <a:path w="8818245" h="1460500">
                <a:moveTo>
                  <a:pt x="6117582" y="1443536"/>
                </a:moveTo>
                <a:lnTo>
                  <a:pt x="6117164" y="1447800"/>
                </a:lnTo>
                <a:lnTo>
                  <a:pt x="6117792" y="1460500"/>
                </a:lnTo>
                <a:lnTo>
                  <a:pt x="6119028" y="1460500"/>
                </a:lnTo>
                <a:lnTo>
                  <a:pt x="6123091" y="1447800"/>
                </a:lnTo>
                <a:lnTo>
                  <a:pt x="6119656" y="1447800"/>
                </a:lnTo>
                <a:lnTo>
                  <a:pt x="6117582" y="1443536"/>
                </a:lnTo>
                <a:close/>
              </a:path>
              <a:path w="8818245" h="1460500">
                <a:moveTo>
                  <a:pt x="6142252" y="1447800"/>
                </a:moveTo>
                <a:lnTo>
                  <a:pt x="6123091" y="1447800"/>
                </a:lnTo>
                <a:lnTo>
                  <a:pt x="6119028" y="1460500"/>
                </a:lnTo>
                <a:lnTo>
                  <a:pt x="6143488" y="1460500"/>
                </a:lnTo>
                <a:lnTo>
                  <a:pt x="6142252" y="1447800"/>
                </a:lnTo>
                <a:close/>
              </a:path>
              <a:path w="8818245" h="1460500">
                <a:moveTo>
                  <a:pt x="6167948" y="1447800"/>
                </a:moveTo>
                <a:lnTo>
                  <a:pt x="6150608" y="1447800"/>
                </a:lnTo>
                <a:lnTo>
                  <a:pt x="6151226" y="1460500"/>
                </a:lnTo>
                <a:lnTo>
                  <a:pt x="6161990" y="1460500"/>
                </a:lnTo>
                <a:lnTo>
                  <a:pt x="6167948" y="1447800"/>
                </a:lnTo>
                <a:close/>
              </a:path>
              <a:path w="8818245" h="1460500">
                <a:moveTo>
                  <a:pt x="6237160" y="1447800"/>
                </a:moveTo>
                <a:lnTo>
                  <a:pt x="6175068" y="1447800"/>
                </a:lnTo>
                <a:lnTo>
                  <a:pt x="6181036" y="1460500"/>
                </a:lnTo>
                <a:lnTo>
                  <a:pt x="6237694" y="1460500"/>
                </a:lnTo>
                <a:lnTo>
                  <a:pt x="6237160" y="1447800"/>
                </a:lnTo>
                <a:close/>
              </a:path>
              <a:path w="8818245" h="1460500">
                <a:moveTo>
                  <a:pt x="6307525" y="1447800"/>
                </a:moveTo>
                <a:lnTo>
                  <a:pt x="6247296" y="1447800"/>
                </a:lnTo>
                <a:lnTo>
                  <a:pt x="6252019" y="1460500"/>
                </a:lnTo>
                <a:lnTo>
                  <a:pt x="6304122" y="1460500"/>
                </a:lnTo>
                <a:lnTo>
                  <a:pt x="6307525" y="1447800"/>
                </a:lnTo>
                <a:close/>
              </a:path>
              <a:path w="8818245" h="1460500">
                <a:moveTo>
                  <a:pt x="6330592" y="1447800"/>
                </a:moveTo>
                <a:lnTo>
                  <a:pt x="6315891" y="1447800"/>
                </a:lnTo>
                <a:lnTo>
                  <a:pt x="6317671" y="1460500"/>
                </a:lnTo>
                <a:lnTo>
                  <a:pt x="6331608" y="1460500"/>
                </a:lnTo>
                <a:lnTo>
                  <a:pt x="6330592" y="1447800"/>
                </a:lnTo>
                <a:close/>
              </a:path>
              <a:path w="8818245" h="1460500">
                <a:moveTo>
                  <a:pt x="6537392" y="1435100"/>
                </a:moveTo>
                <a:lnTo>
                  <a:pt x="6329587" y="1435100"/>
                </a:lnTo>
                <a:lnTo>
                  <a:pt x="6328905" y="1439961"/>
                </a:lnTo>
                <a:lnTo>
                  <a:pt x="6330592" y="1447800"/>
                </a:lnTo>
                <a:lnTo>
                  <a:pt x="6331608" y="1460500"/>
                </a:lnTo>
                <a:lnTo>
                  <a:pt x="6333021" y="1460500"/>
                </a:lnTo>
                <a:lnTo>
                  <a:pt x="6335562" y="1456564"/>
                </a:lnTo>
                <a:lnTo>
                  <a:pt x="6331451" y="1447800"/>
                </a:lnTo>
                <a:lnTo>
                  <a:pt x="6541078" y="1447800"/>
                </a:lnTo>
                <a:lnTo>
                  <a:pt x="6541493" y="1443530"/>
                </a:lnTo>
                <a:lnTo>
                  <a:pt x="6537392" y="1435100"/>
                </a:lnTo>
                <a:close/>
              </a:path>
              <a:path w="8818245" h="1460500">
                <a:moveTo>
                  <a:pt x="6335562" y="1456564"/>
                </a:moveTo>
                <a:lnTo>
                  <a:pt x="6333021" y="1460500"/>
                </a:lnTo>
                <a:lnTo>
                  <a:pt x="6337409" y="1460500"/>
                </a:lnTo>
                <a:lnTo>
                  <a:pt x="6335562" y="1456564"/>
                </a:lnTo>
                <a:close/>
              </a:path>
              <a:path w="8818245" h="1460500">
                <a:moveTo>
                  <a:pt x="6363104" y="1447800"/>
                </a:moveTo>
                <a:lnTo>
                  <a:pt x="6345293" y="1447800"/>
                </a:lnTo>
                <a:lnTo>
                  <a:pt x="6346309" y="1460500"/>
                </a:lnTo>
                <a:lnTo>
                  <a:pt x="6372099" y="1460500"/>
                </a:lnTo>
                <a:lnTo>
                  <a:pt x="6363104" y="1447800"/>
                </a:lnTo>
                <a:close/>
              </a:path>
              <a:path w="8818245" h="1460500">
                <a:moveTo>
                  <a:pt x="6419616" y="1447800"/>
                </a:moveTo>
                <a:lnTo>
                  <a:pt x="6374046" y="1447800"/>
                </a:lnTo>
                <a:lnTo>
                  <a:pt x="6377491" y="1460500"/>
                </a:lnTo>
                <a:lnTo>
                  <a:pt x="6419689" y="1460500"/>
                </a:lnTo>
                <a:lnTo>
                  <a:pt x="6419616" y="1447800"/>
                </a:lnTo>
                <a:close/>
              </a:path>
              <a:path w="8818245" h="1460500">
                <a:moveTo>
                  <a:pt x="6435395" y="1447800"/>
                </a:moveTo>
                <a:lnTo>
                  <a:pt x="6421720" y="1447800"/>
                </a:lnTo>
                <a:lnTo>
                  <a:pt x="6420087" y="1460500"/>
                </a:lnTo>
                <a:lnTo>
                  <a:pt x="6435008" y="1460500"/>
                </a:lnTo>
                <a:lnTo>
                  <a:pt x="6435395" y="1447800"/>
                </a:lnTo>
                <a:close/>
              </a:path>
              <a:path w="8818245" h="1460500">
                <a:moveTo>
                  <a:pt x="6464473" y="1447800"/>
                </a:moveTo>
                <a:lnTo>
                  <a:pt x="6444620" y="1447800"/>
                </a:lnTo>
                <a:lnTo>
                  <a:pt x="6443918" y="1460500"/>
                </a:lnTo>
                <a:lnTo>
                  <a:pt x="6458295" y="1460500"/>
                </a:lnTo>
                <a:lnTo>
                  <a:pt x="6464473" y="1447800"/>
                </a:lnTo>
                <a:close/>
              </a:path>
              <a:path w="8818245" h="1460500">
                <a:moveTo>
                  <a:pt x="6503163" y="1447800"/>
                </a:moveTo>
                <a:lnTo>
                  <a:pt x="6468619" y="1447800"/>
                </a:lnTo>
                <a:lnTo>
                  <a:pt x="6462829" y="1460500"/>
                </a:lnTo>
                <a:lnTo>
                  <a:pt x="6505739" y="1460500"/>
                </a:lnTo>
                <a:lnTo>
                  <a:pt x="6503163" y="1447800"/>
                </a:lnTo>
                <a:close/>
              </a:path>
              <a:path w="8818245" h="1460500">
                <a:moveTo>
                  <a:pt x="6541078" y="1447800"/>
                </a:moveTo>
                <a:lnTo>
                  <a:pt x="6506911" y="1447800"/>
                </a:lnTo>
                <a:lnTo>
                  <a:pt x="6510744" y="1460500"/>
                </a:lnTo>
                <a:lnTo>
                  <a:pt x="6541696" y="1460500"/>
                </a:lnTo>
                <a:lnTo>
                  <a:pt x="6541078" y="1447800"/>
                </a:lnTo>
                <a:close/>
              </a:path>
              <a:path w="8818245" h="1460500">
                <a:moveTo>
                  <a:pt x="6541493" y="1443530"/>
                </a:moveTo>
                <a:lnTo>
                  <a:pt x="6541078" y="1447800"/>
                </a:lnTo>
                <a:lnTo>
                  <a:pt x="6541696" y="1460500"/>
                </a:lnTo>
                <a:lnTo>
                  <a:pt x="6542942" y="1460500"/>
                </a:lnTo>
                <a:lnTo>
                  <a:pt x="6547004" y="1447800"/>
                </a:lnTo>
                <a:lnTo>
                  <a:pt x="6543570" y="1447800"/>
                </a:lnTo>
                <a:lnTo>
                  <a:pt x="6541493" y="1443530"/>
                </a:lnTo>
                <a:close/>
              </a:path>
              <a:path w="8818245" h="1460500">
                <a:moveTo>
                  <a:pt x="6566156" y="1447800"/>
                </a:moveTo>
                <a:lnTo>
                  <a:pt x="6547004" y="1447800"/>
                </a:lnTo>
                <a:lnTo>
                  <a:pt x="6542942" y="1460500"/>
                </a:lnTo>
                <a:lnTo>
                  <a:pt x="6567402" y="1460500"/>
                </a:lnTo>
                <a:lnTo>
                  <a:pt x="6566156" y="1447800"/>
                </a:lnTo>
                <a:close/>
              </a:path>
              <a:path w="8818245" h="1460500">
                <a:moveTo>
                  <a:pt x="6591862" y="1447800"/>
                </a:moveTo>
                <a:lnTo>
                  <a:pt x="6574522" y="1447800"/>
                </a:lnTo>
                <a:lnTo>
                  <a:pt x="6575140" y="1460500"/>
                </a:lnTo>
                <a:lnTo>
                  <a:pt x="6585904" y="1460500"/>
                </a:lnTo>
                <a:lnTo>
                  <a:pt x="6591862" y="1447800"/>
                </a:lnTo>
                <a:close/>
              </a:path>
              <a:path w="8818245" h="1460500">
                <a:moveTo>
                  <a:pt x="6661064" y="1447800"/>
                </a:moveTo>
                <a:lnTo>
                  <a:pt x="6598982" y="1447800"/>
                </a:lnTo>
                <a:lnTo>
                  <a:pt x="6604940" y="1460500"/>
                </a:lnTo>
                <a:lnTo>
                  <a:pt x="6661608" y="1460500"/>
                </a:lnTo>
                <a:lnTo>
                  <a:pt x="6661064" y="1447800"/>
                </a:lnTo>
                <a:close/>
              </a:path>
              <a:path w="8818245" h="1460500">
                <a:moveTo>
                  <a:pt x="6731439" y="1447800"/>
                </a:moveTo>
                <a:lnTo>
                  <a:pt x="6671210" y="1447800"/>
                </a:lnTo>
                <a:lnTo>
                  <a:pt x="6675932" y="1460500"/>
                </a:lnTo>
                <a:lnTo>
                  <a:pt x="6728025" y="1460500"/>
                </a:lnTo>
                <a:lnTo>
                  <a:pt x="6731439" y="1447800"/>
                </a:lnTo>
                <a:close/>
              </a:path>
              <a:path w="8818245" h="1460500">
                <a:moveTo>
                  <a:pt x="6752820" y="1447800"/>
                </a:moveTo>
                <a:lnTo>
                  <a:pt x="6739794" y="1447800"/>
                </a:lnTo>
                <a:lnTo>
                  <a:pt x="6741574" y="1460500"/>
                </a:lnTo>
                <a:lnTo>
                  <a:pt x="6751679" y="1460500"/>
                </a:lnTo>
                <a:lnTo>
                  <a:pt x="6752820" y="1447800"/>
                </a:lnTo>
                <a:close/>
              </a:path>
              <a:path w="8818245" h="1460500">
                <a:moveTo>
                  <a:pt x="6963725" y="1435100"/>
                </a:moveTo>
                <a:lnTo>
                  <a:pt x="6753501" y="1435100"/>
                </a:lnTo>
                <a:lnTo>
                  <a:pt x="6752831" y="1439881"/>
                </a:lnTo>
                <a:lnTo>
                  <a:pt x="6752820" y="1447800"/>
                </a:lnTo>
                <a:lnTo>
                  <a:pt x="6751679" y="1460500"/>
                </a:lnTo>
                <a:lnTo>
                  <a:pt x="6761312" y="1460500"/>
                </a:lnTo>
                <a:lnTo>
                  <a:pt x="6755354" y="1447800"/>
                </a:lnTo>
                <a:lnTo>
                  <a:pt x="6966458" y="1447800"/>
                </a:lnTo>
                <a:lnTo>
                  <a:pt x="6963725" y="1435100"/>
                </a:lnTo>
                <a:close/>
              </a:path>
              <a:path w="8818245" h="1460500">
                <a:moveTo>
                  <a:pt x="6767563" y="1447800"/>
                </a:moveTo>
                <a:lnTo>
                  <a:pt x="6755354" y="1447800"/>
                </a:lnTo>
                <a:lnTo>
                  <a:pt x="6761312" y="1460500"/>
                </a:lnTo>
                <a:lnTo>
                  <a:pt x="6765804" y="1460500"/>
                </a:lnTo>
                <a:lnTo>
                  <a:pt x="6767563" y="1447800"/>
                </a:lnTo>
                <a:close/>
              </a:path>
              <a:path w="8818245" h="1460500">
                <a:moveTo>
                  <a:pt x="6833331" y="1447800"/>
                </a:moveTo>
                <a:lnTo>
                  <a:pt x="6769322" y="1447800"/>
                </a:lnTo>
                <a:lnTo>
                  <a:pt x="6777343" y="1460500"/>
                </a:lnTo>
                <a:lnTo>
                  <a:pt x="6834095" y="1460500"/>
                </a:lnTo>
                <a:lnTo>
                  <a:pt x="6833331" y="1447800"/>
                </a:lnTo>
                <a:close/>
              </a:path>
              <a:path w="8818245" h="1460500">
                <a:moveTo>
                  <a:pt x="6849906" y="1447800"/>
                </a:moveTo>
                <a:lnTo>
                  <a:pt x="6833331" y="1447800"/>
                </a:lnTo>
                <a:lnTo>
                  <a:pt x="6840357" y="1460500"/>
                </a:lnTo>
                <a:lnTo>
                  <a:pt x="6853341" y="1460500"/>
                </a:lnTo>
                <a:lnTo>
                  <a:pt x="6849906" y="1447800"/>
                </a:lnTo>
                <a:close/>
              </a:path>
              <a:path w="8818245" h="1460500">
                <a:moveTo>
                  <a:pt x="6886314" y="1447800"/>
                </a:moveTo>
                <a:lnTo>
                  <a:pt x="6863497" y="1447800"/>
                </a:lnTo>
                <a:lnTo>
                  <a:pt x="6857613" y="1460500"/>
                </a:lnTo>
                <a:lnTo>
                  <a:pt x="6893130" y="1460500"/>
                </a:lnTo>
                <a:lnTo>
                  <a:pt x="6886314" y="1447800"/>
                </a:lnTo>
                <a:close/>
              </a:path>
              <a:path w="8818245" h="1460500">
                <a:moveTo>
                  <a:pt x="6930029" y="1447800"/>
                </a:moveTo>
                <a:lnTo>
                  <a:pt x="6897182" y="1447800"/>
                </a:lnTo>
                <a:lnTo>
                  <a:pt x="6904051" y="1460500"/>
                </a:lnTo>
                <a:lnTo>
                  <a:pt x="6931474" y="1460500"/>
                </a:lnTo>
                <a:lnTo>
                  <a:pt x="6930029" y="1447800"/>
                </a:lnTo>
                <a:close/>
              </a:path>
              <a:path w="8818245" h="1460500">
                <a:moveTo>
                  <a:pt x="6964581" y="1447800"/>
                </a:moveTo>
                <a:lnTo>
                  <a:pt x="6930029" y="1447800"/>
                </a:lnTo>
                <a:lnTo>
                  <a:pt x="6938270" y="1460500"/>
                </a:lnTo>
                <a:lnTo>
                  <a:pt x="6961264" y="1460500"/>
                </a:lnTo>
                <a:lnTo>
                  <a:pt x="6964581" y="1447800"/>
                </a:lnTo>
                <a:close/>
              </a:path>
              <a:path w="8818245" h="1460500">
                <a:moveTo>
                  <a:pt x="6965784" y="1432572"/>
                </a:moveTo>
                <a:lnTo>
                  <a:pt x="6965442" y="1435100"/>
                </a:lnTo>
                <a:lnTo>
                  <a:pt x="6963725" y="1435100"/>
                </a:lnTo>
                <a:lnTo>
                  <a:pt x="6966458" y="1447800"/>
                </a:lnTo>
                <a:lnTo>
                  <a:pt x="6967473" y="1460500"/>
                </a:lnTo>
                <a:lnTo>
                  <a:pt x="6968887" y="1460500"/>
                </a:lnTo>
                <a:lnTo>
                  <a:pt x="6977085" y="1447800"/>
                </a:lnTo>
                <a:lnTo>
                  <a:pt x="6967060" y="1447800"/>
                </a:lnTo>
                <a:lnTo>
                  <a:pt x="6966774" y="1435100"/>
                </a:lnTo>
                <a:lnTo>
                  <a:pt x="6965784" y="1432572"/>
                </a:lnTo>
                <a:close/>
              </a:path>
              <a:path w="8818245" h="1460500">
                <a:moveTo>
                  <a:pt x="6998970" y="1447800"/>
                </a:moveTo>
                <a:lnTo>
                  <a:pt x="6981148" y="1447800"/>
                </a:lnTo>
                <a:lnTo>
                  <a:pt x="6982164" y="1460500"/>
                </a:lnTo>
                <a:lnTo>
                  <a:pt x="7007964" y="1460500"/>
                </a:lnTo>
                <a:lnTo>
                  <a:pt x="6998970" y="1447800"/>
                </a:lnTo>
                <a:close/>
              </a:path>
              <a:path w="8818245" h="1460500">
                <a:moveTo>
                  <a:pt x="7055481" y="1447800"/>
                </a:moveTo>
                <a:lnTo>
                  <a:pt x="7009912" y="1447800"/>
                </a:lnTo>
                <a:lnTo>
                  <a:pt x="7013357" y="1460500"/>
                </a:lnTo>
                <a:lnTo>
                  <a:pt x="7055554" y="1460500"/>
                </a:lnTo>
                <a:lnTo>
                  <a:pt x="7055481" y="1447800"/>
                </a:lnTo>
                <a:close/>
              </a:path>
              <a:path w="8818245" h="1460500">
                <a:moveTo>
                  <a:pt x="7071261" y="1447800"/>
                </a:moveTo>
                <a:lnTo>
                  <a:pt x="7057586" y="1447800"/>
                </a:lnTo>
                <a:lnTo>
                  <a:pt x="7055942" y="1460500"/>
                </a:lnTo>
                <a:lnTo>
                  <a:pt x="7070873" y="1460500"/>
                </a:lnTo>
                <a:lnTo>
                  <a:pt x="7071261" y="1447800"/>
                </a:lnTo>
                <a:close/>
              </a:path>
              <a:path w="8818245" h="1460500">
                <a:moveTo>
                  <a:pt x="7100338" y="1447800"/>
                </a:moveTo>
                <a:lnTo>
                  <a:pt x="7080485" y="1447800"/>
                </a:lnTo>
                <a:lnTo>
                  <a:pt x="7079784" y="1460500"/>
                </a:lnTo>
                <a:lnTo>
                  <a:pt x="7094160" y="1460500"/>
                </a:lnTo>
                <a:lnTo>
                  <a:pt x="7100338" y="1447800"/>
                </a:lnTo>
                <a:close/>
              </a:path>
              <a:path w="8818245" h="1460500">
                <a:moveTo>
                  <a:pt x="7139028" y="1447800"/>
                </a:moveTo>
                <a:lnTo>
                  <a:pt x="7104485" y="1447800"/>
                </a:lnTo>
                <a:lnTo>
                  <a:pt x="7098694" y="1460500"/>
                </a:lnTo>
                <a:lnTo>
                  <a:pt x="7141604" y="1460500"/>
                </a:lnTo>
                <a:lnTo>
                  <a:pt x="7139028" y="1447800"/>
                </a:lnTo>
                <a:close/>
              </a:path>
              <a:path w="8818245" h="1460500">
                <a:moveTo>
                  <a:pt x="6974740" y="1422400"/>
                </a:moveTo>
                <a:lnTo>
                  <a:pt x="6967159" y="1422400"/>
                </a:lnTo>
                <a:lnTo>
                  <a:pt x="6965787" y="1432581"/>
                </a:lnTo>
                <a:lnTo>
                  <a:pt x="6966774" y="1435100"/>
                </a:lnTo>
                <a:lnTo>
                  <a:pt x="6967060" y="1447800"/>
                </a:lnTo>
                <a:lnTo>
                  <a:pt x="7142777" y="1447800"/>
                </a:lnTo>
                <a:lnTo>
                  <a:pt x="7146609" y="1460500"/>
                </a:lnTo>
                <a:lnTo>
                  <a:pt x="7175582" y="1460500"/>
                </a:lnTo>
                <a:lnTo>
                  <a:pt x="7176734" y="1447800"/>
                </a:lnTo>
                <a:lnTo>
                  <a:pt x="7176734" y="1442246"/>
                </a:lnTo>
                <a:lnTo>
                  <a:pt x="7173258" y="1435100"/>
                </a:lnTo>
                <a:lnTo>
                  <a:pt x="6973651" y="1435100"/>
                </a:lnTo>
                <a:lnTo>
                  <a:pt x="6974740" y="1422400"/>
                </a:lnTo>
                <a:close/>
              </a:path>
              <a:path w="8818245" h="1460500">
                <a:moveTo>
                  <a:pt x="7176734" y="1442246"/>
                </a:moveTo>
                <a:lnTo>
                  <a:pt x="7176734" y="1447800"/>
                </a:lnTo>
                <a:lnTo>
                  <a:pt x="7175582" y="1460500"/>
                </a:lnTo>
                <a:lnTo>
                  <a:pt x="7178807" y="1460500"/>
                </a:lnTo>
                <a:lnTo>
                  <a:pt x="7182870" y="1447800"/>
                </a:lnTo>
                <a:lnTo>
                  <a:pt x="7179435" y="1447800"/>
                </a:lnTo>
                <a:lnTo>
                  <a:pt x="7176734" y="1442246"/>
                </a:lnTo>
                <a:close/>
              </a:path>
              <a:path w="8818245" h="1460500">
                <a:moveTo>
                  <a:pt x="7191477" y="1447800"/>
                </a:moveTo>
                <a:lnTo>
                  <a:pt x="7182870" y="1447800"/>
                </a:lnTo>
                <a:lnTo>
                  <a:pt x="7178807" y="1460500"/>
                </a:lnTo>
                <a:lnTo>
                  <a:pt x="7183760" y="1460500"/>
                </a:lnTo>
                <a:lnTo>
                  <a:pt x="7191477" y="1447800"/>
                </a:lnTo>
                <a:close/>
              </a:path>
              <a:path w="8818245" h="1460500">
                <a:moveTo>
                  <a:pt x="7257234" y="1447800"/>
                </a:moveTo>
                <a:lnTo>
                  <a:pt x="7193226" y="1447800"/>
                </a:lnTo>
                <a:lnTo>
                  <a:pt x="7201246" y="1460500"/>
                </a:lnTo>
                <a:lnTo>
                  <a:pt x="7257998" y="1460500"/>
                </a:lnTo>
                <a:lnTo>
                  <a:pt x="7257234" y="1447800"/>
                </a:lnTo>
                <a:close/>
              </a:path>
              <a:path w="8818245" h="1460500">
                <a:moveTo>
                  <a:pt x="7273809" y="1447800"/>
                </a:moveTo>
                <a:lnTo>
                  <a:pt x="7257234" y="1447800"/>
                </a:lnTo>
                <a:lnTo>
                  <a:pt x="7264260" y="1460500"/>
                </a:lnTo>
                <a:lnTo>
                  <a:pt x="7277244" y="1460500"/>
                </a:lnTo>
                <a:lnTo>
                  <a:pt x="7273809" y="1447800"/>
                </a:lnTo>
                <a:close/>
              </a:path>
              <a:path w="8818245" h="1460500">
                <a:moveTo>
                  <a:pt x="7310223" y="1447800"/>
                </a:moveTo>
                <a:lnTo>
                  <a:pt x="7287411" y="1447800"/>
                </a:lnTo>
                <a:lnTo>
                  <a:pt x="7281526" y="1460500"/>
                </a:lnTo>
                <a:lnTo>
                  <a:pt x="7317044" y="1460500"/>
                </a:lnTo>
                <a:lnTo>
                  <a:pt x="7310223" y="1447800"/>
                </a:lnTo>
                <a:close/>
              </a:path>
              <a:path w="8818245" h="1460500">
                <a:moveTo>
                  <a:pt x="7353933" y="1447800"/>
                </a:moveTo>
                <a:lnTo>
                  <a:pt x="7321085" y="1447800"/>
                </a:lnTo>
                <a:lnTo>
                  <a:pt x="7327965" y="1460500"/>
                </a:lnTo>
                <a:lnTo>
                  <a:pt x="7355388" y="1460500"/>
                </a:lnTo>
                <a:lnTo>
                  <a:pt x="7353933" y="1447800"/>
                </a:lnTo>
                <a:close/>
              </a:path>
              <a:path w="8818245" h="1460500">
                <a:moveTo>
                  <a:pt x="7388490" y="1447800"/>
                </a:moveTo>
                <a:lnTo>
                  <a:pt x="7353933" y="1447800"/>
                </a:lnTo>
                <a:lnTo>
                  <a:pt x="7362184" y="1460500"/>
                </a:lnTo>
                <a:lnTo>
                  <a:pt x="7385178" y="1460500"/>
                </a:lnTo>
                <a:lnTo>
                  <a:pt x="7388490" y="1447800"/>
                </a:lnTo>
                <a:close/>
              </a:path>
              <a:path w="8818245" h="1460500">
                <a:moveTo>
                  <a:pt x="7390451" y="1434500"/>
                </a:moveTo>
                <a:lnTo>
                  <a:pt x="7390141" y="1435100"/>
                </a:lnTo>
                <a:lnTo>
                  <a:pt x="7388895" y="1447800"/>
                </a:lnTo>
                <a:lnTo>
                  <a:pt x="7389513" y="1460500"/>
                </a:lnTo>
                <a:lnTo>
                  <a:pt x="7415219" y="1460500"/>
                </a:lnTo>
                <a:lnTo>
                  <a:pt x="7413983" y="1447800"/>
                </a:lnTo>
                <a:lnTo>
                  <a:pt x="7390969" y="1447800"/>
                </a:lnTo>
                <a:lnTo>
                  <a:pt x="7390686" y="1435100"/>
                </a:lnTo>
                <a:lnTo>
                  <a:pt x="7390451" y="1434500"/>
                </a:lnTo>
                <a:close/>
              </a:path>
              <a:path w="8818245" h="1460500">
                <a:moveTo>
                  <a:pt x="7439679" y="1447800"/>
                </a:moveTo>
                <a:lnTo>
                  <a:pt x="7422339" y="1447800"/>
                </a:lnTo>
                <a:lnTo>
                  <a:pt x="7422957" y="1460500"/>
                </a:lnTo>
                <a:lnTo>
                  <a:pt x="7433721" y="1460500"/>
                </a:lnTo>
                <a:lnTo>
                  <a:pt x="7439679" y="1447800"/>
                </a:lnTo>
                <a:close/>
              </a:path>
              <a:path w="8818245" h="1460500">
                <a:moveTo>
                  <a:pt x="7508891" y="1447800"/>
                </a:moveTo>
                <a:lnTo>
                  <a:pt x="7446799" y="1447800"/>
                </a:lnTo>
                <a:lnTo>
                  <a:pt x="7452767" y="1460500"/>
                </a:lnTo>
                <a:lnTo>
                  <a:pt x="7509425" y="1460500"/>
                </a:lnTo>
                <a:lnTo>
                  <a:pt x="7508891" y="1447800"/>
                </a:lnTo>
                <a:close/>
              </a:path>
              <a:path w="8818245" h="1460500">
                <a:moveTo>
                  <a:pt x="7579256" y="1447800"/>
                </a:moveTo>
                <a:lnTo>
                  <a:pt x="7519027" y="1447800"/>
                </a:lnTo>
                <a:lnTo>
                  <a:pt x="7523749" y="1460500"/>
                </a:lnTo>
                <a:lnTo>
                  <a:pt x="7575853" y="1460500"/>
                </a:lnTo>
                <a:lnTo>
                  <a:pt x="7579256" y="1447800"/>
                </a:lnTo>
                <a:close/>
              </a:path>
              <a:path w="8818245" h="1460500">
                <a:moveTo>
                  <a:pt x="7600637" y="1447800"/>
                </a:moveTo>
                <a:lnTo>
                  <a:pt x="7587611" y="1447800"/>
                </a:lnTo>
                <a:lnTo>
                  <a:pt x="7589391" y="1460500"/>
                </a:lnTo>
                <a:lnTo>
                  <a:pt x="7599496" y="1460500"/>
                </a:lnTo>
                <a:lnTo>
                  <a:pt x="7600637" y="1447800"/>
                </a:lnTo>
                <a:close/>
              </a:path>
              <a:path w="8818245" h="1460500">
                <a:moveTo>
                  <a:pt x="7811542" y="1435100"/>
                </a:moveTo>
                <a:lnTo>
                  <a:pt x="7601318" y="1435100"/>
                </a:lnTo>
                <a:lnTo>
                  <a:pt x="7600648" y="1439881"/>
                </a:lnTo>
                <a:lnTo>
                  <a:pt x="7600637" y="1447800"/>
                </a:lnTo>
                <a:lnTo>
                  <a:pt x="7599496" y="1460500"/>
                </a:lnTo>
                <a:lnTo>
                  <a:pt x="7609140" y="1460500"/>
                </a:lnTo>
                <a:lnTo>
                  <a:pt x="7603171" y="1447800"/>
                </a:lnTo>
                <a:lnTo>
                  <a:pt x="7814275" y="1447800"/>
                </a:lnTo>
                <a:lnTo>
                  <a:pt x="7811542" y="1435100"/>
                </a:lnTo>
                <a:close/>
              </a:path>
              <a:path w="8818245" h="1460500">
                <a:moveTo>
                  <a:pt x="7615380" y="1447800"/>
                </a:moveTo>
                <a:lnTo>
                  <a:pt x="7603171" y="1447800"/>
                </a:lnTo>
                <a:lnTo>
                  <a:pt x="7609140" y="1460500"/>
                </a:lnTo>
                <a:lnTo>
                  <a:pt x="7613632" y="1460500"/>
                </a:lnTo>
                <a:lnTo>
                  <a:pt x="7615380" y="1447800"/>
                </a:lnTo>
                <a:close/>
              </a:path>
              <a:path w="8818245" h="1460500">
                <a:moveTo>
                  <a:pt x="7681148" y="1447800"/>
                </a:moveTo>
                <a:lnTo>
                  <a:pt x="7617139" y="1447800"/>
                </a:lnTo>
                <a:lnTo>
                  <a:pt x="7625160" y="1460500"/>
                </a:lnTo>
                <a:lnTo>
                  <a:pt x="7681912" y="1460500"/>
                </a:lnTo>
                <a:lnTo>
                  <a:pt x="7681148" y="1447800"/>
                </a:lnTo>
                <a:close/>
              </a:path>
              <a:path w="8818245" h="1460500">
                <a:moveTo>
                  <a:pt x="7697723" y="1447800"/>
                </a:moveTo>
                <a:lnTo>
                  <a:pt x="7681148" y="1447800"/>
                </a:lnTo>
                <a:lnTo>
                  <a:pt x="7688174" y="1460500"/>
                </a:lnTo>
                <a:lnTo>
                  <a:pt x="7701158" y="1460500"/>
                </a:lnTo>
                <a:lnTo>
                  <a:pt x="7697723" y="1447800"/>
                </a:lnTo>
                <a:close/>
              </a:path>
              <a:path w="8818245" h="1460500">
                <a:moveTo>
                  <a:pt x="7734132" y="1447800"/>
                </a:moveTo>
                <a:lnTo>
                  <a:pt x="7711314" y="1447800"/>
                </a:lnTo>
                <a:lnTo>
                  <a:pt x="7705440" y="1460500"/>
                </a:lnTo>
                <a:lnTo>
                  <a:pt x="7740947" y="1460500"/>
                </a:lnTo>
                <a:lnTo>
                  <a:pt x="7734132" y="1447800"/>
                </a:lnTo>
                <a:close/>
              </a:path>
              <a:path w="8818245" h="1460500">
                <a:moveTo>
                  <a:pt x="7777846" y="1447800"/>
                </a:moveTo>
                <a:lnTo>
                  <a:pt x="7744999" y="1447800"/>
                </a:lnTo>
                <a:lnTo>
                  <a:pt x="7751879" y="1460500"/>
                </a:lnTo>
                <a:lnTo>
                  <a:pt x="7779291" y="1460500"/>
                </a:lnTo>
                <a:lnTo>
                  <a:pt x="7777846" y="1447800"/>
                </a:lnTo>
                <a:close/>
              </a:path>
              <a:path w="8818245" h="1460500">
                <a:moveTo>
                  <a:pt x="7812398" y="1447800"/>
                </a:moveTo>
                <a:lnTo>
                  <a:pt x="7777846" y="1447800"/>
                </a:lnTo>
                <a:lnTo>
                  <a:pt x="7786098" y="1460500"/>
                </a:lnTo>
                <a:lnTo>
                  <a:pt x="7809081" y="1460500"/>
                </a:lnTo>
                <a:lnTo>
                  <a:pt x="7812398" y="1447800"/>
                </a:lnTo>
                <a:close/>
              </a:path>
              <a:path w="8818245" h="1460500">
                <a:moveTo>
                  <a:pt x="7813602" y="1432576"/>
                </a:moveTo>
                <a:lnTo>
                  <a:pt x="7813259" y="1435100"/>
                </a:lnTo>
                <a:lnTo>
                  <a:pt x="7811542" y="1435100"/>
                </a:lnTo>
                <a:lnTo>
                  <a:pt x="7814275" y="1447800"/>
                </a:lnTo>
                <a:lnTo>
                  <a:pt x="7815290" y="1460500"/>
                </a:lnTo>
                <a:lnTo>
                  <a:pt x="7816704" y="1460500"/>
                </a:lnTo>
                <a:lnTo>
                  <a:pt x="7824903" y="1447800"/>
                </a:lnTo>
                <a:lnTo>
                  <a:pt x="7814877" y="1447800"/>
                </a:lnTo>
                <a:lnTo>
                  <a:pt x="7814591" y="1435100"/>
                </a:lnTo>
                <a:lnTo>
                  <a:pt x="7813602" y="1432576"/>
                </a:lnTo>
                <a:close/>
              </a:path>
              <a:path w="8818245" h="1460500">
                <a:moveTo>
                  <a:pt x="7846787" y="1447800"/>
                </a:moveTo>
                <a:lnTo>
                  <a:pt x="7828976" y="1447800"/>
                </a:lnTo>
                <a:lnTo>
                  <a:pt x="7829991" y="1460500"/>
                </a:lnTo>
                <a:lnTo>
                  <a:pt x="7855781" y="1460500"/>
                </a:lnTo>
                <a:lnTo>
                  <a:pt x="7846787" y="1447800"/>
                </a:lnTo>
                <a:close/>
              </a:path>
              <a:path w="8818245" h="1460500">
                <a:moveTo>
                  <a:pt x="7903298" y="1447800"/>
                </a:moveTo>
                <a:lnTo>
                  <a:pt x="7857729" y="1447800"/>
                </a:lnTo>
                <a:lnTo>
                  <a:pt x="7861174" y="1460500"/>
                </a:lnTo>
                <a:lnTo>
                  <a:pt x="7903371" y="1460500"/>
                </a:lnTo>
                <a:lnTo>
                  <a:pt x="7903298" y="1447800"/>
                </a:lnTo>
                <a:close/>
              </a:path>
              <a:path w="8818245" h="1460500">
                <a:moveTo>
                  <a:pt x="7919088" y="1447800"/>
                </a:moveTo>
                <a:lnTo>
                  <a:pt x="7905403" y="1447800"/>
                </a:lnTo>
                <a:lnTo>
                  <a:pt x="7903769" y="1460500"/>
                </a:lnTo>
                <a:lnTo>
                  <a:pt x="7918690" y="1460500"/>
                </a:lnTo>
                <a:lnTo>
                  <a:pt x="7919088" y="1447800"/>
                </a:lnTo>
                <a:close/>
              </a:path>
              <a:path w="8818245" h="1460500">
                <a:moveTo>
                  <a:pt x="7948155" y="1447800"/>
                </a:moveTo>
                <a:lnTo>
                  <a:pt x="7928303" y="1447800"/>
                </a:lnTo>
                <a:lnTo>
                  <a:pt x="7927601" y="1460500"/>
                </a:lnTo>
                <a:lnTo>
                  <a:pt x="7941988" y="1460500"/>
                </a:lnTo>
                <a:lnTo>
                  <a:pt x="7948155" y="1447800"/>
                </a:lnTo>
                <a:close/>
              </a:path>
              <a:path w="8818245" h="1460500">
                <a:moveTo>
                  <a:pt x="7986845" y="1447800"/>
                </a:moveTo>
                <a:lnTo>
                  <a:pt x="7952302" y="1447800"/>
                </a:lnTo>
                <a:lnTo>
                  <a:pt x="7946511" y="1460500"/>
                </a:lnTo>
                <a:lnTo>
                  <a:pt x="7989421" y="1460500"/>
                </a:lnTo>
                <a:lnTo>
                  <a:pt x="7986845" y="1447800"/>
                </a:lnTo>
                <a:close/>
              </a:path>
              <a:path w="8818245" h="1460500">
                <a:moveTo>
                  <a:pt x="7822568" y="1422400"/>
                </a:moveTo>
                <a:lnTo>
                  <a:pt x="7814987" y="1422400"/>
                </a:lnTo>
                <a:lnTo>
                  <a:pt x="7813604" y="1432581"/>
                </a:lnTo>
                <a:lnTo>
                  <a:pt x="7814591" y="1435100"/>
                </a:lnTo>
                <a:lnTo>
                  <a:pt x="7814877" y="1447800"/>
                </a:lnTo>
                <a:lnTo>
                  <a:pt x="7990594" y="1447800"/>
                </a:lnTo>
                <a:lnTo>
                  <a:pt x="7994426" y="1460500"/>
                </a:lnTo>
                <a:lnTo>
                  <a:pt x="8025378" y="1460500"/>
                </a:lnTo>
                <a:lnTo>
                  <a:pt x="8024760" y="1447800"/>
                </a:lnTo>
                <a:lnTo>
                  <a:pt x="8025176" y="1443530"/>
                </a:lnTo>
                <a:lnTo>
                  <a:pt x="8021075" y="1435100"/>
                </a:lnTo>
                <a:lnTo>
                  <a:pt x="7821468" y="1435100"/>
                </a:lnTo>
                <a:lnTo>
                  <a:pt x="7822568" y="1422400"/>
                </a:lnTo>
                <a:close/>
              </a:path>
              <a:path w="8818245" h="1460500">
                <a:moveTo>
                  <a:pt x="8025176" y="1443530"/>
                </a:moveTo>
                <a:lnTo>
                  <a:pt x="8024760" y="1447800"/>
                </a:lnTo>
                <a:lnTo>
                  <a:pt x="8025378" y="1460500"/>
                </a:lnTo>
                <a:lnTo>
                  <a:pt x="8026624" y="1460500"/>
                </a:lnTo>
                <a:lnTo>
                  <a:pt x="8030687" y="1447800"/>
                </a:lnTo>
                <a:lnTo>
                  <a:pt x="8027252" y="1447800"/>
                </a:lnTo>
                <a:lnTo>
                  <a:pt x="8025176" y="1443530"/>
                </a:lnTo>
                <a:close/>
              </a:path>
              <a:path w="8818245" h="1460500">
                <a:moveTo>
                  <a:pt x="8049849" y="1447800"/>
                </a:moveTo>
                <a:lnTo>
                  <a:pt x="8030687" y="1447800"/>
                </a:lnTo>
                <a:lnTo>
                  <a:pt x="8026624" y="1460500"/>
                </a:lnTo>
                <a:lnTo>
                  <a:pt x="8051084" y="1460500"/>
                </a:lnTo>
                <a:lnTo>
                  <a:pt x="8049849" y="1447800"/>
                </a:lnTo>
                <a:close/>
              </a:path>
              <a:path w="8818245" h="1460500">
                <a:moveTo>
                  <a:pt x="8075544" y="1447800"/>
                </a:moveTo>
                <a:lnTo>
                  <a:pt x="8058204" y="1447800"/>
                </a:lnTo>
                <a:lnTo>
                  <a:pt x="8058822" y="1460500"/>
                </a:lnTo>
                <a:lnTo>
                  <a:pt x="8069586" y="1460500"/>
                </a:lnTo>
                <a:lnTo>
                  <a:pt x="8075544" y="1447800"/>
                </a:lnTo>
                <a:close/>
              </a:path>
              <a:path w="8818245" h="1460500">
                <a:moveTo>
                  <a:pt x="8144746" y="1447800"/>
                </a:moveTo>
                <a:lnTo>
                  <a:pt x="8082664" y="1447800"/>
                </a:lnTo>
                <a:lnTo>
                  <a:pt x="8088622" y="1460500"/>
                </a:lnTo>
                <a:lnTo>
                  <a:pt x="8145291" y="1460500"/>
                </a:lnTo>
                <a:lnTo>
                  <a:pt x="8144746" y="1447800"/>
                </a:lnTo>
                <a:close/>
              </a:path>
              <a:path w="8818245" h="1460500">
                <a:moveTo>
                  <a:pt x="8215121" y="1447800"/>
                </a:moveTo>
                <a:lnTo>
                  <a:pt x="8154893" y="1447800"/>
                </a:lnTo>
                <a:lnTo>
                  <a:pt x="8159615" y="1460500"/>
                </a:lnTo>
                <a:lnTo>
                  <a:pt x="8211708" y="1460500"/>
                </a:lnTo>
                <a:lnTo>
                  <a:pt x="8215121" y="1447800"/>
                </a:lnTo>
                <a:close/>
              </a:path>
              <a:path w="8818245" h="1460500">
                <a:moveTo>
                  <a:pt x="8236503" y="1447800"/>
                </a:moveTo>
                <a:lnTo>
                  <a:pt x="8223477" y="1447800"/>
                </a:lnTo>
                <a:lnTo>
                  <a:pt x="8225257" y="1460500"/>
                </a:lnTo>
                <a:lnTo>
                  <a:pt x="8235361" y="1460500"/>
                </a:lnTo>
                <a:lnTo>
                  <a:pt x="8236503" y="1447800"/>
                </a:lnTo>
                <a:close/>
              </a:path>
              <a:path w="8818245" h="1460500">
                <a:moveTo>
                  <a:pt x="8447407" y="1435100"/>
                </a:moveTo>
                <a:lnTo>
                  <a:pt x="8237183" y="1435100"/>
                </a:lnTo>
                <a:lnTo>
                  <a:pt x="8236513" y="1439881"/>
                </a:lnTo>
                <a:lnTo>
                  <a:pt x="8236503" y="1447800"/>
                </a:lnTo>
                <a:lnTo>
                  <a:pt x="8235361" y="1460500"/>
                </a:lnTo>
                <a:lnTo>
                  <a:pt x="8243529" y="1460500"/>
                </a:lnTo>
                <a:lnTo>
                  <a:pt x="8244361" y="1459129"/>
                </a:lnTo>
                <a:lnTo>
                  <a:pt x="8239037" y="1447800"/>
                </a:lnTo>
                <a:lnTo>
                  <a:pt x="8450140" y="1447800"/>
                </a:lnTo>
                <a:lnTo>
                  <a:pt x="8447407" y="1435100"/>
                </a:lnTo>
                <a:close/>
              </a:path>
              <a:path w="8818245" h="1460500">
                <a:moveTo>
                  <a:pt x="8244361" y="1459129"/>
                </a:moveTo>
                <a:lnTo>
                  <a:pt x="8243529" y="1460500"/>
                </a:lnTo>
                <a:lnTo>
                  <a:pt x="8245005" y="1460500"/>
                </a:lnTo>
                <a:lnTo>
                  <a:pt x="8244361" y="1459129"/>
                </a:lnTo>
                <a:close/>
              </a:path>
              <a:path w="8818245" h="1460500">
                <a:moveTo>
                  <a:pt x="8317013" y="1447800"/>
                </a:moveTo>
                <a:lnTo>
                  <a:pt x="8253005" y="1447800"/>
                </a:lnTo>
                <a:lnTo>
                  <a:pt x="8261025" y="1460500"/>
                </a:lnTo>
                <a:lnTo>
                  <a:pt x="8317778" y="1460500"/>
                </a:lnTo>
                <a:lnTo>
                  <a:pt x="8317013" y="1447800"/>
                </a:lnTo>
                <a:close/>
              </a:path>
              <a:path w="8818245" h="1460500">
                <a:moveTo>
                  <a:pt x="8333589" y="1447800"/>
                </a:moveTo>
                <a:lnTo>
                  <a:pt x="8317013" y="1447800"/>
                </a:lnTo>
                <a:lnTo>
                  <a:pt x="8324039" y="1460500"/>
                </a:lnTo>
                <a:lnTo>
                  <a:pt x="8337023" y="1460500"/>
                </a:lnTo>
                <a:lnTo>
                  <a:pt x="8333589" y="1447800"/>
                </a:lnTo>
                <a:close/>
              </a:path>
              <a:path w="8818245" h="1460500">
                <a:moveTo>
                  <a:pt x="8369998" y="1447800"/>
                </a:moveTo>
                <a:lnTo>
                  <a:pt x="8347180" y="1447800"/>
                </a:lnTo>
                <a:lnTo>
                  <a:pt x="8341295" y="1460500"/>
                </a:lnTo>
                <a:lnTo>
                  <a:pt x="8376813" y="1460500"/>
                </a:lnTo>
                <a:lnTo>
                  <a:pt x="8369998" y="1447800"/>
                </a:lnTo>
                <a:close/>
              </a:path>
              <a:path w="8818245" h="1460500">
                <a:moveTo>
                  <a:pt x="8413712" y="1447800"/>
                </a:moveTo>
                <a:lnTo>
                  <a:pt x="8380865" y="1447800"/>
                </a:lnTo>
                <a:lnTo>
                  <a:pt x="8387734" y="1460500"/>
                </a:lnTo>
                <a:lnTo>
                  <a:pt x="8415157" y="1460500"/>
                </a:lnTo>
                <a:lnTo>
                  <a:pt x="8413712" y="1447800"/>
                </a:lnTo>
                <a:close/>
              </a:path>
              <a:path w="8818245" h="1460500">
                <a:moveTo>
                  <a:pt x="8448264" y="1447800"/>
                </a:moveTo>
                <a:lnTo>
                  <a:pt x="8413712" y="1447800"/>
                </a:lnTo>
                <a:lnTo>
                  <a:pt x="8421952" y="1460500"/>
                </a:lnTo>
                <a:lnTo>
                  <a:pt x="8444947" y="1460500"/>
                </a:lnTo>
                <a:lnTo>
                  <a:pt x="8448264" y="1447800"/>
                </a:lnTo>
                <a:close/>
              </a:path>
              <a:path w="8818245" h="1460500">
                <a:moveTo>
                  <a:pt x="8449466" y="1432572"/>
                </a:moveTo>
                <a:lnTo>
                  <a:pt x="8449124" y="1435100"/>
                </a:lnTo>
                <a:lnTo>
                  <a:pt x="8447407" y="1435100"/>
                </a:lnTo>
                <a:lnTo>
                  <a:pt x="8450140" y="1447800"/>
                </a:lnTo>
                <a:lnTo>
                  <a:pt x="8451156" y="1460500"/>
                </a:lnTo>
                <a:lnTo>
                  <a:pt x="8452569" y="1460500"/>
                </a:lnTo>
                <a:lnTo>
                  <a:pt x="8460768" y="1447800"/>
                </a:lnTo>
                <a:lnTo>
                  <a:pt x="8450742" y="1447800"/>
                </a:lnTo>
                <a:lnTo>
                  <a:pt x="8450457" y="1435100"/>
                </a:lnTo>
                <a:lnTo>
                  <a:pt x="8449466" y="1432572"/>
                </a:lnTo>
                <a:close/>
              </a:path>
              <a:path w="8818245" h="1460500">
                <a:moveTo>
                  <a:pt x="8482652" y="1447800"/>
                </a:moveTo>
                <a:lnTo>
                  <a:pt x="8464841" y="1447800"/>
                </a:lnTo>
                <a:lnTo>
                  <a:pt x="8465857" y="1460500"/>
                </a:lnTo>
                <a:lnTo>
                  <a:pt x="8491647" y="1460500"/>
                </a:lnTo>
                <a:lnTo>
                  <a:pt x="8482652" y="1447800"/>
                </a:lnTo>
                <a:close/>
              </a:path>
              <a:path w="8818245" h="1460500">
                <a:moveTo>
                  <a:pt x="8539164" y="1447800"/>
                </a:moveTo>
                <a:lnTo>
                  <a:pt x="8493594" y="1447800"/>
                </a:lnTo>
                <a:lnTo>
                  <a:pt x="8497039" y="1460500"/>
                </a:lnTo>
                <a:lnTo>
                  <a:pt x="8539237" y="1460500"/>
                </a:lnTo>
                <a:lnTo>
                  <a:pt x="8539164" y="1447800"/>
                </a:lnTo>
                <a:close/>
              </a:path>
              <a:path w="8818245" h="1460500">
                <a:moveTo>
                  <a:pt x="8554943" y="1447800"/>
                </a:moveTo>
                <a:lnTo>
                  <a:pt x="8541268" y="1447800"/>
                </a:lnTo>
                <a:lnTo>
                  <a:pt x="8539635" y="1460500"/>
                </a:lnTo>
                <a:lnTo>
                  <a:pt x="8554556" y="1460500"/>
                </a:lnTo>
                <a:lnTo>
                  <a:pt x="8554943" y="1447800"/>
                </a:lnTo>
                <a:close/>
              </a:path>
              <a:path w="8818245" h="1460500">
                <a:moveTo>
                  <a:pt x="8594460" y="1447800"/>
                </a:moveTo>
                <a:lnTo>
                  <a:pt x="8567843" y="1447800"/>
                </a:lnTo>
                <a:lnTo>
                  <a:pt x="8566838" y="1460500"/>
                </a:lnTo>
                <a:lnTo>
                  <a:pt x="8586576" y="1460500"/>
                </a:lnTo>
                <a:lnTo>
                  <a:pt x="8594460" y="1447800"/>
                </a:lnTo>
                <a:close/>
              </a:path>
              <a:path w="8818245" h="1460500">
                <a:moveTo>
                  <a:pt x="8638229" y="1447800"/>
                </a:moveTo>
                <a:lnTo>
                  <a:pt x="8599633" y="1447800"/>
                </a:lnTo>
                <a:lnTo>
                  <a:pt x="8592398" y="1460500"/>
                </a:lnTo>
                <a:lnTo>
                  <a:pt x="8641286" y="1460500"/>
                </a:lnTo>
                <a:lnTo>
                  <a:pt x="8638229" y="1447800"/>
                </a:lnTo>
                <a:close/>
              </a:path>
              <a:path w="8818245" h="1460500">
                <a:moveTo>
                  <a:pt x="8670613" y="1447800"/>
                </a:moveTo>
                <a:lnTo>
                  <a:pt x="8646029" y="1447800"/>
                </a:lnTo>
                <a:lnTo>
                  <a:pt x="8647809" y="1460500"/>
                </a:lnTo>
                <a:lnTo>
                  <a:pt x="8664598" y="1460500"/>
                </a:lnTo>
                <a:lnTo>
                  <a:pt x="8670613" y="1447800"/>
                </a:lnTo>
                <a:close/>
              </a:path>
              <a:path w="8818245" h="1460500">
                <a:moveTo>
                  <a:pt x="8690709" y="1435100"/>
                </a:moveTo>
                <a:lnTo>
                  <a:pt x="8673065" y="1435100"/>
                </a:lnTo>
                <a:lnTo>
                  <a:pt x="8677222" y="1447800"/>
                </a:lnTo>
                <a:lnTo>
                  <a:pt x="8676500" y="1447800"/>
                </a:lnTo>
                <a:lnTo>
                  <a:pt x="8682144" y="1460500"/>
                </a:lnTo>
                <a:lnTo>
                  <a:pt x="8695965" y="1460500"/>
                </a:lnTo>
                <a:lnTo>
                  <a:pt x="8690709" y="1435100"/>
                </a:lnTo>
                <a:close/>
              </a:path>
              <a:path w="8818245" h="1460500">
                <a:moveTo>
                  <a:pt x="8251246" y="1447800"/>
                </a:moveTo>
                <a:lnTo>
                  <a:pt x="8239037" y="1447800"/>
                </a:lnTo>
                <a:lnTo>
                  <a:pt x="8244361" y="1459129"/>
                </a:lnTo>
                <a:lnTo>
                  <a:pt x="8251246" y="1447800"/>
                </a:lnTo>
                <a:close/>
              </a:path>
              <a:path w="8818245" h="1460500">
                <a:moveTo>
                  <a:pt x="6341220" y="1447800"/>
                </a:moveTo>
                <a:lnTo>
                  <a:pt x="6331451" y="1447800"/>
                </a:lnTo>
                <a:lnTo>
                  <a:pt x="6335562" y="1456564"/>
                </a:lnTo>
                <a:lnTo>
                  <a:pt x="6341220" y="1447800"/>
                </a:lnTo>
                <a:close/>
              </a:path>
              <a:path w="8818245" h="1460500">
                <a:moveTo>
                  <a:pt x="108164" y="1435100"/>
                </a:moveTo>
                <a:lnTo>
                  <a:pt x="95347" y="1435100"/>
                </a:lnTo>
                <a:lnTo>
                  <a:pt x="101365" y="1447800"/>
                </a:lnTo>
                <a:lnTo>
                  <a:pt x="111104" y="1447800"/>
                </a:lnTo>
                <a:lnTo>
                  <a:pt x="108164" y="1435100"/>
                </a:lnTo>
                <a:close/>
              </a:path>
              <a:path w="8818245" h="1460500">
                <a:moveTo>
                  <a:pt x="398909" y="1422400"/>
                </a:moveTo>
                <a:lnTo>
                  <a:pt x="395548" y="1422400"/>
                </a:lnTo>
                <a:lnTo>
                  <a:pt x="394211" y="1434494"/>
                </a:lnTo>
                <a:lnTo>
                  <a:pt x="394182" y="1442258"/>
                </a:lnTo>
                <a:lnTo>
                  <a:pt x="396877" y="1447800"/>
                </a:lnTo>
                <a:lnTo>
                  <a:pt x="607813" y="1447800"/>
                </a:lnTo>
                <a:lnTo>
                  <a:pt x="605081" y="1435100"/>
                </a:lnTo>
                <a:lnTo>
                  <a:pt x="401820" y="1435100"/>
                </a:lnTo>
                <a:lnTo>
                  <a:pt x="398909" y="1422400"/>
                </a:lnTo>
                <a:close/>
              </a:path>
              <a:path w="8818245" h="1460500">
                <a:moveTo>
                  <a:pt x="822823" y="1422400"/>
                </a:moveTo>
                <a:lnTo>
                  <a:pt x="819461" y="1422400"/>
                </a:lnTo>
                <a:lnTo>
                  <a:pt x="818115" y="1434494"/>
                </a:lnTo>
                <a:lnTo>
                  <a:pt x="818090" y="1442258"/>
                </a:lnTo>
                <a:lnTo>
                  <a:pt x="820781" y="1447800"/>
                </a:lnTo>
                <a:lnTo>
                  <a:pt x="1031727" y="1447800"/>
                </a:lnTo>
                <a:lnTo>
                  <a:pt x="1028994" y="1435100"/>
                </a:lnTo>
                <a:lnTo>
                  <a:pt x="825723" y="1435100"/>
                </a:lnTo>
                <a:lnTo>
                  <a:pt x="822823" y="1422400"/>
                </a:lnTo>
                <a:close/>
              </a:path>
              <a:path w="8818245" h="1460500">
                <a:moveTo>
                  <a:pt x="1250024" y="1422400"/>
                </a:moveTo>
                <a:lnTo>
                  <a:pt x="1243449" y="1435100"/>
                </a:lnTo>
                <a:lnTo>
                  <a:pt x="1242627" y="1443548"/>
                </a:lnTo>
                <a:lnTo>
                  <a:pt x="1244695" y="1447800"/>
                </a:lnTo>
                <a:lnTo>
                  <a:pt x="1260705" y="1447800"/>
                </a:lnTo>
                <a:lnTo>
                  <a:pt x="1255364" y="1435100"/>
                </a:lnTo>
                <a:lnTo>
                  <a:pt x="1257144" y="1435100"/>
                </a:lnTo>
                <a:lnTo>
                  <a:pt x="1250024" y="1422400"/>
                </a:lnTo>
                <a:close/>
              </a:path>
              <a:path w="8818245" h="1460500">
                <a:moveTo>
                  <a:pt x="1288191" y="1422400"/>
                </a:moveTo>
                <a:lnTo>
                  <a:pt x="1275029" y="1422400"/>
                </a:lnTo>
                <a:lnTo>
                  <a:pt x="1270306" y="1435100"/>
                </a:lnTo>
                <a:lnTo>
                  <a:pt x="1260705" y="1447800"/>
                </a:lnTo>
                <a:lnTo>
                  <a:pt x="1392617" y="1447800"/>
                </a:lnTo>
                <a:lnTo>
                  <a:pt x="1391999" y="1435100"/>
                </a:lnTo>
                <a:lnTo>
                  <a:pt x="1290588" y="1435100"/>
                </a:lnTo>
                <a:lnTo>
                  <a:pt x="1288191" y="1422400"/>
                </a:lnTo>
                <a:close/>
              </a:path>
              <a:path w="8818245" h="1460500">
                <a:moveTo>
                  <a:pt x="1451296" y="1422400"/>
                </a:moveTo>
                <a:lnTo>
                  <a:pt x="1446343" y="1422400"/>
                </a:lnTo>
                <a:lnTo>
                  <a:pt x="1437987" y="1435100"/>
                </a:lnTo>
                <a:lnTo>
                  <a:pt x="1399203" y="1435100"/>
                </a:lnTo>
                <a:lnTo>
                  <a:pt x="1397957" y="1447800"/>
                </a:lnTo>
                <a:lnTo>
                  <a:pt x="1452845" y="1447800"/>
                </a:lnTo>
                <a:lnTo>
                  <a:pt x="1453837" y="1440722"/>
                </a:lnTo>
                <a:lnTo>
                  <a:pt x="1453842" y="1434494"/>
                </a:lnTo>
                <a:lnTo>
                  <a:pt x="1451883" y="1424032"/>
                </a:lnTo>
                <a:lnTo>
                  <a:pt x="1451296" y="1422400"/>
                </a:lnTo>
                <a:close/>
              </a:path>
              <a:path w="8818245" h="1460500">
                <a:moveTo>
                  <a:pt x="1673938" y="1422400"/>
                </a:moveTo>
                <a:lnTo>
                  <a:pt x="1667668" y="1434500"/>
                </a:lnTo>
                <a:lnTo>
                  <a:pt x="1667903" y="1435100"/>
                </a:lnTo>
                <a:lnTo>
                  <a:pt x="1668186" y="1447800"/>
                </a:lnTo>
                <a:lnTo>
                  <a:pt x="1684618" y="1447800"/>
                </a:lnTo>
                <a:lnTo>
                  <a:pt x="1679278" y="1435100"/>
                </a:lnTo>
                <a:lnTo>
                  <a:pt x="1681058" y="1435100"/>
                </a:lnTo>
                <a:lnTo>
                  <a:pt x="1673938" y="1422400"/>
                </a:lnTo>
                <a:close/>
              </a:path>
              <a:path w="8818245" h="1460500">
                <a:moveTo>
                  <a:pt x="1712104" y="1422400"/>
                </a:moveTo>
                <a:lnTo>
                  <a:pt x="1698943" y="1422400"/>
                </a:lnTo>
                <a:lnTo>
                  <a:pt x="1694220" y="1435100"/>
                </a:lnTo>
                <a:lnTo>
                  <a:pt x="1684618" y="1447800"/>
                </a:lnTo>
                <a:lnTo>
                  <a:pt x="1816531" y="1447800"/>
                </a:lnTo>
                <a:lnTo>
                  <a:pt x="1815913" y="1435100"/>
                </a:lnTo>
                <a:lnTo>
                  <a:pt x="1714502" y="1435100"/>
                </a:lnTo>
                <a:lnTo>
                  <a:pt x="1712104" y="1422400"/>
                </a:lnTo>
                <a:close/>
              </a:path>
              <a:path w="8818245" h="1460500">
                <a:moveTo>
                  <a:pt x="1875209" y="1422400"/>
                </a:moveTo>
                <a:lnTo>
                  <a:pt x="1870257" y="1422400"/>
                </a:lnTo>
                <a:lnTo>
                  <a:pt x="1861890" y="1435100"/>
                </a:lnTo>
                <a:lnTo>
                  <a:pt x="1823106" y="1435100"/>
                </a:lnTo>
                <a:lnTo>
                  <a:pt x="1821871" y="1447800"/>
                </a:lnTo>
                <a:lnTo>
                  <a:pt x="1876759" y="1447800"/>
                </a:lnTo>
                <a:lnTo>
                  <a:pt x="1877751" y="1440722"/>
                </a:lnTo>
                <a:lnTo>
                  <a:pt x="1877746" y="1434494"/>
                </a:lnTo>
                <a:lnTo>
                  <a:pt x="1875796" y="1424032"/>
                </a:lnTo>
                <a:lnTo>
                  <a:pt x="1875209" y="1422400"/>
                </a:lnTo>
                <a:close/>
              </a:path>
              <a:path w="8818245" h="1460500">
                <a:moveTo>
                  <a:pt x="2309804" y="1422400"/>
                </a:moveTo>
                <a:lnTo>
                  <a:pt x="2303217" y="1435100"/>
                </a:lnTo>
                <a:lnTo>
                  <a:pt x="2302406" y="1443548"/>
                </a:lnTo>
                <a:lnTo>
                  <a:pt x="2304474" y="1447800"/>
                </a:lnTo>
                <a:lnTo>
                  <a:pt x="2320484" y="1447800"/>
                </a:lnTo>
                <a:lnTo>
                  <a:pt x="2315144" y="1435100"/>
                </a:lnTo>
                <a:lnTo>
                  <a:pt x="2316924" y="1435100"/>
                </a:lnTo>
                <a:lnTo>
                  <a:pt x="2309804" y="1422400"/>
                </a:lnTo>
                <a:close/>
              </a:path>
              <a:path w="8818245" h="1460500">
                <a:moveTo>
                  <a:pt x="2347970" y="1422400"/>
                </a:moveTo>
                <a:lnTo>
                  <a:pt x="2334808" y="1422400"/>
                </a:lnTo>
                <a:lnTo>
                  <a:pt x="2330086" y="1435100"/>
                </a:lnTo>
                <a:lnTo>
                  <a:pt x="2320484" y="1447800"/>
                </a:lnTo>
                <a:lnTo>
                  <a:pt x="2452396" y="1447800"/>
                </a:lnTo>
                <a:lnTo>
                  <a:pt x="2451778" y="1435100"/>
                </a:lnTo>
                <a:lnTo>
                  <a:pt x="2350368" y="1435100"/>
                </a:lnTo>
                <a:lnTo>
                  <a:pt x="2347970" y="1422400"/>
                </a:lnTo>
                <a:close/>
              </a:path>
              <a:path w="8818245" h="1460500">
                <a:moveTo>
                  <a:pt x="2511075" y="1422400"/>
                </a:moveTo>
                <a:lnTo>
                  <a:pt x="2506122" y="1422400"/>
                </a:lnTo>
                <a:lnTo>
                  <a:pt x="2497756" y="1435100"/>
                </a:lnTo>
                <a:lnTo>
                  <a:pt x="2458972" y="1435100"/>
                </a:lnTo>
                <a:lnTo>
                  <a:pt x="2457736" y="1447800"/>
                </a:lnTo>
                <a:lnTo>
                  <a:pt x="2512625" y="1447800"/>
                </a:lnTo>
                <a:lnTo>
                  <a:pt x="2513617" y="1440722"/>
                </a:lnTo>
                <a:lnTo>
                  <a:pt x="2513611" y="1434494"/>
                </a:lnTo>
                <a:lnTo>
                  <a:pt x="2511662" y="1424032"/>
                </a:lnTo>
                <a:lnTo>
                  <a:pt x="2511075" y="1422400"/>
                </a:lnTo>
                <a:close/>
              </a:path>
              <a:path w="8818245" h="1460500">
                <a:moveTo>
                  <a:pt x="2945669" y="1422400"/>
                </a:moveTo>
                <a:lnTo>
                  <a:pt x="2939083" y="1435100"/>
                </a:lnTo>
                <a:lnTo>
                  <a:pt x="2938264" y="1443548"/>
                </a:lnTo>
                <a:lnTo>
                  <a:pt x="2940329" y="1447800"/>
                </a:lnTo>
                <a:lnTo>
                  <a:pt x="2956349" y="1447800"/>
                </a:lnTo>
                <a:lnTo>
                  <a:pt x="2951009" y="1435100"/>
                </a:lnTo>
                <a:lnTo>
                  <a:pt x="2952789" y="1435100"/>
                </a:lnTo>
                <a:lnTo>
                  <a:pt x="2945669" y="1422400"/>
                </a:lnTo>
                <a:close/>
              </a:path>
              <a:path w="8818245" h="1460500">
                <a:moveTo>
                  <a:pt x="2983825" y="1422400"/>
                </a:moveTo>
                <a:lnTo>
                  <a:pt x="2970673" y="1422400"/>
                </a:lnTo>
                <a:lnTo>
                  <a:pt x="2965951" y="1435100"/>
                </a:lnTo>
                <a:lnTo>
                  <a:pt x="2956349" y="1447800"/>
                </a:lnTo>
                <a:lnTo>
                  <a:pt x="3088261" y="1447800"/>
                </a:lnTo>
                <a:lnTo>
                  <a:pt x="3087644" y="1435100"/>
                </a:lnTo>
                <a:lnTo>
                  <a:pt x="2986233" y="1435100"/>
                </a:lnTo>
                <a:lnTo>
                  <a:pt x="2983825" y="1422400"/>
                </a:lnTo>
                <a:close/>
              </a:path>
              <a:path w="8818245" h="1460500">
                <a:moveTo>
                  <a:pt x="3146940" y="1422400"/>
                </a:moveTo>
                <a:lnTo>
                  <a:pt x="3141988" y="1422400"/>
                </a:lnTo>
                <a:lnTo>
                  <a:pt x="3133621" y="1435100"/>
                </a:lnTo>
                <a:lnTo>
                  <a:pt x="3094837" y="1435100"/>
                </a:lnTo>
                <a:lnTo>
                  <a:pt x="3093602" y="1447800"/>
                </a:lnTo>
                <a:lnTo>
                  <a:pt x="3148490" y="1447800"/>
                </a:lnTo>
                <a:lnTo>
                  <a:pt x="3149482" y="1440722"/>
                </a:lnTo>
                <a:lnTo>
                  <a:pt x="3149477" y="1434494"/>
                </a:lnTo>
                <a:lnTo>
                  <a:pt x="3147527" y="1424032"/>
                </a:lnTo>
                <a:lnTo>
                  <a:pt x="3146940" y="1422400"/>
                </a:lnTo>
                <a:close/>
              </a:path>
              <a:path w="8818245" h="1460500">
                <a:moveTo>
                  <a:pt x="3578236" y="1422400"/>
                </a:moveTo>
                <a:lnTo>
                  <a:pt x="3574875" y="1422400"/>
                </a:lnTo>
                <a:lnTo>
                  <a:pt x="3573529" y="1434494"/>
                </a:lnTo>
                <a:lnTo>
                  <a:pt x="3573503" y="1442258"/>
                </a:lnTo>
                <a:lnTo>
                  <a:pt x="3576194" y="1447800"/>
                </a:lnTo>
                <a:lnTo>
                  <a:pt x="3787141" y="1447800"/>
                </a:lnTo>
                <a:lnTo>
                  <a:pt x="3784397" y="1435100"/>
                </a:lnTo>
                <a:lnTo>
                  <a:pt x="3581137" y="1435100"/>
                </a:lnTo>
                <a:lnTo>
                  <a:pt x="3578236" y="1422400"/>
                </a:lnTo>
                <a:close/>
              </a:path>
              <a:path w="8818245" h="1460500">
                <a:moveTo>
                  <a:pt x="4002150" y="1422400"/>
                </a:moveTo>
                <a:lnTo>
                  <a:pt x="3998778" y="1422400"/>
                </a:lnTo>
                <a:lnTo>
                  <a:pt x="3997442" y="1434494"/>
                </a:lnTo>
                <a:lnTo>
                  <a:pt x="3997412" y="1442258"/>
                </a:lnTo>
                <a:lnTo>
                  <a:pt x="4000108" y="1447800"/>
                </a:lnTo>
                <a:lnTo>
                  <a:pt x="4211044" y="1447800"/>
                </a:lnTo>
                <a:lnTo>
                  <a:pt x="4208311" y="1435100"/>
                </a:lnTo>
                <a:lnTo>
                  <a:pt x="4005050" y="1435100"/>
                </a:lnTo>
                <a:lnTo>
                  <a:pt x="4002150" y="1422400"/>
                </a:lnTo>
                <a:close/>
              </a:path>
              <a:path w="8818245" h="1460500">
                <a:moveTo>
                  <a:pt x="4426053" y="1422400"/>
                </a:moveTo>
                <a:lnTo>
                  <a:pt x="4422692" y="1422400"/>
                </a:lnTo>
                <a:lnTo>
                  <a:pt x="4421346" y="1434494"/>
                </a:lnTo>
                <a:lnTo>
                  <a:pt x="4421326" y="1442258"/>
                </a:lnTo>
                <a:lnTo>
                  <a:pt x="4424022" y="1447800"/>
                </a:lnTo>
                <a:lnTo>
                  <a:pt x="4634958" y="1447800"/>
                </a:lnTo>
                <a:lnTo>
                  <a:pt x="4632225" y="1435100"/>
                </a:lnTo>
                <a:lnTo>
                  <a:pt x="4428954" y="1435100"/>
                </a:lnTo>
                <a:lnTo>
                  <a:pt x="4426053" y="1422400"/>
                </a:lnTo>
                <a:close/>
              </a:path>
              <a:path w="8818245" h="1460500">
                <a:moveTo>
                  <a:pt x="4849967" y="1422400"/>
                </a:moveTo>
                <a:lnTo>
                  <a:pt x="4846595" y="1422400"/>
                </a:lnTo>
                <a:lnTo>
                  <a:pt x="4845259" y="1434494"/>
                </a:lnTo>
                <a:lnTo>
                  <a:pt x="4845234" y="1442258"/>
                </a:lnTo>
                <a:lnTo>
                  <a:pt x="4847925" y="1447800"/>
                </a:lnTo>
                <a:lnTo>
                  <a:pt x="5058861" y="1447800"/>
                </a:lnTo>
                <a:lnTo>
                  <a:pt x="5056128" y="1435100"/>
                </a:lnTo>
                <a:lnTo>
                  <a:pt x="4852867" y="1435100"/>
                </a:lnTo>
                <a:lnTo>
                  <a:pt x="4849967" y="1422400"/>
                </a:lnTo>
                <a:close/>
              </a:path>
              <a:path w="8818245" h="1460500">
                <a:moveTo>
                  <a:pt x="5273870" y="1422400"/>
                </a:moveTo>
                <a:lnTo>
                  <a:pt x="5270509" y="1422400"/>
                </a:lnTo>
                <a:lnTo>
                  <a:pt x="5269173" y="1434494"/>
                </a:lnTo>
                <a:lnTo>
                  <a:pt x="5269143" y="1442258"/>
                </a:lnTo>
                <a:lnTo>
                  <a:pt x="5271839" y="1447800"/>
                </a:lnTo>
                <a:lnTo>
                  <a:pt x="5481309" y="1447800"/>
                </a:lnTo>
                <a:lnTo>
                  <a:pt x="5482545" y="1435100"/>
                </a:lnTo>
                <a:lnTo>
                  <a:pt x="5276781" y="1435100"/>
                </a:lnTo>
                <a:lnTo>
                  <a:pt x="5273870" y="1422400"/>
                </a:lnTo>
                <a:close/>
              </a:path>
              <a:path w="8818245" h="1460500">
                <a:moveTo>
                  <a:pt x="5489120" y="1422400"/>
                </a:moveTo>
                <a:lnTo>
                  <a:pt x="5482856" y="1434500"/>
                </a:lnTo>
                <a:lnTo>
                  <a:pt x="5483091" y="1435100"/>
                </a:lnTo>
                <a:lnTo>
                  <a:pt x="5483377" y="1447800"/>
                </a:lnTo>
                <a:lnTo>
                  <a:pt x="5499801" y="1447800"/>
                </a:lnTo>
                <a:lnTo>
                  <a:pt x="5494460" y="1435100"/>
                </a:lnTo>
                <a:lnTo>
                  <a:pt x="5496241" y="1435100"/>
                </a:lnTo>
                <a:lnTo>
                  <a:pt x="5489120" y="1422400"/>
                </a:lnTo>
                <a:close/>
              </a:path>
              <a:path w="8818245" h="1460500">
                <a:moveTo>
                  <a:pt x="5527287" y="1422400"/>
                </a:moveTo>
                <a:lnTo>
                  <a:pt x="5514125" y="1422400"/>
                </a:lnTo>
                <a:lnTo>
                  <a:pt x="5509402" y="1435100"/>
                </a:lnTo>
                <a:lnTo>
                  <a:pt x="5499801" y="1447800"/>
                </a:lnTo>
                <a:lnTo>
                  <a:pt x="5631713" y="1447800"/>
                </a:lnTo>
                <a:lnTo>
                  <a:pt x="5631095" y="1435100"/>
                </a:lnTo>
                <a:lnTo>
                  <a:pt x="5529685" y="1435100"/>
                </a:lnTo>
                <a:lnTo>
                  <a:pt x="5527287" y="1422400"/>
                </a:lnTo>
                <a:close/>
              </a:path>
              <a:path w="8818245" h="1460500">
                <a:moveTo>
                  <a:pt x="5690392" y="1422400"/>
                </a:moveTo>
                <a:lnTo>
                  <a:pt x="5685439" y="1422400"/>
                </a:lnTo>
                <a:lnTo>
                  <a:pt x="5677083" y="1435100"/>
                </a:lnTo>
                <a:lnTo>
                  <a:pt x="5638299" y="1435100"/>
                </a:lnTo>
                <a:lnTo>
                  <a:pt x="5637053" y="1447800"/>
                </a:lnTo>
                <a:lnTo>
                  <a:pt x="5691941" y="1447800"/>
                </a:lnTo>
                <a:lnTo>
                  <a:pt x="5692933" y="1440722"/>
                </a:lnTo>
                <a:lnTo>
                  <a:pt x="5692938" y="1434494"/>
                </a:lnTo>
                <a:lnTo>
                  <a:pt x="5690979" y="1424032"/>
                </a:lnTo>
                <a:lnTo>
                  <a:pt x="5690392" y="1422400"/>
                </a:lnTo>
                <a:close/>
              </a:path>
              <a:path w="8818245" h="1460500">
                <a:moveTo>
                  <a:pt x="6124986" y="1422400"/>
                </a:moveTo>
                <a:lnTo>
                  <a:pt x="6118410" y="1435100"/>
                </a:lnTo>
                <a:lnTo>
                  <a:pt x="6117588" y="1443548"/>
                </a:lnTo>
                <a:lnTo>
                  <a:pt x="6119656" y="1447800"/>
                </a:lnTo>
                <a:lnTo>
                  <a:pt x="6135666" y="1447800"/>
                </a:lnTo>
                <a:lnTo>
                  <a:pt x="6130326" y="1435100"/>
                </a:lnTo>
                <a:lnTo>
                  <a:pt x="6132106" y="1435100"/>
                </a:lnTo>
                <a:lnTo>
                  <a:pt x="6124986" y="1422400"/>
                </a:lnTo>
                <a:close/>
              </a:path>
              <a:path w="8818245" h="1460500">
                <a:moveTo>
                  <a:pt x="6163152" y="1422400"/>
                </a:moveTo>
                <a:lnTo>
                  <a:pt x="6149990" y="1422400"/>
                </a:lnTo>
                <a:lnTo>
                  <a:pt x="6145268" y="1435100"/>
                </a:lnTo>
                <a:lnTo>
                  <a:pt x="6135666" y="1447800"/>
                </a:lnTo>
                <a:lnTo>
                  <a:pt x="6267578" y="1447800"/>
                </a:lnTo>
                <a:lnTo>
                  <a:pt x="6266961" y="1435100"/>
                </a:lnTo>
                <a:lnTo>
                  <a:pt x="6165550" y="1435100"/>
                </a:lnTo>
                <a:lnTo>
                  <a:pt x="6163152" y="1422400"/>
                </a:lnTo>
                <a:close/>
              </a:path>
              <a:path w="8818245" h="1460500">
                <a:moveTo>
                  <a:pt x="6327859" y="1435100"/>
                </a:moveTo>
                <a:lnTo>
                  <a:pt x="6274164" y="1435100"/>
                </a:lnTo>
                <a:lnTo>
                  <a:pt x="6272918" y="1447800"/>
                </a:lnTo>
                <a:lnTo>
                  <a:pt x="6327807" y="1447800"/>
                </a:lnTo>
                <a:lnTo>
                  <a:pt x="6328799" y="1440722"/>
                </a:lnTo>
                <a:lnTo>
                  <a:pt x="6328888" y="1439881"/>
                </a:lnTo>
                <a:lnTo>
                  <a:pt x="6327859" y="1435100"/>
                </a:lnTo>
                <a:close/>
              </a:path>
              <a:path w="8818245" h="1460500">
                <a:moveTo>
                  <a:pt x="6548900" y="1422400"/>
                </a:moveTo>
                <a:lnTo>
                  <a:pt x="6542313" y="1435100"/>
                </a:lnTo>
                <a:lnTo>
                  <a:pt x="6541502" y="1443548"/>
                </a:lnTo>
                <a:lnTo>
                  <a:pt x="6543570" y="1447800"/>
                </a:lnTo>
                <a:lnTo>
                  <a:pt x="6559580" y="1447800"/>
                </a:lnTo>
                <a:lnTo>
                  <a:pt x="6554240" y="1435100"/>
                </a:lnTo>
                <a:lnTo>
                  <a:pt x="6556020" y="1435100"/>
                </a:lnTo>
                <a:lnTo>
                  <a:pt x="6548900" y="1422400"/>
                </a:lnTo>
                <a:close/>
              </a:path>
              <a:path w="8818245" h="1460500">
                <a:moveTo>
                  <a:pt x="6587066" y="1422400"/>
                </a:moveTo>
                <a:lnTo>
                  <a:pt x="6573904" y="1422400"/>
                </a:lnTo>
                <a:lnTo>
                  <a:pt x="6569182" y="1435100"/>
                </a:lnTo>
                <a:lnTo>
                  <a:pt x="6559580" y="1447800"/>
                </a:lnTo>
                <a:lnTo>
                  <a:pt x="6691492" y="1447800"/>
                </a:lnTo>
                <a:lnTo>
                  <a:pt x="6690874" y="1435100"/>
                </a:lnTo>
                <a:lnTo>
                  <a:pt x="6589464" y="1435100"/>
                </a:lnTo>
                <a:lnTo>
                  <a:pt x="6587066" y="1422400"/>
                </a:lnTo>
                <a:close/>
              </a:path>
              <a:path w="8818245" h="1460500">
                <a:moveTo>
                  <a:pt x="6750171" y="1422400"/>
                </a:moveTo>
                <a:lnTo>
                  <a:pt x="6745218" y="1422400"/>
                </a:lnTo>
                <a:lnTo>
                  <a:pt x="6736852" y="1435100"/>
                </a:lnTo>
                <a:lnTo>
                  <a:pt x="6698068" y="1435100"/>
                </a:lnTo>
                <a:lnTo>
                  <a:pt x="6696832" y="1447800"/>
                </a:lnTo>
                <a:lnTo>
                  <a:pt x="6751721" y="1447800"/>
                </a:lnTo>
                <a:lnTo>
                  <a:pt x="6752713" y="1440722"/>
                </a:lnTo>
                <a:lnTo>
                  <a:pt x="6752707" y="1434494"/>
                </a:lnTo>
                <a:lnTo>
                  <a:pt x="6750758" y="1424032"/>
                </a:lnTo>
                <a:lnTo>
                  <a:pt x="6750171" y="1422400"/>
                </a:lnTo>
                <a:close/>
              </a:path>
              <a:path w="8818245" h="1460500">
                <a:moveTo>
                  <a:pt x="7181467" y="1422400"/>
                </a:moveTo>
                <a:lnTo>
                  <a:pt x="7178106" y="1422400"/>
                </a:lnTo>
                <a:lnTo>
                  <a:pt x="7176759" y="1434494"/>
                </a:lnTo>
                <a:lnTo>
                  <a:pt x="7176740" y="1442258"/>
                </a:lnTo>
                <a:lnTo>
                  <a:pt x="7179435" y="1447800"/>
                </a:lnTo>
                <a:lnTo>
                  <a:pt x="7388895" y="1447800"/>
                </a:lnTo>
                <a:lnTo>
                  <a:pt x="7390141" y="1435100"/>
                </a:lnTo>
                <a:lnTo>
                  <a:pt x="7184367" y="1435100"/>
                </a:lnTo>
                <a:lnTo>
                  <a:pt x="7181467" y="1422400"/>
                </a:lnTo>
                <a:close/>
              </a:path>
              <a:path w="8818245" h="1460500">
                <a:moveTo>
                  <a:pt x="7396717" y="1422400"/>
                </a:moveTo>
                <a:lnTo>
                  <a:pt x="7390451" y="1434500"/>
                </a:lnTo>
                <a:lnTo>
                  <a:pt x="7390686" y="1435100"/>
                </a:lnTo>
                <a:lnTo>
                  <a:pt x="7390969" y="1447800"/>
                </a:lnTo>
                <a:lnTo>
                  <a:pt x="7407397" y="1447800"/>
                </a:lnTo>
                <a:lnTo>
                  <a:pt x="7402057" y="1435100"/>
                </a:lnTo>
                <a:lnTo>
                  <a:pt x="7403837" y="1435100"/>
                </a:lnTo>
                <a:lnTo>
                  <a:pt x="7396717" y="1422400"/>
                </a:lnTo>
                <a:close/>
              </a:path>
              <a:path w="8818245" h="1460500">
                <a:moveTo>
                  <a:pt x="7434883" y="1422400"/>
                </a:moveTo>
                <a:lnTo>
                  <a:pt x="7421721" y="1422400"/>
                </a:lnTo>
                <a:lnTo>
                  <a:pt x="7416999" y="1435100"/>
                </a:lnTo>
                <a:lnTo>
                  <a:pt x="7407397" y="1447800"/>
                </a:lnTo>
                <a:lnTo>
                  <a:pt x="7539309" y="1447800"/>
                </a:lnTo>
                <a:lnTo>
                  <a:pt x="7538691" y="1435100"/>
                </a:lnTo>
                <a:lnTo>
                  <a:pt x="7437281" y="1435100"/>
                </a:lnTo>
                <a:lnTo>
                  <a:pt x="7434883" y="1422400"/>
                </a:lnTo>
                <a:close/>
              </a:path>
              <a:path w="8818245" h="1460500">
                <a:moveTo>
                  <a:pt x="7597988" y="1422400"/>
                </a:moveTo>
                <a:lnTo>
                  <a:pt x="7593035" y="1422400"/>
                </a:lnTo>
                <a:lnTo>
                  <a:pt x="7584669" y="1435100"/>
                </a:lnTo>
                <a:lnTo>
                  <a:pt x="7545885" y="1435100"/>
                </a:lnTo>
                <a:lnTo>
                  <a:pt x="7544649" y="1447800"/>
                </a:lnTo>
                <a:lnTo>
                  <a:pt x="7599538" y="1447800"/>
                </a:lnTo>
                <a:lnTo>
                  <a:pt x="7600530" y="1440722"/>
                </a:lnTo>
                <a:lnTo>
                  <a:pt x="7600524" y="1434494"/>
                </a:lnTo>
                <a:lnTo>
                  <a:pt x="7598575" y="1424032"/>
                </a:lnTo>
                <a:lnTo>
                  <a:pt x="7597988" y="1422400"/>
                </a:lnTo>
                <a:close/>
              </a:path>
              <a:path w="8818245" h="1460500">
                <a:moveTo>
                  <a:pt x="8032582" y="1422400"/>
                </a:moveTo>
                <a:lnTo>
                  <a:pt x="8025996" y="1435100"/>
                </a:lnTo>
                <a:lnTo>
                  <a:pt x="8025184" y="1443548"/>
                </a:lnTo>
                <a:lnTo>
                  <a:pt x="8027252" y="1447800"/>
                </a:lnTo>
                <a:lnTo>
                  <a:pt x="8043262" y="1447800"/>
                </a:lnTo>
                <a:lnTo>
                  <a:pt x="8037922" y="1435100"/>
                </a:lnTo>
                <a:lnTo>
                  <a:pt x="8039702" y="1435100"/>
                </a:lnTo>
                <a:lnTo>
                  <a:pt x="8032582" y="1422400"/>
                </a:lnTo>
                <a:close/>
              </a:path>
              <a:path w="8818245" h="1460500">
                <a:moveTo>
                  <a:pt x="8070749" y="1422400"/>
                </a:moveTo>
                <a:lnTo>
                  <a:pt x="8057587" y="1422400"/>
                </a:lnTo>
                <a:lnTo>
                  <a:pt x="8052864" y="1435100"/>
                </a:lnTo>
                <a:lnTo>
                  <a:pt x="8043262" y="1447800"/>
                </a:lnTo>
                <a:lnTo>
                  <a:pt x="8175175" y="1447800"/>
                </a:lnTo>
                <a:lnTo>
                  <a:pt x="8174557" y="1435100"/>
                </a:lnTo>
                <a:lnTo>
                  <a:pt x="8073146" y="1435100"/>
                </a:lnTo>
                <a:lnTo>
                  <a:pt x="8070749" y="1422400"/>
                </a:lnTo>
                <a:close/>
              </a:path>
              <a:path w="8818245" h="1460500">
                <a:moveTo>
                  <a:pt x="8233854" y="1422400"/>
                </a:moveTo>
                <a:lnTo>
                  <a:pt x="8228901" y="1422400"/>
                </a:lnTo>
                <a:lnTo>
                  <a:pt x="8220535" y="1435100"/>
                </a:lnTo>
                <a:lnTo>
                  <a:pt x="8181750" y="1435100"/>
                </a:lnTo>
                <a:lnTo>
                  <a:pt x="8180515" y="1447800"/>
                </a:lnTo>
                <a:lnTo>
                  <a:pt x="8235403" y="1447800"/>
                </a:lnTo>
                <a:lnTo>
                  <a:pt x="8236395" y="1440722"/>
                </a:lnTo>
                <a:lnTo>
                  <a:pt x="8236390" y="1434494"/>
                </a:lnTo>
                <a:lnTo>
                  <a:pt x="8234440" y="1424032"/>
                </a:lnTo>
                <a:lnTo>
                  <a:pt x="8233854" y="1422400"/>
                </a:lnTo>
                <a:close/>
              </a:path>
              <a:path w="8818245" h="1460500">
                <a:moveTo>
                  <a:pt x="8458423" y="1422400"/>
                </a:moveTo>
                <a:lnTo>
                  <a:pt x="8450842" y="1422400"/>
                </a:lnTo>
                <a:lnTo>
                  <a:pt x="8449470" y="1432581"/>
                </a:lnTo>
                <a:lnTo>
                  <a:pt x="8450457" y="1435100"/>
                </a:lnTo>
                <a:lnTo>
                  <a:pt x="8450742" y="1447800"/>
                </a:lnTo>
                <a:lnTo>
                  <a:pt x="8674029" y="1447800"/>
                </a:lnTo>
                <a:lnTo>
                  <a:pt x="8671369" y="1435100"/>
                </a:lnTo>
                <a:lnTo>
                  <a:pt x="8457334" y="1435100"/>
                </a:lnTo>
                <a:lnTo>
                  <a:pt x="8458423" y="1422400"/>
                </a:lnTo>
                <a:close/>
              </a:path>
              <a:path w="8818245" h="1460500">
                <a:moveTo>
                  <a:pt x="8673065" y="1435100"/>
                </a:moveTo>
                <a:lnTo>
                  <a:pt x="8671369" y="1435100"/>
                </a:lnTo>
                <a:lnTo>
                  <a:pt x="8674029" y="1447800"/>
                </a:lnTo>
                <a:lnTo>
                  <a:pt x="8677222" y="1447800"/>
                </a:lnTo>
                <a:lnTo>
                  <a:pt x="8673065" y="1435100"/>
                </a:lnTo>
                <a:close/>
              </a:path>
              <a:path w="8818245" h="1460500">
                <a:moveTo>
                  <a:pt x="8707148" y="1435100"/>
                </a:moveTo>
                <a:lnTo>
                  <a:pt x="8692908" y="1435100"/>
                </a:lnTo>
                <a:lnTo>
                  <a:pt x="8695033" y="1447800"/>
                </a:lnTo>
                <a:lnTo>
                  <a:pt x="8712813" y="1447800"/>
                </a:lnTo>
                <a:lnTo>
                  <a:pt x="8707148" y="1435100"/>
                </a:lnTo>
                <a:close/>
              </a:path>
              <a:path w="8818245" h="1460500">
                <a:moveTo>
                  <a:pt x="168651" y="1428975"/>
                </a:moveTo>
                <a:lnTo>
                  <a:pt x="167858" y="1435100"/>
                </a:lnTo>
                <a:lnTo>
                  <a:pt x="168447" y="1440722"/>
                </a:lnTo>
                <a:lnTo>
                  <a:pt x="169836" y="1435100"/>
                </a:lnTo>
                <a:lnTo>
                  <a:pt x="170482" y="1435100"/>
                </a:lnTo>
                <a:lnTo>
                  <a:pt x="168651" y="1428975"/>
                </a:lnTo>
                <a:close/>
              </a:path>
              <a:path w="8818245" h="1460500">
                <a:moveTo>
                  <a:pt x="6329587" y="1435100"/>
                </a:moveTo>
                <a:lnTo>
                  <a:pt x="6327859" y="1435100"/>
                </a:lnTo>
                <a:lnTo>
                  <a:pt x="6328905" y="1439961"/>
                </a:lnTo>
                <a:lnTo>
                  <a:pt x="6329587" y="1435100"/>
                </a:lnTo>
                <a:close/>
              </a:path>
              <a:path w="8818245" h="1460500">
                <a:moveTo>
                  <a:pt x="1875796" y="1424032"/>
                </a:moveTo>
                <a:lnTo>
                  <a:pt x="1877746" y="1434494"/>
                </a:lnTo>
                <a:lnTo>
                  <a:pt x="1877859" y="1439955"/>
                </a:lnTo>
                <a:lnTo>
                  <a:pt x="1878539" y="1435100"/>
                </a:lnTo>
                <a:lnTo>
                  <a:pt x="1879775" y="1435100"/>
                </a:lnTo>
                <a:lnTo>
                  <a:pt x="1875796" y="1424032"/>
                </a:lnTo>
                <a:close/>
              </a:path>
              <a:path w="8818245" h="1460500">
                <a:moveTo>
                  <a:pt x="2511662" y="1424032"/>
                </a:moveTo>
                <a:lnTo>
                  <a:pt x="2513611" y="1434494"/>
                </a:lnTo>
                <a:lnTo>
                  <a:pt x="2513724" y="1439955"/>
                </a:lnTo>
                <a:lnTo>
                  <a:pt x="2514405" y="1435100"/>
                </a:lnTo>
                <a:lnTo>
                  <a:pt x="2515640" y="1435100"/>
                </a:lnTo>
                <a:lnTo>
                  <a:pt x="2511662" y="1424032"/>
                </a:lnTo>
                <a:close/>
              </a:path>
              <a:path w="8818245" h="1460500">
                <a:moveTo>
                  <a:pt x="3147527" y="1424032"/>
                </a:moveTo>
                <a:lnTo>
                  <a:pt x="3149477" y="1434494"/>
                </a:lnTo>
                <a:lnTo>
                  <a:pt x="3149589" y="1439955"/>
                </a:lnTo>
                <a:lnTo>
                  <a:pt x="3150270" y="1435100"/>
                </a:lnTo>
                <a:lnTo>
                  <a:pt x="3151506" y="1435100"/>
                </a:lnTo>
                <a:lnTo>
                  <a:pt x="3147527" y="1424032"/>
                </a:lnTo>
                <a:close/>
              </a:path>
              <a:path w="8818245" h="1460500">
                <a:moveTo>
                  <a:pt x="6750758" y="1424032"/>
                </a:moveTo>
                <a:lnTo>
                  <a:pt x="6752707" y="1434494"/>
                </a:lnTo>
                <a:lnTo>
                  <a:pt x="6752820" y="1439955"/>
                </a:lnTo>
                <a:lnTo>
                  <a:pt x="6753501" y="1435100"/>
                </a:lnTo>
                <a:lnTo>
                  <a:pt x="6754736" y="1435100"/>
                </a:lnTo>
                <a:lnTo>
                  <a:pt x="6750758" y="1424032"/>
                </a:lnTo>
                <a:close/>
              </a:path>
              <a:path w="8818245" h="1460500">
                <a:moveTo>
                  <a:pt x="7598575" y="1424032"/>
                </a:moveTo>
                <a:lnTo>
                  <a:pt x="7600524" y="1434494"/>
                </a:lnTo>
                <a:lnTo>
                  <a:pt x="7600637" y="1439955"/>
                </a:lnTo>
                <a:lnTo>
                  <a:pt x="7601318" y="1435100"/>
                </a:lnTo>
                <a:lnTo>
                  <a:pt x="7602553" y="1435100"/>
                </a:lnTo>
                <a:lnTo>
                  <a:pt x="7598575" y="1424032"/>
                </a:lnTo>
                <a:close/>
              </a:path>
              <a:path w="8818245" h="1460500">
                <a:moveTo>
                  <a:pt x="8234440" y="1424032"/>
                </a:moveTo>
                <a:lnTo>
                  <a:pt x="8236390" y="1434494"/>
                </a:lnTo>
                <a:lnTo>
                  <a:pt x="8236503" y="1439955"/>
                </a:lnTo>
                <a:lnTo>
                  <a:pt x="8237183" y="1435100"/>
                </a:lnTo>
                <a:lnTo>
                  <a:pt x="8238419" y="1435100"/>
                </a:lnTo>
                <a:lnTo>
                  <a:pt x="8234440" y="1424032"/>
                </a:lnTo>
                <a:close/>
              </a:path>
              <a:path w="8818245" h="1460500">
                <a:moveTo>
                  <a:pt x="1451904" y="1424093"/>
                </a:moveTo>
                <a:lnTo>
                  <a:pt x="1453842" y="1434494"/>
                </a:lnTo>
                <a:lnTo>
                  <a:pt x="1453955" y="1439881"/>
                </a:lnTo>
                <a:lnTo>
                  <a:pt x="1454625" y="1435100"/>
                </a:lnTo>
                <a:lnTo>
                  <a:pt x="1455861" y="1435100"/>
                </a:lnTo>
                <a:lnTo>
                  <a:pt x="1451904" y="1424093"/>
                </a:lnTo>
                <a:close/>
              </a:path>
              <a:path w="8818245" h="1460500">
                <a:moveTo>
                  <a:pt x="5691000" y="1424093"/>
                </a:moveTo>
                <a:lnTo>
                  <a:pt x="5692938" y="1434494"/>
                </a:lnTo>
                <a:lnTo>
                  <a:pt x="5693051" y="1439881"/>
                </a:lnTo>
                <a:lnTo>
                  <a:pt x="5693721" y="1435100"/>
                </a:lnTo>
                <a:lnTo>
                  <a:pt x="5694957" y="1435100"/>
                </a:lnTo>
                <a:lnTo>
                  <a:pt x="5691000" y="1424093"/>
                </a:lnTo>
                <a:close/>
              </a:path>
              <a:path w="8818245" h="1460500">
                <a:moveTo>
                  <a:pt x="101240" y="1422400"/>
                </a:moveTo>
                <a:lnTo>
                  <a:pt x="77369" y="1422400"/>
                </a:lnTo>
                <a:lnTo>
                  <a:pt x="81788" y="1435100"/>
                </a:lnTo>
                <a:lnTo>
                  <a:pt x="100177" y="1435100"/>
                </a:lnTo>
                <a:lnTo>
                  <a:pt x="101240" y="1422400"/>
                </a:lnTo>
                <a:close/>
              </a:path>
              <a:path w="8818245" h="1460500">
                <a:moveTo>
                  <a:pt x="130278" y="1422400"/>
                </a:moveTo>
                <a:lnTo>
                  <a:pt x="101240" y="1422400"/>
                </a:lnTo>
                <a:lnTo>
                  <a:pt x="105996" y="1435100"/>
                </a:lnTo>
                <a:lnTo>
                  <a:pt x="130163" y="1435100"/>
                </a:lnTo>
                <a:lnTo>
                  <a:pt x="130278" y="1422400"/>
                </a:lnTo>
                <a:close/>
              </a:path>
              <a:path w="8818245" h="1460500">
                <a:moveTo>
                  <a:pt x="151042" y="1422400"/>
                </a:moveTo>
                <a:lnTo>
                  <a:pt x="138885" y="1422400"/>
                </a:lnTo>
                <a:lnTo>
                  <a:pt x="136142" y="1435100"/>
                </a:lnTo>
                <a:lnTo>
                  <a:pt x="150236" y="1435100"/>
                </a:lnTo>
                <a:lnTo>
                  <a:pt x="151042" y="1422400"/>
                </a:lnTo>
                <a:close/>
              </a:path>
              <a:path w="8818245" h="1460500">
                <a:moveTo>
                  <a:pt x="178130" y="1422400"/>
                </a:moveTo>
                <a:lnTo>
                  <a:pt x="169502" y="1422400"/>
                </a:lnTo>
                <a:lnTo>
                  <a:pt x="168651" y="1428975"/>
                </a:lnTo>
                <a:lnTo>
                  <a:pt x="170482" y="1435100"/>
                </a:lnTo>
                <a:lnTo>
                  <a:pt x="176884" y="1435100"/>
                </a:lnTo>
                <a:lnTo>
                  <a:pt x="178130" y="1422400"/>
                </a:lnTo>
                <a:close/>
              </a:path>
              <a:path w="8818245" h="1460500">
                <a:moveTo>
                  <a:pt x="204737" y="1422400"/>
                </a:moveTo>
                <a:lnTo>
                  <a:pt x="189669" y="1422400"/>
                </a:lnTo>
                <a:lnTo>
                  <a:pt x="192402" y="1435100"/>
                </a:lnTo>
                <a:lnTo>
                  <a:pt x="203564" y="1435100"/>
                </a:lnTo>
                <a:lnTo>
                  <a:pt x="204737" y="1422400"/>
                </a:lnTo>
                <a:close/>
              </a:path>
              <a:path w="8818245" h="1460500">
                <a:moveTo>
                  <a:pt x="251437" y="1422400"/>
                </a:moveTo>
                <a:lnTo>
                  <a:pt x="223783" y="1422400"/>
                </a:lnTo>
                <a:lnTo>
                  <a:pt x="217031" y="1435100"/>
                </a:lnTo>
                <a:lnTo>
                  <a:pt x="255887" y="1435100"/>
                </a:lnTo>
                <a:lnTo>
                  <a:pt x="251437" y="1422400"/>
                </a:lnTo>
                <a:close/>
              </a:path>
              <a:path w="8818245" h="1460500">
                <a:moveTo>
                  <a:pt x="312315" y="1422400"/>
                </a:moveTo>
                <a:lnTo>
                  <a:pt x="290273" y="1422400"/>
                </a:lnTo>
                <a:lnTo>
                  <a:pt x="292692" y="1435100"/>
                </a:lnTo>
                <a:lnTo>
                  <a:pt x="310199" y="1435100"/>
                </a:lnTo>
                <a:lnTo>
                  <a:pt x="312315" y="1422400"/>
                </a:lnTo>
                <a:close/>
              </a:path>
              <a:path w="8818245" h="1460500">
                <a:moveTo>
                  <a:pt x="329120" y="1422400"/>
                </a:moveTo>
                <a:lnTo>
                  <a:pt x="322241" y="1422400"/>
                </a:lnTo>
                <a:lnTo>
                  <a:pt x="316377" y="1435100"/>
                </a:lnTo>
                <a:lnTo>
                  <a:pt x="330052" y="1435100"/>
                </a:lnTo>
                <a:lnTo>
                  <a:pt x="329120" y="1422400"/>
                </a:lnTo>
                <a:close/>
              </a:path>
              <a:path w="8818245" h="1460500">
                <a:moveTo>
                  <a:pt x="352952" y="1422400"/>
                </a:moveTo>
                <a:lnTo>
                  <a:pt x="340680" y="1422400"/>
                </a:lnTo>
                <a:lnTo>
                  <a:pt x="337633" y="1435100"/>
                </a:lnTo>
                <a:lnTo>
                  <a:pt x="352795" y="1435100"/>
                </a:lnTo>
                <a:lnTo>
                  <a:pt x="352952" y="1422400"/>
                </a:lnTo>
                <a:close/>
              </a:path>
              <a:path w="8818245" h="1460500">
                <a:moveTo>
                  <a:pt x="373978" y="1422400"/>
                </a:moveTo>
                <a:lnTo>
                  <a:pt x="362250" y="1422400"/>
                </a:lnTo>
                <a:lnTo>
                  <a:pt x="360533" y="1435100"/>
                </a:lnTo>
                <a:lnTo>
                  <a:pt x="368815" y="1435100"/>
                </a:lnTo>
                <a:lnTo>
                  <a:pt x="373978" y="1422400"/>
                </a:lnTo>
                <a:close/>
              </a:path>
              <a:path w="8818245" h="1460500">
                <a:moveTo>
                  <a:pt x="391810" y="1422400"/>
                </a:moveTo>
                <a:lnTo>
                  <a:pt x="388354" y="1422400"/>
                </a:lnTo>
                <a:lnTo>
                  <a:pt x="382501" y="1435100"/>
                </a:lnTo>
                <a:lnTo>
                  <a:pt x="394145" y="1435100"/>
                </a:lnTo>
                <a:lnTo>
                  <a:pt x="394063" y="1434494"/>
                </a:lnTo>
                <a:lnTo>
                  <a:pt x="391810" y="1422400"/>
                </a:lnTo>
                <a:close/>
              </a:path>
              <a:path w="8818245" h="1460500">
                <a:moveTo>
                  <a:pt x="417170" y="1422400"/>
                </a:moveTo>
                <a:lnTo>
                  <a:pt x="401202" y="1422400"/>
                </a:lnTo>
                <a:lnTo>
                  <a:pt x="401820" y="1435100"/>
                </a:lnTo>
                <a:lnTo>
                  <a:pt x="423589" y="1435100"/>
                </a:lnTo>
                <a:lnTo>
                  <a:pt x="417170" y="1422400"/>
                </a:lnTo>
                <a:close/>
              </a:path>
              <a:path w="8818245" h="1460500">
                <a:moveTo>
                  <a:pt x="452457" y="1422400"/>
                </a:moveTo>
                <a:lnTo>
                  <a:pt x="434813" y="1422400"/>
                </a:lnTo>
                <a:lnTo>
                  <a:pt x="433054" y="1435100"/>
                </a:lnTo>
                <a:lnTo>
                  <a:pt x="458949" y="1435100"/>
                </a:lnTo>
                <a:lnTo>
                  <a:pt x="452457" y="1422400"/>
                </a:lnTo>
                <a:close/>
              </a:path>
              <a:path w="8818245" h="1460500">
                <a:moveTo>
                  <a:pt x="478959" y="1422400"/>
                </a:moveTo>
                <a:lnTo>
                  <a:pt x="475451" y="1422400"/>
                </a:lnTo>
                <a:lnTo>
                  <a:pt x="469336" y="1435100"/>
                </a:lnTo>
                <a:lnTo>
                  <a:pt x="481943" y="1435100"/>
                </a:lnTo>
                <a:lnTo>
                  <a:pt x="478959" y="1422400"/>
                </a:lnTo>
                <a:close/>
              </a:path>
              <a:path w="8818245" h="1460500">
                <a:moveTo>
                  <a:pt x="522654" y="1422400"/>
                </a:moveTo>
                <a:lnTo>
                  <a:pt x="506078" y="1422400"/>
                </a:lnTo>
                <a:lnTo>
                  <a:pt x="490037" y="1435100"/>
                </a:lnTo>
                <a:lnTo>
                  <a:pt x="526088" y="1435100"/>
                </a:lnTo>
                <a:lnTo>
                  <a:pt x="522654" y="1422400"/>
                </a:lnTo>
                <a:close/>
              </a:path>
              <a:path w="8818245" h="1460500">
                <a:moveTo>
                  <a:pt x="543124" y="1422400"/>
                </a:moveTo>
                <a:lnTo>
                  <a:pt x="539606" y="1422400"/>
                </a:lnTo>
                <a:lnTo>
                  <a:pt x="533114" y="1435100"/>
                </a:lnTo>
                <a:lnTo>
                  <a:pt x="545491" y="1435100"/>
                </a:lnTo>
                <a:lnTo>
                  <a:pt x="543124" y="1422400"/>
                </a:lnTo>
                <a:close/>
              </a:path>
              <a:path w="8818245" h="1460500">
                <a:moveTo>
                  <a:pt x="579395" y="1422400"/>
                </a:moveTo>
                <a:lnTo>
                  <a:pt x="571993" y="1422400"/>
                </a:lnTo>
                <a:lnTo>
                  <a:pt x="570767" y="1435100"/>
                </a:lnTo>
                <a:lnTo>
                  <a:pt x="576725" y="1435100"/>
                </a:lnTo>
                <a:lnTo>
                  <a:pt x="579395" y="1422400"/>
                </a:lnTo>
                <a:close/>
              </a:path>
              <a:path w="8818245" h="1460500">
                <a:moveTo>
                  <a:pt x="603154" y="1422400"/>
                </a:moveTo>
                <a:lnTo>
                  <a:pt x="588641" y="1422400"/>
                </a:lnTo>
                <a:lnTo>
                  <a:pt x="590861" y="1435100"/>
                </a:lnTo>
                <a:lnTo>
                  <a:pt x="606798" y="1435100"/>
                </a:lnTo>
                <a:lnTo>
                  <a:pt x="607140" y="1432572"/>
                </a:lnTo>
                <a:lnTo>
                  <a:pt x="603154" y="1422400"/>
                </a:lnTo>
                <a:close/>
              </a:path>
              <a:path w="8818245" h="1460500">
                <a:moveTo>
                  <a:pt x="641969" y="1422400"/>
                </a:moveTo>
                <a:lnTo>
                  <a:pt x="627980" y="1422400"/>
                </a:lnTo>
                <a:lnTo>
                  <a:pt x="630713" y="1435100"/>
                </a:lnTo>
                <a:lnTo>
                  <a:pt x="641027" y="1435100"/>
                </a:lnTo>
                <a:lnTo>
                  <a:pt x="641969" y="1422400"/>
                </a:lnTo>
                <a:close/>
              </a:path>
              <a:path w="8818245" h="1460500">
                <a:moveTo>
                  <a:pt x="678701" y="1422400"/>
                </a:moveTo>
                <a:lnTo>
                  <a:pt x="668775" y="1422400"/>
                </a:lnTo>
                <a:lnTo>
                  <a:pt x="647205" y="1435100"/>
                </a:lnTo>
                <a:lnTo>
                  <a:pt x="681832" y="1435100"/>
                </a:lnTo>
                <a:lnTo>
                  <a:pt x="678701" y="1422400"/>
                </a:lnTo>
                <a:close/>
              </a:path>
              <a:path w="8818245" h="1460500">
                <a:moveTo>
                  <a:pt x="736218" y="1422400"/>
                </a:moveTo>
                <a:lnTo>
                  <a:pt x="714187" y="1422400"/>
                </a:lnTo>
                <a:lnTo>
                  <a:pt x="716606" y="1435100"/>
                </a:lnTo>
                <a:lnTo>
                  <a:pt x="734113" y="1435100"/>
                </a:lnTo>
                <a:lnTo>
                  <a:pt x="736218" y="1422400"/>
                </a:lnTo>
                <a:close/>
              </a:path>
              <a:path w="8818245" h="1460500">
                <a:moveTo>
                  <a:pt x="753024" y="1422400"/>
                </a:moveTo>
                <a:lnTo>
                  <a:pt x="746144" y="1422400"/>
                </a:lnTo>
                <a:lnTo>
                  <a:pt x="740291" y="1435100"/>
                </a:lnTo>
                <a:lnTo>
                  <a:pt x="753966" y="1435100"/>
                </a:lnTo>
                <a:lnTo>
                  <a:pt x="753024" y="1422400"/>
                </a:lnTo>
                <a:close/>
              </a:path>
              <a:path w="8818245" h="1460500">
                <a:moveTo>
                  <a:pt x="776866" y="1422400"/>
                </a:moveTo>
                <a:lnTo>
                  <a:pt x="764594" y="1422400"/>
                </a:lnTo>
                <a:lnTo>
                  <a:pt x="761547" y="1435100"/>
                </a:lnTo>
                <a:lnTo>
                  <a:pt x="776709" y="1435100"/>
                </a:lnTo>
                <a:lnTo>
                  <a:pt x="776866" y="1422400"/>
                </a:lnTo>
                <a:close/>
              </a:path>
              <a:path w="8818245" h="1460500">
                <a:moveTo>
                  <a:pt x="797891" y="1422400"/>
                </a:moveTo>
                <a:lnTo>
                  <a:pt x="786164" y="1422400"/>
                </a:lnTo>
                <a:lnTo>
                  <a:pt x="784447" y="1435100"/>
                </a:lnTo>
                <a:lnTo>
                  <a:pt x="792729" y="1435100"/>
                </a:lnTo>
                <a:lnTo>
                  <a:pt x="797891" y="1422400"/>
                </a:lnTo>
                <a:close/>
              </a:path>
              <a:path w="8818245" h="1460500">
                <a:moveTo>
                  <a:pt x="815723" y="1422400"/>
                </a:moveTo>
                <a:lnTo>
                  <a:pt x="812268" y="1422400"/>
                </a:lnTo>
                <a:lnTo>
                  <a:pt x="806404" y="1435100"/>
                </a:lnTo>
                <a:lnTo>
                  <a:pt x="818048" y="1435100"/>
                </a:lnTo>
                <a:lnTo>
                  <a:pt x="817977" y="1434494"/>
                </a:lnTo>
                <a:lnTo>
                  <a:pt x="815723" y="1422400"/>
                </a:lnTo>
                <a:close/>
              </a:path>
              <a:path w="8818245" h="1460500">
                <a:moveTo>
                  <a:pt x="841073" y="1422400"/>
                </a:moveTo>
                <a:lnTo>
                  <a:pt x="825116" y="1422400"/>
                </a:lnTo>
                <a:lnTo>
                  <a:pt x="825723" y="1435100"/>
                </a:lnTo>
                <a:lnTo>
                  <a:pt x="847492" y="1435100"/>
                </a:lnTo>
                <a:lnTo>
                  <a:pt x="841073" y="1422400"/>
                </a:lnTo>
                <a:close/>
              </a:path>
              <a:path w="8818245" h="1460500">
                <a:moveTo>
                  <a:pt x="876371" y="1422400"/>
                </a:moveTo>
                <a:lnTo>
                  <a:pt x="858717" y="1422400"/>
                </a:lnTo>
                <a:lnTo>
                  <a:pt x="856968" y="1435100"/>
                </a:lnTo>
                <a:lnTo>
                  <a:pt x="882863" y="1435100"/>
                </a:lnTo>
                <a:lnTo>
                  <a:pt x="876371" y="1422400"/>
                </a:lnTo>
                <a:close/>
              </a:path>
              <a:path w="8818245" h="1460500">
                <a:moveTo>
                  <a:pt x="902873" y="1422400"/>
                </a:moveTo>
                <a:lnTo>
                  <a:pt x="899354" y="1422400"/>
                </a:lnTo>
                <a:lnTo>
                  <a:pt x="893250" y="1435100"/>
                </a:lnTo>
                <a:lnTo>
                  <a:pt x="905846" y="1435100"/>
                </a:lnTo>
                <a:lnTo>
                  <a:pt x="902873" y="1422400"/>
                </a:lnTo>
                <a:close/>
              </a:path>
              <a:path w="8818245" h="1460500">
                <a:moveTo>
                  <a:pt x="946557" y="1422400"/>
                </a:moveTo>
                <a:lnTo>
                  <a:pt x="929982" y="1422400"/>
                </a:lnTo>
                <a:lnTo>
                  <a:pt x="913940" y="1435100"/>
                </a:lnTo>
                <a:lnTo>
                  <a:pt x="949992" y="1435100"/>
                </a:lnTo>
                <a:lnTo>
                  <a:pt x="946557" y="1422400"/>
                </a:lnTo>
                <a:close/>
              </a:path>
              <a:path w="8818245" h="1460500">
                <a:moveTo>
                  <a:pt x="967028" y="1422400"/>
                </a:moveTo>
                <a:lnTo>
                  <a:pt x="963520" y="1422400"/>
                </a:lnTo>
                <a:lnTo>
                  <a:pt x="957028" y="1435100"/>
                </a:lnTo>
                <a:lnTo>
                  <a:pt x="969394" y="1435100"/>
                </a:lnTo>
                <a:lnTo>
                  <a:pt x="967028" y="1422400"/>
                </a:lnTo>
                <a:close/>
              </a:path>
              <a:path w="8818245" h="1460500">
                <a:moveTo>
                  <a:pt x="1003309" y="1422400"/>
                </a:moveTo>
                <a:lnTo>
                  <a:pt x="995896" y="1422400"/>
                </a:lnTo>
                <a:lnTo>
                  <a:pt x="994681" y="1435100"/>
                </a:lnTo>
                <a:lnTo>
                  <a:pt x="1000639" y="1435100"/>
                </a:lnTo>
                <a:lnTo>
                  <a:pt x="1003309" y="1422400"/>
                </a:lnTo>
                <a:close/>
              </a:path>
              <a:path w="8818245" h="1460500">
                <a:moveTo>
                  <a:pt x="1027068" y="1422400"/>
                </a:moveTo>
                <a:lnTo>
                  <a:pt x="1012555" y="1422400"/>
                </a:lnTo>
                <a:lnTo>
                  <a:pt x="1014764" y="1435100"/>
                </a:lnTo>
                <a:lnTo>
                  <a:pt x="1030712" y="1435100"/>
                </a:lnTo>
                <a:lnTo>
                  <a:pt x="1031052" y="1432572"/>
                </a:lnTo>
                <a:lnTo>
                  <a:pt x="1027068" y="1422400"/>
                </a:lnTo>
                <a:close/>
              </a:path>
              <a:path w="8818245" h="1460500">
                <a:moveTo>
                  <a:pt x="1065883" y="1422400"/>
                </a:moveTo>
                <a:lnTo>
                  <a:pt x="1051884" y="1422400"/>
                </a:lnTo>
                <a:lnTo>
                  <a:pt x="1054627" y="1435100"/>
                </a:lnTo>
                <a:lnTo>
                  <a:pt x="1064941" y="1435100"/>
                </a:lnTo>
                <a:lnTo>
                  <a:pt x="1065883" y="1422400"/>
                </a:lnTo>
                <a:close/>
              </a:path>
              <a:path w="8818245" h="1460500">
                <a:moveTo>
                  <a:pt x="1102615" y="1422400"/>
                </a:moveTo>
                <a:lnTo>
                  <a:pt x="1092689" y="1422400"/>
                </a:lnTo>
                <a:lnTo>
                  <a:pt x="1071119" y="1435100"/>
                </a:lnTo>
                <a:lnTo>
                  <a:pt x="1105735" y="1435100"/>
                </a:lnTo>
                <a:lnTo>
                  <a:pt x="1102615" y="1422400"/>
                </a:lnTo>
                <a:close/>
              </a:path>
              <a:path w="8818245" h="1460500">
                <a:moveTo>
                  <a:pt x="1160132" y="1422400"/>
                </a:moveTo>
                <a:lnTo>
                  <a:pt x="1138091" y="1422400"/>
                </a:lnTo>
                <a:lnTo>
                  <a:pt x="1140520" y="1435100"/>
                </a:lnTo>
                <a:lnTo>
                  <a:pt x="1158027" y="1435100"/>
                </a:lnTo>
                <a:lnTo>
                  <a:pt x="1160132" y="1422400"/>
                </a:lnTo>
                <a:close/>
              </a:path>
              <a:path w="8818245" h="1460500">
                <a:moveTo>
                  <a:pt x="1176937" y="1422400"/>
                </a:moveTo>
                <a:lnTo>
                  <a:pt x="1170058" y="1422400"/>
                </a:lnTo>
                <a:lnTo>
                  <a:pt x="1164194" y="1435100"/>
                </a:lnTo>
                <a:lnTo>
                  <a:pt x="1177869" y="1435100"/>
                </a:lnTo>
                <a:lnTo>
                  <a:pt x="1176937" y="1422400"/>
                </a:lnTo>
                <a:close/>
              </a:path>
              <a:path w="8818245" h="1460500">
                <a:moveTo>
                  <a:pt x="1200769" y="1422400"/>
                </a:moveTo>
                <a:lnTo>
                  <a:pt x="1188497" y="1422400"/>
                </a:lnTo>
                <a:lnTo>
                  <a:pt x="1185450" y="1435100"/>
                </a:lnTo>
                <a:lnTo>
                  <a:pt x="1200612" y="1435100"/>
                </a:lnTo>
                <a:lnTo>
                  <a:pt x="1200769" y="1422400"/>
                </a:lnTo>
                <a:close/>
              </a:path>
              <a:path w="8818245" h="1460500">
                <a:moveTo>
                  <a:pt x="1221795" y="1422400"/>
                </a:moveTo>
                <a:lnTo>
                  <a:pt x="1210078" y="1422400"/>
                </a:lnTo>
                <a:lnTo>
                  <a:pt x="1208350" y="1435100"/>
                </a:lnTo>
                <a:lnTo>
                  <a:pt x="1216643" y="1435100"/>
                </a:lnTo>
                <a:lnTo>
                  <a:pt x="1221795" y="1422400"/>
                </a:lnTo>
                <a:close/>
              </a:path>
              <a:path w="8818245" h="1460500">
                <a:moveTo>
                  <a:pt x="1243365" y="1422400"/>
                </a:moveTo>
                <a:lnTo>
                  <a:pt x="1236182" y="1422400"/>
                </a:lnTo>
                <a:lnTo>
                  <a:pt x="1230318" y="1435100"/>
                </a:lnTo>
                <a:lnTo>
                  <a:pt x="1241962" y="1435100"/>
                </a:lnTo>
                <a:lnTo>
                  <a:pt x="1243365" y="1422400"/>
                </a:lnTo>
                <a:close/>
              </a:path>
              <a:path w="8818245" h="1460500">
                <a:moveTo>
                  <a:pt x="1360963" y="1422400"/>
                </a:moveTo>
                <a:lnTo>
                  <a:pt x="1343697" y="1422400"/>
                </a:lnTo>
                <a:lnTo>
                  <a:pt x="1340681" y="1435100"/>
                </a:lnTo>
                <a:lnTo>
                  <a:pt x="1364597" y="1435100"/>
                </a:lnTo>
                <a:lnTo>
                  <a:pt x="1360963" y="1422400"/>
                </a:lnTo>
                <a:close/>
              </a:path>
              <a:path w="8818245" h="1460500">
                <a:moveTo>
                  <a:pt x="1392617" y="1422400"/>
                </a:moveTo>
                <a:lnTo>
                  <a:pt x="1382481" y="1422400"/>
                </a:lnTo>
                <a:lnTo>
                  <a:pt x="1369089" y="1435100"/>
                </a:lnTo>
                <a:lnTo>
                  <a:pt x="1392617" y="1435100"/>
                </a:lnTo>
                <a:lnTo>
                  <a:pt x="1392617" y="1422400"/>
                </a:lnTo>
                <a:close/>
              </a:path>
              <a:path w="8818245" h="1460500">
                <a:moveTo>
                  <a:pt x="1414145" y="1422400"/>
                </a:moveTo>
                <a:lnTo>
                  <a:pt x="1408103" y="1422400"/>
                </a:lnTo>
                <a:lnTo>
                  <a:pt x="1403925" y="1435100"/>
                </a:lnTo>
                <a:lnTo>
                  <a:pt x="1418867" y="1435100"/>
                </a:lnTo>
                <a:lnTo>
                  <a:pt x="1414145" y="1422400"/>
                </a:lnTo>
                <a:close/>
              </a:path>
              <a:path w="8818245" h="1460500">
                <a:moveTo>
                  <a:pt x="1458688" y="1422400"/>
                </a:moveTo>
                <a:lnTo>
                  <a:pt x="1451589" y="1422400"/>
                </a:lnTo>
                <a:lnTo>
                  <a:pt x="1451904" y="1424093"/>
                </a:lnTo>
                <a:lnTo>
                  <a:pt x="1455861" y="1435100"/>
                </a:lnTo>
                <a:lnTo>
                  <a:pt x="1461589" y="1435100"/>
                </a:lnTo>
                <a:lnTo>
                  <a:pt x="1458688" y="1422400"/>
                </a:lnTo>
                <a:close/>
              </a:path>
              <a:path w="8818245" h="1460500">
                <a:moveTo>
                  <a:pt x="1476939" y="1422400"/>
                </a:moveTo>
                <a:lnTo>
                  <a:pt x="1460981" y="1422400"/>
                </a:lnTo>
                <a:lnTo>
                  <a:pt x="1461589" y="1435100"/>
                </a:lnTo>
                <a:lnTo>
                  <a:pt x="1483357" y="1435100"/>
                </a:lnTo>
                <a:lnTo>
                  <a:pt x="1476939" y="1422400"/>
                </a:lnTo>
                <a:close/>
              </a:path>
              <a:path w="8818245" h="1460500">
                <a:moveTo>
                  <a:pt x="1512226" y="1422400"/>
                </a:moveTo>
                <a:lnTo>
                  <a:pt x="1494582" y="1422400"/>
                </a:lnTo>
                <a:lnTo>
                  <a:pt x="1492834" y="1435100"/>
                </a:lnTo>
                <a:lnTo>
                  <a:pt x="1518718" y="1435100"/>
                </a:lnTo>
                <a:lnTo>
                  <a:pt x="1512226" y="1422400"/>
                </a:lnTo>
                <a:close/>
              </a:path>
              <a:path w="8818245" h="1460500">
                <a:moveTo>
                  <a:pt x="1538738" y="1422400"/>
                </a:moveTo>
                <a:lnTo>
                  <a:pt x="1535220" y="1422400"/>
                </a:lnTo>
                <a:lnTo>
                  <a:pt x="1529115" y="1435100"/>
                </a:lnTo>
                <a:lnTo>
                  <a:pt x="1541712" y="1435100"/>
                </a:lnTo>
                <a:lnTo>
                  <a:pt x="1538738" y="1422400"/>
                </a:lnTo>
                <a:close/>
              </a:path>
              <a:path w="8818245" h="1460500">
                <a:moveTo>
                  <a:pt x="1582423" y="1422400"/>
                </a:moveTo>
                <a:lnTo>
                  <a:pt x="1565847" y="1422400"/>
                </a:lnTo>
                <a:lnTo>
                  <a:pt x="1549806" y="1435100"/>
                </a:lnTo>
                <a:lnTo>
                  <a:pt x="1585857" y="1435100"/>
                </a:lnTo>
                <a:lnTo>
                  <a:pt x="1582423" y="1422400"/>
                </a:lnTo>
                <a:close/>
              </a:path>
              <a:path w="8818245" h="1460500">
                <a:moveTo>
                  <a:pt x="1602893" y="1422400"/>
                </a:moveTo>
                <a:lnTo>
                  <a:pt x="1599375" y="1422400"/>
                </a:lnTo>
                <a:lnTo>
                  <a:pt x="1592883" y="1435100"/>
                </a:lnTo>
                <a:lnTo>
                  <a:pt x="1605260" y="1435100"/>
                </a:lnTo>
                <a:lnTo>
                  <a:pt x="1602893" y="1422400"/>
                </a:lnTo>
                <a:close/>
              </a:path>
              <a:path w="8818245" h="1460500">
                <a:moveTo>
                  <a:pt x="1639175" y="1422400"/>
                </a:moveTo>
                <a:lnTo>
                  <a:pt x="1631761" y="1422400"/>
                </a:lnTo>
                <a:lnTo>
                  <a:pt x="1630547" y="1435100"/>
                </a:lnTo>
                <a:lnTo>
                  <a:pt x="1636505" y="1435100"/>
                </a:lnTo>
                <a:lnTo>
                  <a:pt x="1639175" y="1422400"/>
                </a:lnTo>
                <a:close/>
              </a:path>
              <a:path w="8818245" h="1460500">
                <a:moveTo>
                  <a:pt x="1784867" y="1422400"/>
                </a:moveTo>
                <a:lnTo>
                  <a:pt x="1767600" y="1422400"/>
                </a:lnTo>
                <a:lnTo>
                  <a:pt x="1764585" y="1435100"/>
                </a:lnTo>
                <a:lnTo>
                  <a:pt x="1788510" y="1435100"/>
                </a:lnTo>
                <a:lnTo>
                  <a:pt x="1784867" y="1422400"/>
                </a:lnTo>
                <a:close/>
              </a:path>
              <a:path w="8818245" h="1460500">
                <a:moveTo>
                  <a:pt x="1816531" y="1422400"/>
                </a:moveTo>
                <a:lnTo>
                  <a:pt x="1806384" y="1422400"/>
                </a:lnTo>
                <a:lnTo>
                  <a:pt x="1792992" y="1435100"/>
                </a:lnTo>
                <a:lnTo>
                  <a:pt x="1816531" y="1435100"/>
                </a:lnTo>
                <a:lnTo>
                  <a:pt x="1816531" y="1422400"/>
                </a:lnTo>
                <a:close/>
              </a:path>
              <a:path w="8818245" h="1460500">
                <a:moveTo>
                  <a:pt x="1838048" y="1422400"/>
                </a:moveTo>
                <a:lnTo>
                  <a:pt x="1832017" y="1422400"/>
                </a:lnTo>
                <a:lnTo>
                  <a:pt x="1827829" y="1435100"/>
                </a:lnTo>
                <a:lnTo>
                  <a:pt x="1842771" y="1435100"/>
                </a:lnTo>
                <a:lnTo>
                  <a:pt x="1838048" y="1422400"/>
                </a:lnTo>
                <a:close/>
              </a:path>
              <a:path w="8818245" h="1460500">
                <a:moveTo>
                  <a:pt x="1882602" y="1422400"/>
                </a:moveTo>
                <a:lnTo>
                  <a:pt x="1875492" y="1422400"/>
                </a:lnTo>
                <a:lnTo>
                  <a:pt x="1875818" y="1424093"/>
                </a:lnTo>
                <a:lnTo>
                  <a:pt x="1879775" y="1435100"/>
                </a:lnTo>
                <a:lnTo>
                  <a:pt x="1885502" y="1435100"/>
                </a:lnTo>
                <a:lnTo>
                  <a:pt x="1882602" y="1422400"/>
                </a:lnTo>
                <a:close/>
              </a:path>
              <a:path w="8818245" h="1460500">
                <a:moveTo>
                  <a:pt x="1900853" y="1422400"/>
                </a:moveTo>
                <a:lnTo>
                  <a:pt x="1884885" y="1422400"/>
                </a:lnTo>
                <a:lnTo>
                  <a:pt x="1885502" y="1435100"/>
                </a:lnTo>
                <a:lnTo>
                  <a:pt x="1907271" y="1435100"/>
                </a:lnTo>
                <a:lnTo>
                  <a:pt x="1900853" y="1422400"/>
                </a:lnTo>
                <a:close/>
              </a:path>
              <a:path w="8818245" h="1460500">
                <a:moveTo>
                  <a:pt x="1936140" y="1422400"/>
                </a:moveTo>
                <a:lnTo>
                  <a:pt x="1918496" y="1422400"/>
                </a:lnTo>
                <a:lnTo>
                  <a:pt x="1916737" y="1435100"/>
                </a:lnTo>
                <a:lnTo>
                  <a:pt x="1942631" y="1435100"/>
                </a:lnTo>
                <a:lnTo>
                  <a:pt x="1936140" y="1422400"/>
                </a:lnTo>
                <a:close/>
              </a:path>
              <a:path w="8818245" h="1460500">
                <a:moveTo>
                  <a:pt x="1962641" y="1422400"/>
                </a:moveTo>
                <a:lnTo>
                  <a:pt x="1959134" y="1422400"/>
                </a:lnTo>
                <a:lnTo>
                  <a:pt x="1953019" y="1435100"/>
                </a:lnTo>
                <a:lnTo>
                  <a:pt x="1965626" y="1435100"/>
                </a:lnTo>
                <a:lnTo>
                  <a:pt x="1962641" y="1422400"/>
                </a:lnTo>
                <a:close/>
              </a:path>
              <a:path w="8818245" h="1460500">
                <a:moveTo>
                  <a:pt x="2006336" y="1422400"/>
                </a:moveTo>
                <a:lnTo>
                  <a:pt x="1989761" y="1422400"/>
                </a:lnTo>
                <a:lnTo>
                  <a:pt x="1973720" y="1435100"/>
                </a:lnTo>
                <a:lnTo>
                  <a:pt x="2009771" y="1435100"/>
                </a:lnTo>
                <a:lnTo>
                  <a:pt x="2006336" y="1422400"/>
                </a:lnTo>
                <a:close/>
              </a:path>
              <a:path w="8818245" h="1460500">
                <a:moveTo>
                  <a:pt x="2026807" y="1422400"/>
                </a:moveTo>
                <a:lnTo>
                  <a:pt x="2023289" y="1422400"/>
                </a:lnTo>
                <a:lnTo>
                  <a:pt x="2016797" y="1435100"/>
                </a:lnTo>
                <a:lnTo>
                  <a:pt x="2029173" y="1435100"/>
                </a:lnTo>
                <a:lnTo>
                  <a:pt x="2026807" y="1422400"/>
                </a:lnTo>
                <a:close/>
              </a:path>
              <a:path w="8818245" h="1460500">
                <a:moveTo>
                  <a:pt x="2063089" y="1422400"/>
                </a:moveTo>
                <a:lnTo>
                  <a:pt x="2055675" y="1422400"/>
                </a:lnTo>
                <a:lnTo>
                  <a:pt x="2054450" y="1435100"/>
                </a:lnTo>
                <a:lnTo>
                  <a:pt x="2060408" y="1435100"/>
                </a:lnTo>
                <a:lnTo>
                  <a:pt x="2063089" y="1422400"/>
                </a:lnTo>
                <a:close/>
              </a:path>
              <a:path w="8818245" h="1460500">
                <a:moveTo>
                  <a:pt x="2086836" y="1422400"/>
                </a:moveTo>
                <a:lnTo>
                  <a:pt x="2072324" y="1422400"/>
                </a:lnTo>
                <a:lnTo>
                  <a:pt x="2074544" y="1435100"/>
                </a:lnTo>
                <a:lnTo>
                  <a:pt x="2090480" y="1435100"/>
                </a:lnTo>
                <a:lnTo>
                  <a:pt x="2090822" y="1432572"/>
                </a:lnTo>
                <a:lnTo>
                  <a:pt x="2086836" y="1422400"/>
                </a:lnTo>
                <a:close/>
              </a:path>
              <a:path w="8818245" h="1460500">
                <a:moveTo>
                  <a:pt x="2125652" y="1422400"/>
                </a:moveTo>
                <a:lnTo>
                  <a:pt x="2111663" y="1422400"/>
                </a:lnTo>
                <a:lnTo>
                  <a:pt x="2114396" y="1435100"/>
                </a:lnTo>
                <a:lnTo>
                  <a:pt x="2124710" y="1435100"/>
                </a:lnTo>
                <a:lnTo>
                  <a:pt x="2125652" y="1422400"/>
                </a:lnTo>
                <a:close/>
              </a:path>
              <a:path w="8818245" h="1460500">
                <a:moveTo>
                  <a:pt x="2162384" y="1422400"/>
                </a:moveTo>
                <a:lnTo>
                  <a:pt x="2152458" y="1422400"/>
                </a:lnTo>
                <a:lnTo>
                  <a:pt x="2130887" y="1435100"/>
                </a:lnTo>
                <a:lnTo>
                  <a:pt x="2165515" y="1435100"/>
                </a:lnTo>
                <a:lnTo>
                  <a:pt x="2162384" y="1422400"/>
                </a:lnTo>
                <a:close/>
              </a:path>
              <a:path w="8818245" h="1460500">
                <a:moveTo>
                  <a:pt x="2219911" y="1422400"/>
                </a:moveTo>
                <a:lnTo>
                  <a:pt x="2197870" y="1422400"/>
                </a:lnTo>
                <a:lnTo>
                  <a:pt x="2200289" y="1435100"/>
                </a:lnTo>
                <a:lnTo>
                  <a:pt x="2217796" y="1435100"/>
                </a:lnTo>
                <a:lnTo>
                  <a:pt x="2219911" y="1422400"/>
                </a:lnTo>
                <a:close/>
              </a:path>
              <a:path w="8818245" h="1460500">
                <a:moveTo>
                  <a:pt x="2236706" y="1422400"/>
                </a:moveTo>
                <a:lnTo>
                  <a:pt x="2229827" y="1422400"/>
                </a:lnTo>
                <a:lnTo>
                  <a:pt x="2223974" y="1435100"/>
                </a:lnTo>
                <a:lnTo>
                  <a:pt x="2237649" y="1435100"/>
                </a:lnTo>
                <a:lnTo>
                  <a:pt x="2236706" y="1422400"/>
                </a:lnTo>
                <a:close/>
              </a:path>
              <a:path w="8818245" h="1460500">
                <a:moveTo>
                  <a:pt x="2260548" y="1422400"/>
                </a:moveTo>
                <a:lnTo>
                  <a:pt x="2248277" y="1422400"/>
                </a:lnTo>
                <a:lnTo>
                  <a:pt x="2245230" y="1435100"/>
                </a:lnTo>
                <a:lnTo>
                  <a:pt x="2260391" y="1435100"/>
                </a:lnTo>
                <a:lnTo>
                  <a:pt x="2260548" y="1422400"/>
                </a:lnTo>
                <a:close/>
              </a:path>
              <a:path w="8818245" h="1460500">
                <a:moveTo>
                  <a:pt x="2281574" y="1422400"/>
                </a:moveTo>
                <a:lnTo>
                  <a:pt x="2269847" y="1422400"/>
                </a:lnTo>
                <a:lnTo>
                  <a:pt x="2268129" y="1435100"/>
                </a:lnTo>
                <a:lnTo>
                  <a:pt x="2276412" y="1435100"/>
                </a:lnTo>
                <a:lnTo>
                  <a:pt x="2281574" y="1422400"/>
                </a:lnTo>
                <a:close/>
              </a:path>
              <a:path w="8818245" h="1460500">
                <a:moveTo>
                  <a:pt x="2303144" y="1422400"/>
                </a:moveTo>
                <a:lnTo>
                  <a:pt x="2295951" y="1422400"/>
                </a:lnTo>
                <a:lnTo>
                  <a:pt x="2290087" y="1435100"/>
                </a:lnTo>
                <a:lnTo>
                  <a:pt x="2301730" y="1435100"/>
                </a:lnTo>
                <a:lnTo>
                  <a:pt x="2303144" y="1422400"/>
                </a:lnTo>
                <a:close/>
              </a:path>
              <a:path w="8818245" h="1460500">
                <a:moveTo>
                  <a:pt x="2420732" y="1422400"/>
                </a:moveTo>
                <a:lnTo>
                  <a:pt x="2403466" y="1422400"/>
                </a:lnTo>
                <a:lnTo>
                  <a:pt x="2400450" y="1435100"/>
                </a:lnTo>
                <a:lnTo>
                  <a:pt x="2424376" y="1435100"/>
                </a:lnTo>
                <a:lnTo>
                  <a:pt x="2420732" y="1422400"/>
                </a:lnTo>
                <a:close/>
              </a:path>
              <a:path w="8818245" h="1460500">
                <a:moveTo>
                  <a:pt x="2452396" y="1422400"/>
                </a:moveTo>
                <a:lnTo>
                  <a:pt x="2442250" y="1422400"/>
                </a:lnTo>
                <a:lnTo>
                  <a:pt x="2428857" y="1435100"/>
                </a:lnTo>
                <a:lnTo>
                  <a:pt x="2452396" y="1435100"/>
                </a:lnTo>
                <a:lnTo>
                  <a:pt x="2452396" y="1422400"/>
                </a:lnTo>
                <a:close/>
              </a:path>
              <a:path w="8818245" h="1460500">
                <a:moveTo>
                  <a:pt x="2473914" y="1422400"/>
                </a:moveTo>
                <a:lnTo>
                  <a:pt x="2467872" y="1422400"/>
                </a:lnTo>
                <a:lnTo>
                  <a:pt x="2463694" y="1435100"/>
                </a:lnTo>
                <a:lnTo>
                  <a:pt x="2478636" y="1435100"/>
                </a:lnTo>
                <a:lnTo>
                  <a:pt x="2473914" y="1422400"/>
                </a:lnTo>
                <a:close/>
              </a:path>
              <a:path w="8818245" h="1460500">
                <a:moveTo>
                  <a:pt x="2518457" y="1422400"/>
                </a:moveTo>
                <a:lnTo>
                  <a:pt x="2511358" y="1422400"/>
                </a:lnTo>
                <a:lnTo>
                  <a:pt x="2511684" y="1424093"/>
                </a:lnTo>
                <a:lnTo>
                  <a:pt x="2515640" y="1435100"/>
                </a:lnTo>
                <a:lnTo>
                  <a:pt x="2521368" y="1435100"/>
                </a:lnTo>
                <a:lnTo>
                  <a:pt x="2518457" y="1422400"/>
                </a:lnTo>
                <a:close/>
              </a:path>
              <a:path w="8818245" h="1460500">
                <a:moveTo>
                  <a:pt x="2536718" y="1422400"/>
                </a:moveTo>
                <a:lnTo>
                  <a:pt x="2520750" y="1422400"/>
                </a:lnTo>
                <a:lnTo>
                  <a:pt x="2521368" y="1435100"/>
                </a:lnTo>
                <a:lnTo>
                  <a:pt x="2543137" y="1435100"/>
                </a:lnTo>
                <a:lnTo>
                  <a:pt x="2536718" y="1422400"/>
                </a:lnTo>
                <a:close/>
              </a:path>
              <a:path w="8818245" h="1460500">
                <a:moveTo>
                  <a:pt x="2572005" y="1422400"/>
                </a:moveTo>
                <a:lnTo>
                  <a:pt x="2554362" y="1422400"/>
                </a:lnTo>
                <a:lnTo>
                  <a:pt x="2552602" y="1435100"/>
                </a:lnTo>
                <a:lnTo>
                  <a:pt x="2578497" y="1435100"/>
                </a:lnTo>
                <a:lnTo>
                  <a:pt x="2572005" y="1422400"/>
                </a:lnTo>
                <a:close/>
              </a:path>
              <a:path w="8818245" h="1460500">
                <a:moveTo>
                  <a:pt x="2598507" y="1422400"/>
                </a:moveTo>
                <a:lnTo>
                  <a:pt x="2594999" y="1422400"/>
                </a:lnTo>
                <a:lnTo>
                  <a:pt x="2588884" y="1435100"/>
                </a:lnTo>
                <a:lnTo>
                  <a:pt x="2601491" y="1435100"/>
                </a:lnTo>
                <a:lnTo>
                  <a:pt x="2598507" y="1422400"/>
                </a:lnTo>
                <a:close/>
              </a:path>
              <a:path w="8818245" h="1460500">
                <a:moveTo>
                  <a:pt x="2642202" y="1422400"/>
                </a:moveTo>
                <a:lnTo>
                  <a:pt x="2625626" y="1422400"/>
                </a:lnTo>
                <a:lnTo>
                  <a:pt x="2609585" y="1435100"/>
                </a:lnTo>
                <a:lnTo>
                  <a:pt x="2645636" y="1435100"/>
                </a:lnTo>
                <a:lnTo>
                  <a:pt x="2642202" y="1422400"/>
                </a:lnTo>
                <a:close/>
              </a:path>
              <a:path w="8818245" h="1460500">
                <a:moveTo>
                  <a:pt x="2662672" y="1422400"/>
                </a:moveTo>
                <a:lnTo>
                  <a:pt x="2659154" y="1422400"/>
                </a:lnTo>
                <a:lnTo>
                  <a:pt x="2652662" y="1435100"/>
                </a:lnTo>
                <a:lnTo>
                  <a:pt x="2665039" y="1435100"/>
                </a:lnTo>
                <a:lnTo>
                  <a:pt x="2662672" y="1422400"/>
                </a:lnTo>
                <a:close/>
              </a:path>
              <a:path w="8818245" h="1460500">
                <a:moveTo>
                  <a:pt x="2698943" y="1422400"/>
                </a:moveTo>
                <a:lnTo>
                  <a:pt x="2691541" y="1422400"/>
                </a:lnTo>
                <a:lnTo>
                  <a:pt x="2690315" y="1435100"/>
                </a:lnTo>
                <a:lnTo>
                  <a:pt x="2696273" y="1435100"/>
                </a:lnTo>
                <a:lnTo>
                  <a:pt x="2698943" y="1422400"/>
                </a:lnTo>
                <a:close/>
              </a:path>
              <a:path w="8818245" h="1460500">
                <a:moveTo>
                  <a:pt x="2722702" y="1422400"/>
                </a:moveTo>
                <a:lnTo>
                  <a:pt x="2708189" y="1422400"/>
                </a:lnTo>
                <a:lnTo>
                  <a:pt x="2710409" y="1435100"/>
                </a:lnTo>
                <a:lnTo>
                  <a:pt x="2726346" y="1435100"/>
                </a:lnTo>
                <a:lnTo>
                  <a:pt x="2726688" y="1432572"/>
                </a:lnTo>
                <a:lnTo>
                  <a:pt x="2722702" y="1422400"/>
                </a:lnTo>
                <a:close/>
              </a:path>
              <a:path w="8818245" h="1460500">
                <a:moveTo>
                  <a:pt x="2761518" y="1422400"/>
                </a:moveTo>
                <a:lnTo>
                  <a:pt x="2747528" y="1422400"/>
                </a:lnTo>
                <a:lnTo>
                  <a:pt x="2750261" y="1435100"/>
                </a:lnTo>
                <a:lnTo>
                  <a:pt x="2760575" y="1435100"/>
                </a:lnTo>
                <a:lnTo>
                  <a:pt x="2761518" y="1422400"/>
                </a:lnTo>
                <a:close/>
              </a:path>
              <a:path w="8818245" h="1460500">
                <a:moveTo>
                  <a:pt x="2798249" y="1422400"/>
                </a:moveTo>
                <a:lnTo>
                  <a:pt x="2788323" y="1422400"/>
                </a:lnTo>
                <a:lnTo>
                  <a:pt x="2766753" y="1435100"/>
                </a:lnTo>
                <a:lnTo>
                  <a:pt x="2801380" y="1435100"/>
                </a:lnTo>
                <a:lnTo>
                  <a:pt x="2798249" y="1422400"/>
                </a:lnTo>
                <a:close/>
              </a:path>
              <a:path w="8818245" h="1460500">
                <a:moveTo>
                  <a:pt x="2855766" y="1422400"/>
                </a:moveTo>
                <a:lnTo>
                  <a:pt x="2833735" y="1422400"/>
                </a:lnTo>
                <a:lnTo>
                  <a:pt x="2836154" y="1435100"/>
                </a:lnTo>
                <a:lnTo>
                  <a:pt x="2853661" y="1435100"/>
                </a:lnTo>
                <a:lnTo>
                  <a:pt x="2855766" y="1422400"/>
                </a:lnTo>
                <a:close/>
              </a:path>
              <a:path w="8818245" h="1460500">
                <a:moveTo>
                  <a:pt x="2872572" y="1422400"/>
                </a:moveTo>
                <a:lnTo>
                  <a:pt x="2865692" y="1422400"/>
                </a:lnTo>
                <a:lnTo>
                  <a:pt x="2859839" y="1435100"/>
                </a:lnTo>
                <a:lnTo>
                  <a:pt x="2873514" y="1435100"/>
                </a:lnTo>
                <a:lnTo>
                  <a:pt x="2872572" y="1422400"/>
                </a:lnTo>
                <a:close/>
              </a:path>
              <a:path w="8818245" h="1460500">
                <a:moveTo>
                  <a:pt x="2896414" y="1422400"/>
                </a:moveTo>
                <a:lnTo>
                  <a:pt x="2884142" y="1422400"/>
                </a:lnTo>
                <a:lnTo>
                  <a:pt x="2881095" y="1435100"/>
                </a:lnTo>
                <a:lnTo>
                  <a:pt x="2896257" y="1435100"/>
                </a:lnTo>
                <a:lnTo>
                  <a:pt x="2896414" y="1422400"/>
                </a:lnTo>
                <a:close/>
              </a:path>
              <a:path w="8818245" h="1460500">
                <a:moveTo>
                  <a:pt x="2917439" y="1422400"/>
                </a:moveTo>
                <a:lnTo>
                  <a:pt x="2905712" y="1422400"/>
                </a:lnTo>
                <a:lnTo>
                  <a:pt x="2903995" y="1435100"/>
                </a:lnTo>
                <a:lnTo>
                  <a:pt x="2912277" y="1435100"/>
                </a:lnTo>
                <a:lnTo>
                  <a:pt x="2917439" y="1422400"/>
                </a:lnTo>
                <a:close/>
              </a:path>
              <a:path w="8818245" h="1460500">
                <a:moveTo>
                  <a:pt x="2939009" y="1422400"/>
                </a:moveTo>
                <a:lnTo>
                  <a:pt x="2931816" y="1422400"/>
                </a:lnTo>
                <a:lnTo>
                  <a:pt x="2925952" y="1435100"/>
                </a:lnTo>
                <a:lnTo>
                  <a:pt x="2937596" y="1435100"/>
                </a:lnTo>
                <a:lnTo>
                  <a:pt x="2939009" y="1422400"/>
                </a:lnTo>
                <a:close/>
              </a:path>
              <a:path w="8818245" h="1460500">
                <a:moveTo>
                  <a:pt x="3056598" y="1422400"/>
                </a:moveTo>
                <a:lnTo>
                  <a:pt x="3039331" y="1422400"/>
                </a:lnTo>
                <a:lnTo>
                  <a:pt x="3036315" y="1435100"/>
                </a:lnTo>
                <a:lnTo>
                  <a:pt x="3060231" y="1435100"/>
                </a:lnTo>
                <a:lnTo>
                  <a:pt x="3056598" y="1422400"/>
                </a:lnTo>
                <a:close/>
              </a:path>
              <a:path w="8818245" h="1460500">
                <a:moveTo>
                  <a:pt x="3088261" y="1422400"/>
                </a:moveTo>
                <a:lnTo>
                  <a:pt x="3078115" y="1422400"/>
                </a:lnTo>
                <a:lnTo>
                  <a:pt x="3064723" y="1435100"/>
                </a:lnTo>
                <a:lnTo>
                  <a:pt x="3088261" y="1435100"/>
                </a:lnTo>
                <a:lnTo>
                  <a:pt x="3088261" y="1422400"/>
                </a:lnTo>
                <a:close/>
              </a:path>
              <a:path w="8818245" h="1460500">
                <a:moveTo>
                  <a:pt x="3109779" y="1422400"/>
                </a:moveTo>
                <a:lnTo>
                  <a:pt x="3103737" y="1422400"/>
                </a:lnTo>
                <a:lnTo>
                  <a:pt x="3099560" y="1435100"/>
                </a:lnTo>
                <a:lnTo>
                  <a:pt x="3114502" y="1435100"/>
                </a:lnTo>
                <a:lnTo>
                  <a:pt x="3109779" y="1422400"/>
                </a:lnTo>
                <a:close/>
              </a:path>
              <a:path w="8818245" h="1460500">
                <a:moveTo>
                  <a:pt x="3154322" y="1422400"/>
                </a:moveTo>
                <a:lnTo>
                  <a:pt x="3147223" y="1422400"/>
                </a:lnTo>
                <a:lnTo>
                  <a:pt x="3147549" y="1424093"/>
                </a:lnTo>
                <a:lnTo>
                  <a:pt x="3151506" y="1435100"/>
                </a:lnTo>
                <a:lnTo>
                  <a:pt x="3157233" y="1435100"/>
                </a:lnTo>
                <a:lnTo>
                  <a:pt x="3154322" y="1422400"/>
                </a:lnTo>
                <a:close/>
              </a:path>
              <a:path w="8818245" h="1460500">
                <a:moveTo>
                  <a:pt x="3172584" y="1422400"/>
                </a:moveTo>
                <a:lnTo>
                  <a:pt x="3156615" y="1422400"/>
                </a:lnTo>
                <a:lnTo>
                  <a:pt x="3157233" y="1435100"/>
                </a:lnTo>
                <a:lnTo>
                  <a:pt x="3179002" y="1435100"/>
                </a:lnTo>
                <a:lnTo>
                  <a:pt x="3172584" y="1422400"/>
                </a:lnTo>
                <a:close/>
              </a:path>
              <a:path w="8818245" h="1460500">
                <a:moveTo>
                  <a:pt x="3207870" y="1422400"/>
                </a:moveTo>
                <a:lnTo>
                  <a:pt x="3190227" y="1422400"/>
                </a:lnTo>
                <a:lnTo>
                  <a:pt x="3188468" y="1435100"/>
                </a:lnTo>
                <a:lnTo>
                  <a:pt x="3214362" y="1435100"/>
                </a:lnTo>
                <a:lnTo>
                  <a:pt x="3207870" y="1422400"/>
                </a:lnTo>
                <a:close/>
              </a:path>
              <a:path w="8818245" h="1460500">
                <a:moveTo>
                  <a:pt x="3234372" y="1422400"/>
                </a:moveTo>
                <a:lnTo>
                  <a:pt x="3230854" y="1422400"/>
                </a:lnTo>
                <a:lnTo>
                  <a:pt x="3224749" y="1435100"/>
                </a:lnTo>
                <a:lnTo>
                  <a:pt x="3237356" y="1435100"/>
                </a:lnTo>
                <a:lnTo>
                  <a:pt x="3234372" y="1422400"/>
                </a:lnTo>
                <a:close/>
              </a:path>
              <a:path w="8818245" h="1460500">
                <a:moveTo>
                  <a:pt x="3278067" y="1422400"/>
                </a:moveTo>
                <a:lnTo>
                  <a:pt x="3261492" y="1422400"/>
                </a:lnTo>
                <a:lnTo>
                  <a:pt x="3245450" y="1435100"/>
                </a:lnTo>
                <a:lnTo>
                  <a:pt x="3281502" y="1435100"/>
                </a:lnTo>
                <a:lnTo>
                  <a:pt x="3278067" y="1422400"/>
                </a:lnTo>
                <a:close/>
              </a:path>
              <a:path w="8818245" h="1460500">
                <a:moveTo>
                  <a:pt x="3298527" y="1422400"/>
                </a:moveTo>
                <a:lnTo>
                  <a:pt x="3295020" y="1422400"/>
                </a:lnTo>
                <a:lnTo>
                  <a:pt x="3288528" y="1435100"/>
                </a:lnTo>
                <a:lnTo>
                  <a:pt x="3300904" y="1435100"/>
                </a:lnTo>
                <a:lnTo>
                  <a:pt x="3298527" y="1422400"/>
                </a:lnTo>
                <a:close/>
              </a:path>
              <a:path w="8818245" h="1460500">
                <a:moveTo>
                  <a:pt x="3334809" y="1422400"/>
                </a:moveTo>
                <a:lnTo>
                  <a:pt x="3327406" y="1422400"/>
                </a:lnTo>
                <a:lnTo>
                  <a:pt x="3326181" y="1435100"/>
                </a:lnTo>
                <a:lnTo>
                  <a:pt x="3332139" y="1435100"/>
                </a:lnTo>
                <a:lnTo>
                  <a:pt x="3334809" y="1422400"/>
                </a:lnTo>
                <a:close/>
              </a:path>
              <a:path w="8818245" h="1460500">
                <a:moveTo>
                  <a:pt x="3358567" y="1422400"/>
                </a:moveTo>
                <a:lnTo>
                  <a:pt x="3344055" y="1422400"/>
                </a:lnTo>
                <a:lnTo>
                  <a:pt x="3346275" y="1435100"/>
                </a:lnTo>
                <a:lnTo>
                  <a:pt x="3362211" y="1435100"/>
                </a:lnTo>
                <a:lnTo>
                  <a:pt x="3362553" y="1432572"/>
                </a:lnTo>
                <a:lnTo>
                  <a:pt x="3358567" y="1422400"/>
                </a:lnTo>
                <a:close/>
              </a:path>
              <a:path w="8818245" h="1460500">
                <a:moveTo>
                  <a:pt x="3397383" y="1422400"/>
                </a:moveTo>
                <a:lnTo>
                  <a:pt x="3383394" y="1422400"/>
                </a:lnTo>
                <a:lnTo>
                  <a:pt x="3386127" y="1435100"/>
                </a:lnTo>
                <a:lnTo>
                  <a:pt x="3396441" y="1435100"/>
                </a:lnTo>
                <a:lnTo>
                  <a:pt x="3397383" y="1422400"/>
                </a:lnTo>
                <a:close/>
              </a:path>
              <a:path w="8818245" h="1460500">
                <a:moveTo>
                  <a:pt x="3434115" y="1422400"/>
                </a:moveTo>
                <a:lnTo>
                  <a:pt x="3424188" y="1422400"/>
                </a:lnTo>
                <a:lnTo>
                  <a:pt x="3402618" y="1435100"/>
                </a:lnTo>
                <a:lnTo>
                  <a:pt x="3437235" y="1435100"/>
                </a:lnTo>
                <a:lnTo>
                  <a:pt x="3434115" y="1422400"/>
                </a:lnTo>
                <a:close/>
              </a:path>
              <a:path w="8818245" h="1460500">
                <a:moveTo>
                  <a:pt x="3491631" y="1422400"/>
                </a:moveTo>
                <a:lnTo>
                  <a:pt x="3469601" y="1422400"/>
                </a:lnTo>
                <a:lnTo>
                  <a:pt x="3472019" y="1435100"/>
                </a:lnTo>
                <a:lnTo>
                  <a:pt x="3489527" y="1435100"/>
                </a:lnTo>
                <a:lnTo>
                  <a:pt x="3491631" y="1422400"/>
                </a:lnTo>
                <a:close/>
              </a:path>
              <a:path w="8818245" h="1460500">
                <a:moveTo>
                  <a:pt x="3508437" y="1422400"/>
                </a:moveTo>
                <a:lnTo>
                  <a:pt x="3501558" y="1422400"/>
                </a:lnTo>
                <a:lnTo>
                  <a:pt x="3495705" y="1435100"/>
                </a:lnTo>
                <a:lnTo>
                  <a:pt x="3509380" y="1435100"/>
                </a:lnTo>
                <a:lnTo>
                  <a:pt x="3508437" y="1422400"/>
                </a:lnTo>
                <a:close/>
              </a:path>
              <a:path w="8818245" h="1460500">
                <a:moveTo>
                  <a:pt x="3532279" y="1422400"/>
                </a:moveTo>
                <a:lnTo>
                  <a:pt x="3520008" y="1422400"/>
                </a:lnTo>
                <a:lnTo>
                  <a:pt x="3516960" y="1435100"/>
                </a:lnTo>
                <a:lnTo>
                  <a:pt x="3532122" y="1435100"/>
                </a:lnTo>
                <a:lnTo>
                  <a:pt x="3532279" y="1422400"/>
                </a:lnTo>
                <a:close/>
              </a:path>
              <a:path w="8818245" h="1460500">
                <a:moveTo>
                  <a:pt x="3553294" y="1422400"/>
                </a:moveTo>
                <a:lnTo>
                  <a:pt x="3541578" y="1422400"/>
                </a:lnTo>
                <a:lnTo>
                  <a:pt x="3539860" y="1435100"/>
                </a:lnTo>
                <a:lnTo>
                  <a:pt x="3548143" y="1435100"/>
                </a:lnTo>
                <a:lnTo>
                  <a:pt x="3553294" y="1422400"/>
                </a:lnTo>
                <a:close/>
              </a:path>
              <a:path w="8818245" h="1460500">
                <a:moveTo>
                  <a:pt x="3571137" y="1422400"/>
                </a:moveTo>
                <a:lnTo>
                  <a:pt x="3567681" y="1422400"/>
                </a:lnTo>
                <a:lnTo>
                  <a:pt x="3561818" y="1435100"/>
                </a:lnTo>
                <a:lnTo>
                  <a:pt x="3573461" y="1435100"/>
                </a:lnTo>
                <a:lnTo>
                  <a:pt x="3573390" y="1434494"/>
                </a:lnTo>
                <a:lnTo>
                  <a:pt x="3571137" y="1422400"/>
                </a:lnTo>
                <a:close/>
              </a:path>
              <a:path w="8818245" h="1460500">
                <a:moveTo>
                  <a:pt x="3596487" y="1422400"/>
                </a:moveTo>
                <a:lnTo>
                  <a:pt x="3580529" y="1422400"/>
                </a:lnTo>
                <a:lnTo>
                  <a:pt x="3581137" y="1435100"/>
                </a:lnTo>
                <a:lnTo>
                  <a:pt x="3602906" y="1435100"/>
                </a:lnTo>
                <a:lnTo>
                  <a:pt x="3596487" y="1422400"/>
                </a:lnTo>
                <a:close/>
              </a:path>
              <a:path w="8818245" h="1460500">
                <a:moveTo>
                  <a:pt x="3631774" y="1422400"/>
                </a:moveTo>
                <a:lnTo>
                  <a:pt x="3614130" y="1422400"/>
                </a:lnTo>
                <a:lnTo>
                  <a:pt x="3612382" y="1435100"/>
                </a:lnTo>
                <a:lnTo>
                  <a:pt x="3638266" y="1435100"/>
                </a:lnTo>
                <a:lnTo>
                  <a:pt x="3631774" y="1422400"/>
                </a:lnTo>
                <a:close/>
              </a:path>
              <a:path w="8818245" h="1460500">
                <a:moveTo>
                  <a:pt x="3658286" y="1422400"/>
                </a:moveTo>
                <a:lnTo>
                  <a:pt x="3654768" y="1422400"/>
                </a:lnTo>
                <a:lnTo>
                  <a:pt x="3648663" y="1435100"/>
                </a:lnTo>
                <a:lnTo>
                  <a:pt x="3661260" y="1435100"/>
                </a:lnTo>
                <a:lnTo>
                  <a:pt x="3658286" y="1422400"/>
                </a:lnTo>
                <a:close/>
              </a:path>
              <a:path w="8818245" h="1460500">
                <a:moveTo>
                  <a:pt x="3701971" y="1422400"/>
                </a:moveTo>
                <a:lnTo>
                  <a:pt x="3685395" y="1422400"/>
                </a:lnTo>
                <a:lnTo>
                  <a:pt x="3669354" y="1435100"/>
                </a:lnTo>
                <a:lnTo>
                  <a:pt x="3705405" y="1435100"/>
                </a:lnTo>
                <a:lnTo>
                  <a:pt x="3701971" y="1422400"/>
                </a:lnTo>
                <a:close/>
              </a:path>
              <a:path w="8818245" h="1460500">
                <a:moveTo>
                  <a:pt x="3722441" y="1422400"/>
                </a:moveTo>
                <a:lnTo>
                  <a:pt x="3718923" y="1422400"/>
                </a:lnTo>
                <a:lnTo>
                  <a:pt x="3712431" y="1435100"/>
                </a:lnTo>
                <a:lnTo>
                  <a:pt x="3724808" y="1435100"/>
                </a:lnTo>
                <a:lnTo>
                  <a:pt x="3722441" y="1422400"/>
                </a:lnTo>
                <a:close/>
              </a:path>
              <a:path w="8818245" h="1460500">
                <a:moveTo>
                  <a:pt x="3758723" y="1422400"/>
                </a:moveTo>
                <a:lnTo>
                  <a:pt x="3751309" y="1422400"/>
                </a:lnTo>
                <a:lnTo>
                  <a:pt x="3750095" y="1435100"/>
                </a:lnTo>
                <a:lnTo>
                  <a:pt x="3756053" y="1435100"/>
                </a:lnTo>
                <a:lnTo>
                  <a:pt x="3758723" y="1422400"/>
                </a:lnTo>
                <a:close/>
              </a:path>
              <a:path w="8818245" h="1460500">
                <a:moveTo>
                  <a:pt x="3782481" y="1422400"/>
                </a:moveTo>
                <a:lnTo>
                  <a:pt x="3767969" y="1422400"/>
                </a:lnTo>
                <a:lnTo>
                  <a:pt x="3770178" y="1435100"/>
                </a:lnTo>
                <a:lnTo>
                  <a:pt x="3786125" y="1435100"/>
                </a:lnTo>
                <a:lnTo>
                  <a:pt x="3786462" y="1432572"/>
                </a:lnTo>
                <a:lnTo>
                  <a:pt x="3782481" y="1422400"/>
                </a:lnTo>
                <a:close/>
              </a:path>
              <a:path w="8818245" h="1460500">
                <a:moveTo>
                  <a:pt x="3821286" y="1422400"/>
                </a:moveTo>
                <a:lnTo>
                  <a:pt x="3807297" y="1422400"/>
                </a:lnTo>
                <a:lnTo>
                  <a:pt x="3810041" y="1435100"/>
                </a:lnTo>
                <a:lnTo>
                  <a:pt x="3820354" y="1435100"/>
                </a:lnTo>
                <a:lnTo>
                  <a:pt x="3821286" y="1422400"/>
                </a:lnTo>
                <a:close/>
              </a:path>
              <a:path w="8818245" h="1460500">
                <a:moveTo>
                  <a:pt x="3858018" y="1422400"/>
                </a:moveTo>
                <a:lnTo>
                  <a:pt x="3848102" y="1422400"/>
                </a:lnTo>
                <a:lnTo>
                  <a:pt x="3826532" y="1435100"/>
                </a:lnTo>
                <a:lnTo>
                  <a:pt x="3861149" y="1435100"/>
                </a:lnTo>
                <a:lnTo>
                  <a:pt x="3858018" y="1422400"/>
                </a:lnTo>
                <a:close/>
              </a:path>
              <a:path w="8818245" h="1460500">
                <a:moveTo>
                  <a:pt x="3915545" y="1422400"/>
                </a:moveTo>
                <a:lnTo>
                  <a:pt x="3893504" y="1422400"/>
                </a:lnTo>
                <a:lnTo>
                  <a:pt x="3895933" y="1435100"/>
                </a:lnTo>
                <a:lnTo>
                  <a:pt x="3913430" y="1435100"/>
                </a:lnTo>
                <a:lnTo>
                  <a:pt x="3915545" y="1422400"/>
                </a:lnTo>
                <a:close/>
              </a:path>
              <a:path w="8818245" h="1460500">
                <a:moveTo>
                  <a:pt x="3932351" y="1422400"/>
                </a:moveTo>
                <a:lnTo>
                  <a:pt x="3925472" y="1422400"/>
                </a:lnTo>
                <a:lnTo>
                  <a:pt x="3919608" y="1435100"/>
                </a:lnTo>
                <a:lnTo>
                  <a:pt x="3933283" y="1435100"/>
                </a:lnTo>
                <a:lnTo>
                  <a:pt x="3932351" y="1422400"/>
                </a:lnTo>
                <a:close/>
              </a:path>
              <a:path w="8818245" h="1460500">
                <a:moveTo>
                  <a:pt x="3956183" y="1422400"/>
                </a:moveTo>
                <a:lnTo>
                  <a:pt x="3943911" y="1422400"/>
                </a:lnTo>
                <a:lnTo>
                  <a:pt x="3940864" y="1435100"/>
                </a:lnTo>
                <a:lnTo>
                  <a:pt x="3956026" y="1435100"/>
                </a:lnTo>
                <a:lnTo>
                  <a:pt x="3956183" y="1422400"/>
                </a:lnTo>
                <a:close/>
              </a:path>
              <a:path w="8818245" h="1460500">
                <a:moveTo>
                  <a:pt x="3977208" y="1422400"/>
                </a:moveTo>
                <a:lnTo>
                  <a:pt x="3965481" y="1422400"/>
                </a:lnTo>
                <a:lnTo>
                  <a:pt x="3963764" y="1435100"/>
                </a:lnTo>
                <a:lnTo>
                  <a:pt x="3972046" y="1435100"/>
                </a:lnTo>
                <a:lnTo>
                  <a:pt x="3977208" y="1422400"/>
                </a:lnTo>
                <a:close/>
              </a:path>
              <a:path w="8818245" h="1460500">
                <a:moveTo>
                  <a:pt x="3995040" y="1422400"/>
                </a:moveTo>
                <a:lnTo>
                  <a:pt x="3991585" y="1422400"/>
                </a:lnTo>
                <a:lnTo>
                  <a:pt x="3985732" y="1435100"/>
                </a:lnTo>
                <a:lnTo>
                  <a:pt x="3997375" y="1435100"/>
                </a:lnTo>
                <a:lnTo>
                  <a:pt x="3997294" y="1434494"/>
                </a:lnTo>
                <a:lnTo>
                  <a:pt x="3995040" y="1422400"/>
                </a:lnTo>
                <a:close/>
              </a:path>
              <a:path w="8818245" h="1460500">
                <a:moveTo>
                  <a:pt x="4020401" y="1422400"/>
                </a:moveTo>
                <a:lnTo>
                  <a:pt x="4004433" y="1422400"/>
                </a:lnTo>
                <a:lnTo>
                  <a:pt x="4005050" y="1435100"/>
                </a:lnTo>
                <a:lnTo>
                  <a:pt x="4026819" y="1435100"/>
                </a:lnTo>
                <a:lnTo>
                  <a:pt x="4020401" y="1422400"/>
                </a:lnTo>
                <a:close/>
              </a:path>
              <a:path w="8818245" h="1460500">
                <a:moveTo>
                  <a:pt x="4055688" y="1422400"/>
                </a:moveTo>
                <a:lnTo>
                  <a:pt x="4038044" y="1422400"/>
                </a:lnTo>
                <a:lnTo>
                  <a:pt x="4036285" y="1435100"/>
                </a:lnTo>
                <a:lnTo>
                  <a:pt x="4062179" y="1435100"/>
                </a:lnTo>
                <a:lnTo>
                  <a:pt x="4055688" y="1422400"/>
                </a:lnTo>
                <a:close/>
              </a:path>
              <a:path w="8818245" h="1460500">
                <a:moveTo>
                  <a:pt x="4082189" y="1422400"/>
                </a:moveTo>
                <a:lnTo>
                  <a:pt x="4078682" y="1422400"/>
                </a:lnTo>
                <a:lnTo>
                  <a:pt x="4072567" y="1435100"/>
                </a:lnTo>
                <a:lnTo>
                  <a:pt x="4085174" y="1435100"/>
                </a:lnTo>
                <a:lnTo>
                  <a:pt x="4082189" y="1422400"/>
                </a:lnTo>
                <a:close/>
              </a:path>
              <a:path w="8818245" h="1460500">
                <a:moveTo>
                  <a:pt x="4125884" y="1422400"/>
                </a:moveTo>
                <a:lnTo>
                  <a:pt x="4109309" y="1422400"/>
                </a:lnTo>
                <a:lnTo>
                  <a:pt x="4093268" y="1435100"/>
                </a:lnTo>
                <a:lnTo>
                  <a:pt x="4129319" y="1435100"/>
                </a:lnTo>
                <a:lnTo>
                  <a:pt x="4125884" y="1422400"/>
                </a:lnTo>
                <a:close/>
              </a:path>
              <a:path w="8818245" h="1460500">
                <a:moveTo>
                  <a:pt x="4146355" y="1422400"/>
                </a:moveTo>
                <a:lnTo>
                  <a:pt x="4142837" y="1422400"/>
                </a:lnTo>
                <a:lnTo>
                  <a:pt x="4136345" y="1435100"/>
                </a:lnTo>
                <a:lnTo>
                  <a:pt x="4148721" y="1435100"/>
                </a:lnTo>
                <a:lnTo>
                  <a:pt x="4146355" y="1422400"/>
                </a:lnTo>
                <a:close/>
              </a:path>
              <a:path w="8818245" h="1460500">
                <a:moveTo>
                  <a:pt x="4182637" y="1422400"/>
                </a:moveTo>
                <a:lnTo>
                  <a:pt x="4175223" y="1422400"/>
                </a:lnTo>
                <a:lnTo>
                  <a:pt x="4173998" y="1435100"/>
                </a:lnTo>
                <a:lnTo>
                  <a:pt x="4179956" y="1435100"/>
                </a:lnTo>
                <a:lnTo>
                  <a:pt x="4182637" y="1422400"/>
                </a:lnTo>
                <a:close/>
              </a:path>
              <a:path w="8818245" h="1460500">
                <a:moveTo>
                  <a:pt x="4206385" y="1422400"/>
                </a:moveTo>
                <a:lnTo>
                  <a:pt x="4191872" y="1422400"/>
                </a:lnTo>
                <a:lnTo>
                  <a:pt x="4194092" y="1435100"/>
                </a:lnTo>
                <a:lnTo>
                  <a:pt x="4210028" y="1435100"/>
                </a:lnTo>
                <a:lnTo>
                  <a:pt x="4210370" y="1432572"/>
                </a:lnTo>
                <a:lnTo>
                  <a:pt x="4206385" y="1422400"/>
                </a:lnTo>
                <a:close/>
              </a:path>
              <a:path w="8818245" h="1460500">
                <a:moveTo>
                  <a:pt x="4245200" y="1422400"/>
                </a:moveTo>
                <a:lnTo>
                  <a:pt x="4231211" y="1422400"/>
                </a:lnTo>
                <a:lnTo>
                  <a:pt x="4233944" y="1435100"/>
                </a:lnTo>
                <a:lnTo>
                  <a:pt x="4244258" y="1435100"/>
                </a:lnTo>
                <a:lnTo>
                  <a:pt x="4245200" y="1422400"/>
                </a:lnTo>
                <a:close/>
              </a:path>
              <a:path w="8818245" h="1460500">
                <a:moveTo>
                  <a:pt x="4281932" y="1422400"/>
                </a:moveTo>
                <a:lnTo>
                  <a:pt x="4272006" y="1422400"/>
                </a:lnTo>
                <a:lnTo>
                  <a:pt x="4250436" y="1435100"/>
                </a:lnTo>
                <a:lnTo>
                  <a:pt x="4285063" y="1435100"/>
                </a:lnTo>
                <a:lnTo>
                  <a:pt x="4281932" y="1422400"/>
                </a:lnTo>
                <a:close/>
              </a:path>
              <a:path w="8818245" h="1460500">
                <a:moveTo>
                  <a:pt x="4339449" y="1422400"/>
                </a:moveTo>
                <a:lnTo>
                  <a:pt x="4317418" y="1422400"/>
                </a:lnTo>
                <a:lnTo>
                  <a:pt x="4319837" y="1435100"/>
                </a:lnTo>
                <a:lnTo>
                  <a:pt x="4337344" y="1435100"/>
                </a:lnTo>
                <a:lnTo>
                  <a:pt x="4339449" y="1422400"/>
                </a:lnTo>
                <a:close/>
              </a:path>
              <a:path w="8818245" h="1460500">
                <a:moveTo>
                  <a:pt x="4356254" y="1422400"/>
                </a:moveTo>
                <a:lnTo>
                  <a:pt x="4349375" y="1422400"/>
                </a:lnTo>
                <a:lnTo>
                  <a:pt x="4343522" y="1435100"/>
                </a:lnTo>
                <a:lnTo>
                  <a:pt x="4357197" y="1435100"/>
                </a:lnTo>
                <a:lnTo>
                  <a:pt x="4356254" y="1422400"/>
                </a:lnTo>
                <a:close/>
              </a:path>
              <a:path w="8818245" h="1460500">
                <a:moveTo>
                  <a:pt x="4380096" y="1422400"/>
                </a:moveTo>
                <a:lnTo>
                  <a:pt x="4370945" y="1422400"/>
                </a:lnTo>
                <a:lnTo>
                  <a:pt x="4364778" y="1435100"/>
                </a:lnTo>
                <a:lnTo>
                  <a:pt x="4379939" y="1435100"/>
                </a:lnTo>
                <a:lnTo>
                  <a:pt x="4380096" y="1422400"/>
                </a:lnTo>
                <a:close/>
              </a:path>
              <a:path w="8818245" h="1460500">
                <a:moveTo>
                  <a:pt x="4401122" y="1422400"/>
                </a:moveTo>
                <a:lnTo>
                  <a:pt x="4389395" y="1422400"/>
                </a:lnTo>
                <a:lnTo>
                  <a:pt x="4387677" y="1435100"/>
                </a:lnTo>
                <a:lnTo>
                  <a:pt x="4395960" y="1435100"/>
                </a:lnTo>
                <a:lnTo>
                  <a:pt x="4401122" y="1422400"/>
                </a:lnTo>
                <a:close/>
              </a:path>
              <a:path w="8818245" h="1460500">
                <a:moveTo>
                  <a:pt x="4418954" y="1422400"/>
                </a:moveTo>
                <a:lnTo>
                  <a:pt x="4415499" y="1422400"/>
                </a:lnTo>
                <a:lnTo>
                  <a:pt x="4409635" y="1435100"/>
                </a:lnTo>
                <a:lnTo>
                  <a:pt x="4421278" y="1435100"/>
                </a:lnTo>
                <a:lnTo>
                  <a:pt x="4421208" y="1434494"/>
                </a:lnTo>
                <a:lnTo>
                  <a:pt x="4418954" y="1422400"/>
                </a:lnTo>
                <a:close/>
              </a:path>
              <a:path w="8818245" h="1460500">
                <a:moveTo>
                  <a:pt x="4444314" y="1422400"/>
                </a:moveTo>
                <a:lnTo>
                  <a:pt x="4428346" y="1422400"/>
                </a:lnTo>
                <a:lnTo>
                  <a:pt x="4428954" y="1435100"/>
                </a:lnTo>
                <a:lnTo>
                  <a:pt x="4450723" y="1435100"/>
                </a:lnTo>
                <a:lnTo>
                  <a:pt x="4444314" y="1422400"/>
                </a:lnTo>
                <a:close/>
              </a:path>
              <a:path w="8818245" h="1460500">
                <a:moveTo>
                  <a:pt x="4479601" y="1422400"/>
                </a:moveTo>
                <a:lnTo>
                  <a:pt x="4461958" y="1422400"/>
                </a:lnTo>
                <a:lnTo>
                  <a:pt x="4460199" y="1435100"/>
                </a:lnTo>
                <a:lnTo>
                  <a:pt x="4486093" y="1435100"/>
                </a:lnTo>
                <a:lnTo>
                  <a:pt x="4479601" y="1422400"/>
                </a:lnTo>
                <a:close/>
              </a:path>
              <a:path w="8818245" h="1460500">
                <a:moveTo>
                  <a:pt x="4506103" y="1422400"/>
                </a:moveTo>
                <a:lnTo>
                  <a:pt x="4502585" y="1422400"/>
                </a:lnTo>
                <a:lnTo>
                  <a:pt x="4496480" y="1435100"/>
                </a:lnTo>
                <a:lnTo>
                  <a:pt x="4509077" y="1435100"/>
                </a:lnTo>
                <a:lnTo>
                  <a:pt x="4506103" y="1422400"/>
                </a:lnTo>
                <a:close/>
              </a:path>
              <a:path w="8818245" h="1460500">
                <a:moveTo>
                  <a:pt x="4549788" y="1422400"/>
                </a:moveTo>
                <a:lnTo>
                  <a:pt x="4533212" y="1422400"/>
                </a:lnTo>
                <a:lnTo>
                  <a:pt x="4517181" y="1435100"/>
                </a:lnTo>
                <a:lnTo>
                  <a:pt x="4553233" y="1435100"/>
                </a:lnTo>
                <a:lnTo>
                  <a:pt x="4549788" y="1422400"/>
                </a:lnTo>
                <a:close/>
              </a:path>
              <a:path w="8818245" h="1460500">
                <a:moveTo>
                  <a:pt x="4570258" y="1422400"/>
                </a:moveTo>
                <a:lnTo>
                  <a:pt x="4566751" y="1422400"/>
                </a:lnTo>
                <a:lnTo>
                  <a:pt x="4560259" y="1435100"/>
                </a:lnTo>
                <a:lnTo>
                  <a:pt x="4572625" y="1435100"/>
                </a:lnTo>
                <a:lnTo>
                  <a:pt x="4570258" y="1422400"/>
                </a:lnTo>
                <a:close/>
              </a:path>
              <a:path w="8818245" h="1460500">
                <a:moveTo>
                  <a:pt x="4606540" y="1422400"/>
                </a:moveTo>
                <a:lnTo>
                  <a:pt x="4599137" y="1422400"/>
                </a:lnTo>
                <a:lnTo>
                  <a:pt x="4597912" y="1435100"/>
                </a:lnTo>
                <a:lnTo>
                  <a:pt x="4603870" y="1435100"/>
                </a:lnTo>
                <a:lnTo>
                  <a:pt x="4606540" y="1422400"/>
                </a:lnTo>
                <a:close/>
              </a:path>
              <a:path w="8818245" h="1460500">
                <a:moveTo>
                  <a:pt x="4630298" y="1422400"/>
                </a:moveTo>
                <a:lnTo>
                  <a:pt x="4615786" y="1422400"/>
                </a:lnTo>
                <a:lnTo>
                  <a:pt x="4617995" y="1435100"/>
                </a:lnTo>
                <a:lnTo>
                  <a:pt x="4633942" y="1435100"/>
                </a:lnTo>
                <a:lnTo>
                  <a:pt x="4634284" y="1432572"/>
                </a:lnTo>
                <a:lnTo>
                  <a:pt x="4630298" y="1422400"/>
                </a:lnTo>
                <a:close/>
              </a:path>
              <a:path w="8818245" h="1460500">
                <a:moveTo>
                  <a:pt x="4669114" y="1422400"/>
                </a:moveTo>
                <a:lnTo>
                  <a:pt x="4655125" y="1422400"/>
                </a:lnTo>
                <a:lnTo>
                  <a:pt x="4657858" y="1435100"/>
                </a:lnTo>
                <a:lnTo>
                  <a:pt x="4668171" y="1435100"/>
                </a:lnTo>
                <a:lnTo>
                  <a:pt x="4669114" y="1422400"/>
                </a:lnTo>
                <a:close/>
              </a:path>
              <a:path w="8818245" h="1460500">
                <a:moveTo>
                  <a:pt x="4705846" y="1422400"/>
                </a:moveTo>
                <a:lnTo>
                  <a:pt x="4695919" y="1422400"/>
                </a:lnTo>
                <a:lnTo>
                  <a:pt x="4674349" y="1435100"/>
                </a:lnTo>
                <a:lnTo>
                  <a:pt x="4708966" y="1435100"/>
                </a:lnTo>
                <a:lnTo>
                  <a:pt x="4705846" y="1422400"/>
                </a:lnTo>
                <a:close/>
              </a:path>
              <a:path w="8818245" h="1460500">
                <a:moveTo>
                  <a:pt x="4763362" y="1422400"/>
                </a:moveTo>
                <a:lnTo>
                  <a:pt x="4741321" y="1422400"/>
                </a:lnTo>
                <a:lnTo>
                  <a:pt x="4743750" y="1435100"/>
                </a:lnTo>
                <a:lnTo>
                  <a:pt x="4761258" y="1435100"/>
                </a:lnTo>
                <a:lnTo>
                  <a:pt x="4763362" y="1422400"/>
                </a:lnTo>
                <a:close/>
              </a:path>
              <a:path w="8818245" h="1460500">
                <a:moveTo>
                  <a:pt x="4780168" y="1422400"/>
                </a:moveTo>
                <a:lnTo>
                  <a:pt x="4773289" y="1422400"/>
                </a:lnTo>
                <a:lnTo>
                  <a:pt x="4767425" y="1435100"/>
                </a:lnTo>
                <a:lnTo>
                  <a:pt x="4781110" y="1435100"/>
                </a:lnTo>
                <a:lnTo>
                  <a:pt x="4780168" y="1422400"/>
                </a:lnTo>
                <a:close/>
              </a:path>
              <a:path w="8818245" h="1460500">
                <a:moveTo>
                  <a:pt x="4804000" y="1422400"/>
                </a:moveTo>
                <a:lnTo>
                  <a:pt x="4794859" y="1422400"/>
                </a:lnTo>
                <a:lnTo>
                  <a:pt x="4788691" y="1435100"/>
                </a:lnTo>
                <a:lnTo>
                  <a:pt x="4803853" y="1435100"/>
                </a:lnTo>
                <a:lnTo>
                  <a:pt x="4804000" y="1422400"/>
                </a:lnTo>
                <a:close/>
              </a:path>
              <a:path w="8818245" h="1460500">
                <a:moveTo>
                  <a:pt x="4825025" y="1422400"/>
                </a:moveTo>
                <a:lnTo>
                  <a:pt x="4813308" y="1422400"/>
                </a:lnTo>
                <a:lnTo>
                  <a:pt x="4811581" y="1435100"/>
                </a:lnTo>
                <a:lnTo>
                  <a:pt x="4819874" y="1435100"/>
                </a:lnTo>
                <a:lnTo>
                  <a:pt x="4825025" y="1422400"/>
                </a:lnTo>
                <a:close/>
              </a:path>
              <a:path w="8818245" h="1460500">
                <a:moveTo>
                  <a:pt x="4842857" y="1422400"/>
                </a:moveTo>
                <a:lnTo>
                  <a:pt x="4839412" y="1422400"/>
                </a:lnTo>
                <a:lnTo>
                  <a:pt x="4833549" y="1435100"/>
                </a:lnTo>
                <a:lnTo>
                  <a:pt x="4845192" y="1435100"/>
                </a:lnTo>
                <a:lnTo>
                  <a:pt x="4845121" y="1434494"/>
                </a:lnTo>
                <a:lnTo>
                  <a:pt x="4842857" y="1422400"/>
                </a:lnTo>
                <a:close/>
              </a:path>
              <a:path w="8818245" h="1460500">
                <a:moveTo>
                  <a:pt x="4868218" y="1422400"/>
                </a:moveTo>
                <a:lnTo>
                  <a:pt x="4852260" y="1422400"/>
                </a:lnTo>
                <a:lnTo>
                  <a:pt x="4852867" y="1435100"/>
                </a:lnTo>
                <a:lnTo>
                  <a:pt x="4874636" y="1435100"/>
                </a:lnTo>
                <a:lnTo>
                  <a:pt x="4868218" y="1422400"/>
                </a:lnTo>
                <a:close/>
              </a:path>
              <a:path w="8818245" h="1460500">
                <a:moveTo>
                  <a:pt x="4903505" y="1422400"/>
                </a:moveTo>
                <a:lnTo>
                  <a:pt x="4885861" y="1422400"/>
                </a:lnTo>
                <a:lnTo>
                  <a:pt x="4884102" y="1435100"/>
                </a:lnTo>
                <a:lnTo>
                  <a:pt x="4909997" y="1435100"/>
                </a:lnTo>
                <a:lnTo>
                  <a:pt x="4903505" y="1422400"/>
                </a:lnTo>
                <a:close/>
              </a:path>
              <a:path w="8818245" h="1460500">
                <a:moveTo>
                  <a:pt x="4930006" y="1422400"/>
                </a:moveTo>
                <a:lnTo>
                  <a:pt x="4926499" y="1422400"/>
                </a:lnTo>
                <a:lnTo>
                  <a:pt x="4920384" y="1435100"/>
                </a:lnTo>
                <a:lnTo>
                  <a:pt x="4932991" y="1435100"/>
                </a:lnTo>
                <a:lnTo>
                  <a:pt x="4930006" y="1422400"/>
                </a:lnTo>
                <a:close/>
              </a:path>
              <a:path w="8818245" h="1460500">
                <a:moveTo>
                  <a:pt x="4973701" y="1422400"/>
                </a:moveTo>
                <a:lnTo>
                  <a:pt x="4957126" y="1422400"/>
                </a:lnTo>
                <a:lnTo>
                  <a:pt x="4941085" y="1435100"/>
                </a:lnTo>
                <a:lnTo>
                  <a:pt x="4977136" y="1435100"/>
                </a:lnTo>
                <a:lnTo>
                  <a:pt x="4973701" y="1422400"/>
                </a:lnTo>
                <a:close/>
              </a:path>
              <a:path w="8818245" h="1460500">
                <a:moveTo>
                  <a:pt x="4994172" y="1422400"/>
                </a:moveTo>
                <a:lnTo>
                  <a:pt x="4990654" y="1422400"/>
                </a:lnTo>
                <a:lnTo>
                  <a:pt x="4984162" y="1435100"/>
                </a:lnTo>
                <a:lnTo>
                  <a:pt x="4996538" y="1435100"/>
                </a:lnTo>
                <a:lnTo>
                  <a:pt x="4994172" y="1422400"/>
                </a:lnTo>
                <a:close/>
              </a:path>
              <a:path w="8818245" h="1460500">
                <a:moveTo>
                  <a:pt x="5030454" y="1422400"/>
                </a:moveTo>
                <a:lnTo>
                  <a:pt x="5023040" y="1422400"/>
                </a:lnTo>
                <a:lnTo>
                  <a:pt x="5021815" y="1435100"/>
                </a:lnTo>
                <a:lnTo>
                  <a:pt x="5027773" y="1435100"/>
                </a:lnTo>
                <a:lnTo>
                  <a:pt x="5030454" y="1422400"/>
                </a:lnTo>
                <a:close/>
              </a:path>
              <a:path w="8818245" h="1460500">
                <a:moveTo>
                  <a:pt x="5054202" y="1422400"/>
                </a:moveTo>
                <a:lnTo>
                  <a:pt x="5039689" y="1422400"/>
                </a:lnTo>
                <a:lnTo>
                  <a:pt x="5041909" y="1435100"/>
                </a:lnTo>
                <a:lnTo>
                  <a:pt x="5057845" y="1435100"/>
                </a:lnTo>
                <a:lnTo>
                  <a:pt x="5058187" y="1432572"/>
                </a:lnTo>
                <a:lnTo>
                  <a:pt x="5054202" y="1422400"/>
                </a:lnTo>
                <a:close/>
              </a:path>
              <a:path w="8818245" h="1460500">
                <a:moveTo>
                  <a:pt x="5093017" y="1422400"/>
                </a:moveTo>
                <a:lnTo>
                  <a:pt x="5079028" y="1422400"/>
                </a:lnTo>
                <a:lnTo>
                  <a:pt x="5081761" y="1435100"/>
                </a:lnTo>
                <a:lnTo>
                  <a:pt x="5092085" y="1435100"/>
                </a:lnTo>
                <a:lnTo>
                  <a:pt x="5093017" y="1422400"/>
                </a:lnTo>
                <a:close/>
              </a:path>
              <a:path w="8818245" h="1460500">
                <a:moveTo>
                  <a:pt x="5129749" y="1422400"/>
                </a:moveTo>
                <a:lnTo>
                  <a:pt x="5119823" y="1422400"/>
                </a:lnTo>
                <a:lnTo>
                  <a:pt x="5098253" y="1435100"/>
                </a:lnTo>
                <a:lnTo>
                  <a:pt x="5132880" y="1435100"/>
                </a:lnTo>
                <a:lnTo>
                  <a:pt x="5129749" y="1422400"/>
                </a:lnTo>
                <a:close/>
              </a:path>
              <a:path w="8818245" h="1460500">
                <a:moveTo>
                  <a:pt x="5187276" y="1422400"/>
                </a:moveTo>
                <a:lnTo>
                  <a:pt x="5165235" y="1422400"/>
                </a:lnTo>
                <a:lnTo>
                  <a:pt x="5167654" y="1435100"/>
                </a:lnTo>
                <a:lnTo>
                  <a:pt x="5185161" y="1435100"/>
                </a:lnTo>
                <a:lnTo>
                  <a:pt x="5187276" y="1422400"/>
                </a:lnTo>
                <a:close/>
              </a:path>
              <a:path w="8818245" h="1460500">
                <a:moveTo>
                  <a:pt x="5204082" y="1422400"/>
                </a:moveTo>
                <a:lnTo>
                  <a:pt x="5197203" y="1422400"/>
                </a:lnTo>
                <a:lnTo>
                  <a:pt x="5191339" y="1435100"/>
                </a:lnTo>
                <a:lnTo>
                  <a:pt x="5205014" y="1435100"/>
                </a:lnTo>
                <a:lnTo>
                  <a:pt x="5204082" y="1422400"/>
                </a:lnTo>
                <a:close/>
              </a:path>
              <a:path w="8818245" h="1460500">
                <a:moveTo>
                  <a:pt x="5227914" y="1422400"/>
                </a:moveTo>
                <a:lnTo>
                  <a:pt x="5218773" y="1422400"/>
                </a:lnTo>
                <a:lnTo>
                  <a:pt x="5212595" y="1435100"/>
                </a:lnTo>
                <a:lnTo>
                  <a:pt x="5227757" y="1435100"/>
                </a:lnTo>
                <a:lnTo>
                  <a:pt x="5227914" y="1422400"/>
                </a:lnTo>
                <a:close/>
              </a:path>
              <a:path w="8818245" h="1460500">
                <a:moveTo>
                  <a:pt x="5248939" y="1422400"/>
                </a:moveTo>
                <a:lnTo>
                  <a:pt x="5237212" y="1422400"/>
                </a:lnTo>
                <a:lnTo>
                  <a:pt x="5235495" y="1435100"/>
                </a:lnTo>
                <a:lnTo>
                  <a:pt x="5243777" y="1435100"/>
                </a:lnTo>
                <a:lnTo>
                  <a:pt x="5248939" y="1422400"/>
                </a:lnTo>
                <a:close/>
              </a:path>
              <a:path w="8818245" h="1460500">
                <a:moveTo>
                  <a:pt x="5266771" y="1422400"/>
                </a:moveTo>
                <a:lnTo>
                  <a:pt x="5263316" y="1422400"/>
                </a:lnTo>
                <a:lnTo>
                  <a:pt x="5257452" y="1435100"/>
                </a:lnTo>
                <a:lnTo>
                  <a:pt x="5269106" y="1435100"/>
                </a:lnTo>
                <a:lnTo>
                  <a:pt x="5269025" y="1434494"/>
                </a:lnTo>
                <a:lnTo>
                  <a:pt x="5266771" y="1422400"/>
                </a:lnTo>
                <a:close/>
              </a:path>
              <a:path w="8818245" h="1460500">
                <a:moveTo>
                  <a:pt x="5292132" y="1422400"/>
                </a:moveTo>
                <a:lnTo>
                  <a:pt x="5276163" y="1422400"/>
                </a:lnTo>
                <a:lnTo>
                  <a:pt x="5276781" y="1435100"/>
                </a:lnTo>
                <a:lnTo>
                  <a:pt x="5298550" y="1435100"/>
                </a:lnTo>
                <a:lnTo>
                  <a:pt x="5292132" y="1422400"/>
                </a:lnTo>
                <a:close/>
              </a:path>
              <a:path w="8818245" h="1460500">
                <a:moveTo>
                  <a:pt x="5327418" y="1422400"/>
                </a:moveTo>
                <a:lnTo>
                  <a:pt x="5309775" y="1422400"/>
                </a:lnTo>
                <a:lnTo>
                  <a:pt x="5308016" y="1435100"/>
                </a:lnTo>
                <a:lnTo>
                  <a:pt x="5333910" y="1435100"/>
                </a:lnTo>
                <a:lnTo>
                  <a:pt x="5327418" y="1422400"/>
                </a:lnTo>
                <a:close/>
              </a:path>
              <a:path w="8818245" h="1460500">
                <a:moveTo>
                  <a:pt x="5353920" y="1422400"/>
                </a:moveTo>
                <a:lnTo>
                  <a:pt x="5350402" y="1422400"/>
                </a:lnTo>
                <a:lnTo>
                  <a:pt x="5344298" y="1435100"/>
                </a:lnTo>
                <a:lnTo>
                  <a:pt x="5356904" y="1435100"/>
                </a:lnTo>
                <a:lnTo>
                  <a:pt x="5353920" y="1422400"/>
                </a:lnTo>
                <a:close/>
              </a:path>
              <a:path w="8818245" h="1460500">
                <a:moveTo>
                  <a:pt x="5397615" y="1422400"/>
                </a:moveTo>
                <a:lnTo>
                  <a:pt x="5381040" y="1422400"/>
                </a:lnTo>
                <a:lnTo>
                  <a:pt x="5364998" y="1435100"/>
                </a:lnTo>
                <a:lnTo>
                  <a:pt x="5401050" y="1435100"/>
                </a:lnTo>
                <a:lnTo>
                  <a:pt x="5397615" y="1422400"/>
                </a:lnTo>
                <a:close/>
              </a:path>
              <a:path w="8818245" h="1460500">
                <a:moveTo>
                  <a:pt x="5418075" y="1422400"/>
                </a:moveTo>
                <a:lnTo>
                  <a:pt x="5414568" y="1422400"/>
                </a:lnTo>
                <a:lnTo>
                  <a:pt x="5408076" y="1435100"/>
                </a:lnTo>
                <a:lnTo>
                  <a:pt x="5420452" y="1435100"/>
                </a:lnTo>
                <a:lnTo>
                  <a:pt x="5418075" y="1422400"/>
                </a:lnTo>
                <a:close/>
              </a:path>
              <a:path w="8818245" h="1460500">
                <a:moveTo>
                  <a:pt x="5454357" y="1422400"/>
                </a:moveTo>
                <a:lnTo>
                  <a:pt x="5446954" y="1422400"/>
                </a:lnTo>
                <a:lnTo>
                  <a:pt x="5445729" y="1435100"/>
                </a:lnTo>
                <a:lnTo>
                  <a:pt x="5451687" y="1435100"/>
                </a:lnTo>
                <a:lnTo>
                  <a:pt x="5454357" y="1422400"/>
                </a:lnTo>
                <a:close/>
              </a:path>
              <a:path w="8818245" h="1460500">
                <a:moveTo>
                  <a:pt x="5478115" y="1422400"/>
                </a:moveTo>
                <a:lnTo>
                  <a:pt x="5463603" y="1422400"/>
                </a:lnTo>
                <a:lnTo>
                  <a:pt x="5465823" y="1435100"/>
                </a:lnTo>
                <a:lnTo>
                  <a:pt x="5482545" y="1435100"/>
                </a:lnTo>
                <a:lnTo>
                  <a:pt x="5482854" y="1434494"/>
                </a:lnTo>
                <a:lnTo>
                  <a:pt x="5478115" y="1422400"/>
                </a:lnTo>
                <a:close/>
              </a:path>
              <a:path w="8818245" h="1460500">
                <a:moveTo>
                  <a:pt x="5600059" y="1422400"/>
                </a:moveTo>
                <a:lnTo>
                  <a:pt x="5582793" y="1422400"/>
                </a:lnTo>
                <a:lnTo>
                  <a:pt x="5579777" y="1435100"/>
                </a:lnTo>
                <a:lnTo>
                  <a:pt x="5603693" y="1435100"/>
                </a:lnTo>
                <a:lnTo>
                  <a:pt x="5600059" y="1422400"/>
                </a:lnTo>
                <a:close/>
              </a:path>
              <a:path w="8818245" h="1460500">
                <a:moveTo>
                  <a:pt x="5631713" y="1422400"/>
                </a:moveTo>
                <a:lnTo>
                  <a:pt x="5621577" y="1422400"/>
                </a:lnTo>
                <a:lnTo>
                  <a:pt x="5608185" y="1435100"/>
                </a:lnTo>
                <a:lnTo>
                  <a:pt x="5631713" y="1435100"/>
                </a:lnTo>
                <a:lnTo>
                  <a:pt x="5631713" y="1422400"/>
                </a:lnTo>
                <a:close/>
              </a:path>
              <a:path w="8818245" h="1460500">
                <a:moveTo>
                  <a:pt x="5653241" y="1422400"/>
                </a:moveTo>
                <a:lnTo>
                  <a:pt x="5647199" y="1422400"/>
                </a:lnTo>
                <a:lnTo>
                  <a:pt x="5643021" y="1435100"/>
                </a:lnTo>
                <a:lnTo>
                  <a:pt x="5657963" y="1435100"/>
                </a:lnTo>
                <a:lnTo>
                  <a:pt x="5653241" y="1422400"/>
                </a:lnTo>
                <a:close/>
              </a:path>
              <a:path w="8818245" h="1460500">
                <a:moveTo>
                  <a:pt x="5697784" y="1422400"/>
                </a:moveTo>
                <a:lnTo>
                  <a:pt x="5690685" y="1422400"/>
                </a:lnTo>
                <a:lnTo>
                  <a:pt x="5691000" y="1424093"/>
                </a:lnTo>
                <a:lnTo>
                  <a:pt x="5694957" y="1435100"/>
                </a:lnTo>
                <a:lnTo>
                  <a:pt x="5700685" y="1435100"/>
                </a:lnTo>
                <a:lnTo>
                  <a:pt x="5697784" y="1422400"/>
                </a:lnTo>
                <a:close/>
              </a:path>
              <a:path w="8818245" h="1460500">
                <a:moveTo>
                  <a:pt x="5716035" y="1422400"/>
                </a:moveTo>
                <a:lnTo>
                  <a:pt x="5700077" y="1422400"/>
                </a:lnTo>
                <a:lnTo>
                  <a:pt x="5700685" y="1435100"/>
                </a:lnTo>
                <a:lnTo>
                  <a:pt x="5722454" y="1435100"/>
                </a:lnTo>
                <a:lnTo>
                  <a:pt x="5716035" y="1422400"/>
                </a:lnTo>
                <a:close/>
              </a:path>
              <a:path w="8818245" h="1460500">
                <a:moveTo>
                  <a:pt x="5751322" y="1422400"/>
                </a:moveTo>
                <a:lnTo>
                  <a:pt x="5733678" y="1422400"/>
                </a:lnTo>
                <a:lnTo>
                  <a:pt x="5731930" y="1435100"/>
                </a:lnTo>
                <a:lnTo>
                  <a:pt x="5757814" y="1435100"/>
                </a:lnTo>
                <a:lnTo>
                  <a:pt x="5751322" y="1422400"/>
                </a:lnTo>
                <a:close/>
              </a:path>
              <a:path w="8818245" h="1460500">
                <a:moveTo>
                  <a:pt x="5777834" y="1422400"/>
                </a:moveTo>
                <a:lnTo>
                  <a:pt x="5774316" y="1422400"/>
                </a:lnTo>
                <a:lnTo>
                  <a:pt x="5768211" y="1435100"/>
                </a:lnTo>
                <a:lnTo>
                  <a:pt x="5780808" y="1435100"/>
                </a:lnTo>
                <a:lnTo>
                  <a:pt x="5777834" y="1422400"/>
                </a:lnTo>
                <a:close/>
              </a:path>
              <a:path w="8818245" h="1460500">
                <a:moveTo>
                  <a:pt x="5821519" y="1422400"/>
                </a:moveTo>
                <a:lnTo>
                  <a:pt x="5804943" y="1422400"/>
                </a:lnTo>
                <a:lnTo>
                  <a:pt x="5788902" y="1435100"/>
                </a:lnTo>
                <a:lnTo>
                  <a:pt x="5824953" y="1435100"/>
                </a:lnTo>
                <a:lnTo>
                  <a:pt x="5821519" y="1422400"/>
                </a:lnTo>
                <a:close/>
              </a:path>
              <a:path w="8818245" h="1460500">
                <a:moveTo>
                  <a:pt x="5841989" y="1422400"/>
                </a:moveTo>
                <a:lnTo>
                  <a:pt x="5838471" y="1422400"/>
                </a:lnTo>
                <a:lnTo>
                  <a:pt x="5831979" y="1435100"/>
                </a:lnTo>
                <a:lnTo>
                  <a:pt x="5844356" y="1435100"/>
                </a:lnTo>
                <a:lnTo>
                  <a:pt x="5841989" y="1422400"/>
                </a:lnTo>
                <a:close/>
              </a:path>
              <a:path w="8818245" h="1460500">
                <a:moveTo>
                  <a:pt x="5878271" y="1422400"/>
                </a:moveTo>
                <a:lnTo>
                  <a:pt x="5870857" y="1422400"/>
                </a:lnTo>
                <a:lnTo>
                  <a:pt x="5869643" y="1435100"/>
                </a:lnTo>
                <a:lnTo>
                  <a:pt x="5875601" y="1435100"/>
                </a:lnTo>
                <a:lnTo>
                  <a:pt x="5878271" y="1422400"/>
                </a:lnTo>
                <a:close/>
              </a:path>
              <a:path w="8818245" h="1460500">
                <a:moveTo>
                  <a:pt x="5902029" y="1422400"/>
                </a:moveTo>
                <a:lnTo>
                  <a:pt x="5887517" y="1422400"/>
                </a:lnTo>
                <a:lnTo>
                  <a:pt x="5889726" y="1435100"/>
                </a:lnTo>
                <a:lnTo>
                  <a:pt x="5905673" y="1435100"/>
                </a:lnTo>
                <a:lnTo>
                  <a:pt x="5906010" y="1432572"/>
                </a:lnTo>
                <a:lnTo>
                  <a:pt x="5902029" y="1422400"/>
                </a:lnTo>
                <a:close/>
              </a:path>
              <a:path w="8818245" h="1460500">
                <a:moveTo>
                  <a:pt x="5940834" y="1422400"/>
                </a:moveTo>
                <a:lnTo>
                  <a:pt x="5926845" y="1422400"/>
                </a:lnTo>
                <a:lnTo>
                  <a:pt x="5929589" y="1435100"/>
                </a:lnTo>
                <a:lnTo>
                  <a:pt x="5939902" y="1435100"/>
                </a:lnTo>
                <a:lnTo>
                  <a:pt x="5940834" y="1422400"/>
                </a:lnTo>
                <a:close/>
              </a:path>
              <a:path w="8818245" h="1460500">
                <a:moveTo>
                  <a:pt x="5977577" y="1422400"/>
                </a:moveTo>
                <a:lnTo>
                  <a:pt x="5967650" y="1422400"/>
                </a:lnTo>
                <a:lnTo>
                  <a:pt x="5946080" y="1435100"/>
                </a:lnTo>
                <a:lnTo>
                  <a:pt x="5980697" y="1435100"/>
                </a:lnTo>
                <a:lnTo>
                  <a:pt x="5977577" y="1422400"/>
                </a:lnTo>
                <a:close/>
              </a:path>
              <a:path w="8818245" h="1460500">
                <a:moveTo>
                  <a:pt x="6035093" y="1422400"/>
                </a:moveTo>
                <a:lnTo>
                  <a:pt x="6013052" y="1422400"/>
                </a:lnTo>
                <a:lnTo>
                  <a:pt x="6015481" y="1435100"/>
                </a:lnTo>
                <a:lnTo>
                  <a:pt x="6032978" y="1435100"/>
                </a:lnTo>
                <a:lnTo>
                  <a:pt x="6035093" y="1422400"/>
                </a:lnTo>
                <a:close/>
              </a:path>
              <a:path w="8818245" h="1460500">
                <a:moveTo>
                  <a:pt x="6051899" y="1422400"/>
                </a:moveTo>
                <a:lnTo>
                  <a:pt x="6045020" y="1422400"/>
                </a:lnTo>
                <a:lnTo>
                  <a:pt x="6039156" y="1435100"/>
                </a:lnTo>
                <a:lnTo>
                  <a:pt x="6052831" y="1435100"/>
                </a:lnTo>
                <a:lnTo>
                  <a:pt x="6051899" y="1422400"/>
                </a:lnTo>
                <a:close/>
              </a:path>
              <a:path w="8818245" h="1460500">
                <a:moveTo>
                  <a:pt x="6075731" y="1422400"/>
                </a:moveTo>
                <a:lnTo>
                  <a:pt x="6066590" y="1422400"/>
                </a:lnTo>
                <a:lnTo>
                  <a:pt x="6060412" y="1435100"/>
                </a:lnTo>
                <a:lnTo>
                  <a:pt x="6075574" y="1435100"/>
                </a:lnTo>
                <a:lnTo>
                  <a:pt x="6075731" y="1422400"/>
                </a:lnTo>
                <a:close/>
              </a:path>
              <a:path w="8818245" h="1460500">
                <a:moveTo>
                  <a:pt x="6096756" y="1422400"/>
                </a:moveTo>
                <a:lnTo>
                  <a:pt x="6085029" y="1422400"/>
                </a:lnTo>
                <a:lnTo>
                  <a:pt x="6083312" y="1435100"/>
                </a:lnTo>
                <a:lnTo>
                  <a:pt x="6091594" y="1435100"/>
                </a:lnTo>
                <a:lnTo>
                  <a:pt x="6096756" y="1422400"/>
                </a:lnTo>
                <a:close/>
              </a:path>
              <a:path w="8818245" h="1460500">
                <a:moveTo>
                  <a:pt x="6118326" y="1422400"/>
                </a:moveTo>
                <a:lnTo>
                  <a:pt x="6111133" y="1422400"/>
                </a:lnTo>
                <a:lnTo>
                  <a:pt x="6105280" y="1435100"/>
                </a:lnTo>
                <a:lnTo>
                  <a:pt x="6116923" y="1435100"/>
                </a:lnTo>
                <a:lnTo>
                  <a:pt x="6118326" y="1422400"/>
                </a:lnTo>
                <a:close/>
              </a:path>
              <a:path w="8818245" h="1460500">
                <a:moveTo>
                  <a:pt x="6235914" y="1422400"/>
                </a:moveTo>
                <a:lnTo>
                  <a:pt x="6218658" y="1422400"/>
                </a:lnTo>
                <a:lnTo>
                  <a:pt x="6215632" y="1435100"/>
                </a:lnTo>
                <a:lnTo>
                  <a:pt x="6239558" y="1435100"/>
                </a:lnTo>
                <a:lnTo>
                  <a:pt x="6235914" y="1422400"/>
                </a:lnTo>
                <a:close/>
              </a:path>
              <a:path w="8818245" h="1460500">
                <a:moveTo>
                  <a:pt x="6267578" y="1422400"/>
                </a:moveTo>
                <a:lnTo>
                  <a:pt x="6257442" y="1422400"/>
                </a:lnTo>
                <a:lnTo>
                  <a:pt x="6244050" y="1435100"/>
                </a:lnTo>
                <a:lnTo>
                  <a:pt x="6267578" y="1435100"/>
                </a:lnTo>
                <a:lnTo>
                  <a:pt x="6267578" y="1422400"/>
                </a:lnTo>
                <a:close/>
              </a:path>
              <a:path w="8818245" h="1460500">
                <a:moveTo>
                  <a:pt x="6289106" y="1422400"/>
                </a:moveTo>
                <a:lnTo>
                  <a:pt x="6283065" y="1422400"/>
                </a:lnTo>
                <a:lnTo>
                  <a:pt x="6278887" y="1435100"/>
                </a:lnTo>
                <a:lnTo>
                  <a:pt x="6293818" y="1435100"/>
                </a:lnTo>
                <a:lnTo>
                  <a:pt x="6289106" y="1422400"/>
                </a:lnTo>
                <a:close/>
              </a:path>
              <a:path w="8818245" h="1460500">
                <a:moveTo>
                  <a:pt x="6326257" y="1422400"/>
                </a:moveTo>
                <a:lnTo>
                  <a:pt x="6321304" y="1422400"/>
                </a:lnTo>
                <a:lnTo>
                  <a:pt x="6312949" y="1435100"/>
                </a:lnTo>
                <a:lnTo>
                  <a:pt x="6329576" y="1435100"/>
                </a:lnTo>
                <a:lnTo>
                  <a:pt x="6329914" y="1432572"/>
                </a:lnTo>
                <a:lnTo>
                  <a:pt x="6326257" y="1422400"/>
                </a:lnTo>
                <a:close/>
              </a:path>
              <a:path w="8818245" h="1460500">
                <a:moveTo>
                  <a:pt x="6329917" y="1432581"/>
                </a:moveTo>
                <a:lnTo>
                  <a:pt x="6329576" y="1435100"/>
                </a:lnTo>
                <a:lnTo>
                  <a:pt x="6330822" y="1435100"/>
                </a:lnTo>
                <a:lnTo>
                  <a:pt x="6329917" y="1432581"/>
                </a:lnTo>
                <a:close/>
              </a:path>
              <a:path w="8818245" h="1460500">
                <a:moveTo>
                  <a:pt x="6338875" y="1422400"/>
                </a:moveTo>
                <a:lnTo>
                  <a:pt x="6331294" y="1422400"/>
                </a:lnTo>
                <a:lnTo>
                  <a:pt x="6329917" y="1432581"/>
                </a:lnTo>
                <a:lnTo>
                  <a:pt x="6330822" y="1435100"/>
                </a:lnTo>
                <a:lnTo>
                  <a:pt x="6337786" y="1435100"/>
                </a:lnTo>
                <a:lnTo>
                  <a:pt x="6338875" y="1422400"/>
                </a:lnTo>
                <a:close/>
              </a:path>
              <a:path w="8818245" h="1460500">
                <a:moveTo>
                  <a:pt x="6364748" y="1422400"/>
                </a:moveTo>
                <a:lnTo>
                  <a:pt x="6350759" y="1422400"/>
                </a:lnTo>
                <a:lnTo>
                  <a:pt x="6353492" y="1435100"/>
                </a:lnTo>
                <a:lnTo>
                  <a:pt x="6363806" y="1435100"/>
                </a:lnTo>
                <a:lnTo>
                  <a:pt x="6364748" y="1422400"/>
                </a:lnTo>
                <a:close/>
              </a:path>
              <a:path w="8818245" h="1460500">
                <a:moveTo>
                  <a:pt x="6401480" y="1422400"/>
                </a:moveTo>
                <a:lnTo>
                  <a:pt x="6391554" y="1422400"/>
                </a:lnTo>
                <a:lnTo>
                  <a:pt x="6369984" y="1435100"/>
                </a:lnTo>
                <a:lnTo>
                  <a:pt x="6404611" y="1435100"/>
                </a:lnTo>
                <a:lnTo>
                  <a:pt x="6401480" y="1422400"/>
                </a:lnTo>
                <a:close/>
              </a:path>
              <a:path w="8818245" h="1460500">
                <a:moveTo>
                  <a:pt x="6459007" y="1422400"/>
                </a:moveTo>
                <a:lnTo>
                  <a:pt x="6436966" y="1422400"/>
                </a:lnTo>
                <a:lnTo>
                  <a:pt x="6439385" y="1435100"/>
                </a:lnTo>
                <a:lnTo>
                  <a:pt x="6456892" y="1435100"/>
                </a:lnTo>
                <a:lnTo>
                  <a:pt x="6459007" y="1422400"/>
                </a:lnTo>
                <a:close/>
              </a:path>
              <a:path w="8818245" h="1460500">
                <a:moveTo>
                  <a:pt x="6475802" y="1422400"/>
                </a:moveTo>
                <a:lnTo>
                  <a:pt x="6468933" y="1422400"/>
                </a:lnTo>
                <a:lnTo>
                  <a:pt x="6463070" y="1435100"/>
                </a:lnTo>
                <a:lnTo>
                  <a:pt x="6476745" y="1435100"/>
                </a:lnTo>
                <a:lnTo>
                  <a:pt x="6475802" y="1422400"/>
                </a:lnTo>
                <a:close/>
              </a:path>
              <a:path w="8818245" h="1460500">
                <a:moveTo>
                  <a:pt x="6499645" y="1422400"/>
                </a:moveTo>
                <a:lnTo>
                  <a:pt x="6490503" y="1422400"/>
                </a:lnTo>
                <a:lnTo>
                  <a:pt x="6484326" y="1435100"/>
                </a:lnTo>
                <a:lnTo>
                  <a:pt x="6499487" y="1435100"/>
                </a:lnTo>
                <a:lnTo>
                  <a:pt x="6499645" y="1422400"/>
                </a:lnTo>
                <a:close/>
              </a:path>
              <a:path w="8818245" h="1460500">
                <a:moveTo>
                  <a:pt x="6520670" y="1422400"/>
                </a:moveTo>
                <a:lnTo>
                  <a:pt x="6508943" y="1422400"/>
                </a:lnTo>
                <a:lnTo>
                  <a:pt x="6507225" y="1435100"/>
                </a:lnTo>
                <a:lnTo>
                  <a:pt x="6515508" y="1435100"/>
                </a:lnTo>
                <a:lnTo>
                  <a:pt x="6520670" y="1422400"/>
                </a:lnTo>
                <a:close/>
              </a:path>
              <a:path w="8818245" h="1460500">
                <a:moveTo>
                  <a:pt x="6542240" y="1422400"/>
                </a:moveTo>
                <a:lnTo>
                  <a:pt x="6535047" y="1422400"/>
                </a:lnTo>
                <a:lnTo>
                  <a:pt x="6529183" y="1435100"/>
                </a:lnTo>
                <a:lnTo>
                  <a:pt x="6540827" y="1435100"/>
                </a:lnTo>
                <a:lnTo>
                  <a:pt x="6542240" y="1422400"/>
                </a:lnTo>
                <a:close/>
              </a:path>
              <a:path w="8818245" h="1460500">
                <a:moveTo>
                  <a:pt x="6659828" y="1422400"/>
                </a:moveTo>
                <a:lnTo>
                  <a:pt x="6642562" y="1422400"/>
                </a:lnTo>
                <a:lnTo>
                  <a:pt x="6639546" y="1435100"/>
                </a:lnTo>
                <a:lnTo>
                  <a:pt x="6663472" y="1435100"/>
                </a:lnTo>
                <a:lnTo>
                  <a:pt x="6659828" y="1422400"/>
                </a:lnTo>
                <a:close/>
              </a:path>
              <a:path w="8818245" h="1460500">
                <a:moveTo>
                  <a:pt x="6691492" y="1422400"/>
                </a:moveTo>
                <a:lnTo>
                  <a:pt x="6681346" y="1422400"/>
                </a:lnTo>
                <a:lnTo>
                  <a:pt x="6667954" y="1435100"/>
                </a:lnTo>
                <a:lnTo>
                  <a:pt x="6691492" y="1435100"/>
                </a:lnTo>
                <a:lnTo>
                  <a:pt x="6691492" y="1422400"/>
                </a:lnTo>
                <a:close/>
              </a:path>
              <a:path w="8818245" h="1460500">
                <a:moveTo>
                  <a:pt x="6713010" y="1422400"/>
                </a:moveTo>
                <a:lnTo>
                  <a:pt x="6706968" y="1422400"/>
                </a:lnTo>
                <a:lnTo>
                  <a:pt x="6702790" y="1435100"/>
                </a:lnTo>
                <a:lnTo>
                  <a:pt x="6717732" y="1435100"/>
                </a:lnTo>
                <a:lnTo>
                  <a:pt x="6713010" y="1422400"/>
                </a:lnTo>
                <a:close/>
              </a:path>
              <a:path w="8818245" h="1460500">
                <a:moveTo>
                  <a:pt x="6757553" y="1422400"/>
                </a:moveTo>
                <a:lnTo>
                  <a:pt x="6750454" y="1422400"/>
                </a:lnTo>
                <a:lnTo>
                  <a:pt x="6750780" y="1424093"/>
                </a:lnTo>
                <a:lnTo>
                  <a:pt x="6754736" y="1435100"/>
                </a:lnTo>
                <a:lnTo>
                  <a:pt x="6760464" y="1435100"/>
                </a:lnTo>
                <a:lnTo>
                  <a:pt x="6757553" y="1422400"/>
                </a:lnTo>
                <a:close/>
              </a:path>
              <a:path w="8818245" h="1460500">
                <a:moveTo>
                  <a:pt x="6775814" y="1422400"/>
                </a:moveTo>
                <a:lnTo>
                  <a:pt x="6759846" y="1422400"/>
                </a:lnTo>
                <a:lnTo>
                  <a:pt x="6760464" y="1435100"/>
                </a:lnTo>
                <a:lnTo>
                  <a:pt x="6782233" y="1435100"/>
                </a:lnTo>
                <a:lnTo>
                  <a:pt x="6775814" y="1422400"/>
                </a:lnTo>
                <a:close/>
              </a:path>
              <a:path w="8818245" h="1460500">
                <a:moveTo>
                  <a:pt x="6811101" y="1422400"/>
                </a:moveTo>
                <a:lnTo>
                  <a:pt x="6793458" y="1422400"/>
                </a:lnTo>
                <a:lnTo>
                  <a:pt x="6791698" y="1435100"/>
                </a:lnTo>
                <a:lnTo>
                  <a:pt x="6817593" y="1435100"/>
                </a:lnTo>
                <a:lnTo>
                  <a:pt x="6811101" y="1422400"/>
                </a:lnTo>
                <a:close/>
              </a:path>
              <a:path w="8818245" h="1460500">
                <a:moveTo>
                  <a:pt x="6837603" y="1422400"/>
                </a:moveTo>
                <a:lnTo>
                  <a:pt x="6834095" y="1422400"/>
                </a:lnTo>
                <a:lnTo>
                  <a:pt x="6827980" y="1435100"/>
                </a:lnTo>
                <a:lnTo>
                  <a:pt x="6840587" y="1435100"/>
                </a:lnTo>
                <a:lnTo>
                  <a:pt x="6837603" y="1422400"/>
                </a:lnTo>
                <a:close/>
              </a:path>
              <a:path w="8818245" h="1460500">
                <a:moveTo>
                  <a:pt x="6881298" y="1422400"/>
                </a:moveTo>
                <a:lnTo>
                  <a:pt x="6864722" y="1422400"/>
                </a:lnTo>
                <a:lnTo>
                  <a:pt x="6848681" y="1435100"/>
                </a:lnTo>
                <a:lnTo>
                  <a:pt x="6884732" y="1435100"/>
                </a:lnTo>
                <a:lnTo>
                  <a:pt x="6881298" y="1422400"/>
                </a:lnTo>
                <a:close/>
              </a:path>
              <a:path w="8818245" h="1460500">
                <a:moveTo>
                  <a:pt x="6901768" y="1422400"/>
                </a:moveTo>
                <a:lnTo>
                  <a:pt x="6898250" y="1422400"/>
                </a:lnTo>
                <a:lnTo>
                  <a:pt x="6891758" y="1435100"/>
                </a:lnTo>
                <a:lnTo>
                  <a:pt x="6904135" y="1435100"/>
                </a:lnTo>
                <a:lnTo>
                  <a:pt x="6901768" y="1422400"/>
                </a:lnTo>
                <a:close/>
              </a:path>
              <a:path w="8818245" h="1460500">
                <a:moveTo>
                  <a:pt x="6938040" y="1422400"/>
                </a:moveTo>
                <a:lnTo>
                  <a:pt x="6930637" y="1422400"/>
                </a:lnTo>
                <a:lnTo>
                  <a:pt x="6929412" y="1435100"/>
                </a:lnTo>
                <a:lnTo>
                  <a:pt x="6935369" y="1435100"/>
                </a:lnTo>
                <a:lnTo>
                  <a:pt x="6938040" y="1422400"/>
                </a:lnTo>
                <a:close/>
              </a:path>
              <a:path w="8818245" h="1460500">
                <a:moveTo>
                  <a:pt x="6961798" y="1422400"/>
                </a:moveTo>
                <a:lnTo>
                  <a:pt x="6947285" y="1422400"/>
                </a:lnTo>
                <a:lnTo>
                  <a:pt x="6949505" y="1435100"/>
                </a:lnTo>
                <a:lnTo>
                  <a:pt x="6965442" y="1435100"/>
                </a:lnTo>
                <a:lnTo>
                  <a:pt x="6965784" y="1432572"/>
                </a:lnTo>
                <a:lnTo>
                  <a:pt x="6961798" y="1422400"/>
                </a:lnTo>
                <a:close/>
              </a:path>
              <a:path w="8818245" h="1460500">
                <a:moveTo>
                  <a:pt x="7000614" y="1422400"/>
                </a:moveTo>
                <a:lnTo>
                  <a:pt x="6986624" y="1422400"/>
                </a:lnTo>
                <a:lnTo>
                  <a:pt x="6989357" y="1435100"/>
                </a:lnTo>
                <a:lnTo>
                  <a:pt x="6999671" y="1435100"/>
                </a:lnTo>
                <a:lnTo>
                  <a:pt x="7000614" y="1422400"/>
                </a:lnTo>
                <a:close/>
              </a:path>
              <a:path w="8818245" h="1460500">
                <a:moveTo>
                  <a:pt x="7037345" y="1422400"/>
                </a:moveTo>
                <a:lnTo>
                  <a:pt x="7027419" y="1422400"/>
                </a:lnTo>
                <a:lnTo>
                  <a:pt x="7005849" y="1435100"/>
                </a:lnTo>
                <a:lnTo>
                  <a:pt x="7040476" y="1435100"/>
                </a:lnTo>
                <a:lnTo>
                  <a:pt x="7037345" y="1422400"/>
                </a:lnTo>
                <a:close/>
              </a:path>
              <a:path w="8818245" h="1460500">
                <a:moveTo>
                  <a:pt x="7094862" y="1422400"/>
                </a:moveTo>
                <a:lnTo>
                  <a:pt x="7072831" y="1422400"/>
                </a:lnTo>
                <a:lnTo>
                  <a:pt x="7075250" y="1435100"/>
                </a:lnTo>
                <a:lnTo>
                  <a:pt x="7092757" y="1435100"/>
                </a:lnTo>
                <a:lnTo>
                  <a:pt x="7094862" y="1422400"/>
                </a:lnTo>
                <a:close/>
              </a:path>
              <a:path w="8818245" h="1460500">
                <a:moveTo>
                  <a:pt x="7111668" y="1422400"/>
                </a:moveTo>
                <a:lnTo>
                  <a:pt x="7104788" y="1422400"/>
                </a:lnTo>
                <a:lnTo>
                  <a:pt x="7098935" y="1435100"/>
                </a:lnTo>
                <a:lnTo>
                  <a:pt x="7112610" y="1435100"/>
                </a:lnTo>
                <a:lnTo>
                  <a:pt x="7111668" y="1422400"/>
                </a:lnTo>
                <a:close/>
              </a:path>
              <a:path w="8818245" h="1460500">
                <a:moveTo>
                  <a:pt x="7135510" y="1422400"/>
                </a:moveTo>
                <a:lnTo>
                  <a:pt x="7126358" y="1422400"/>
                </a:lnTo>
                <a:lnTo>
                  <a:pt x="7120191" y="1435100"/>
                </a:lnTo>
                <a:lnTo>
                  <a:pt x="7135353" y="1435100"/>
                </a:lnTo>
                <a:lnTo>
                  <a:pt x="7135510" y="1422400"/>
                </a:lnTo>
                <a:close/>
              </a:path>
              <a:path w="8818245" h="1460500">
                <a:moveTo>
                  <a:pt x="7156536" y="1422400"/>
                </a:moveTo>
                <a:lnTo>
                  <a:pt x="7144808" y="1422400"/>
                </a:lnTo>
                <a:lnTo>
                  <a:pt x="7143091" y="1435100"/>
                </a:lnTo>
                <a:lnTo>
                  <a:pt x="7151373" y="1435100"/>
                </a:lnTo>
                <a:lnTo>
                  <a:pt x="7156536" y="1422400"/>
                </a:lnTo>
                <a:close/>
              </a:path>
              <a:path w="8818245" h="1460500">
                <a:moveTo>
                  <a:pt x="7174367" y="1422400"/>
                </a:moveTo>
                <a:lnTo>
                  <a:pt x="7170912" y="1422400"/>
                </a:lnTo>
                <a:lnTo>
                  <a:pt x="7165048" y="1435100"/>
                </a:lnTo>
                <a:lnTo>
                  <a:pt x="7176692" y="1435100"/>
                </a:lnTo>
                <a:lnTo>
                  <a:pt x="7176621" y="1434494"/>
                </a:lnTo>
                <a:lnTo>
                  <a:pt x="7174367" y="1422400"/>
                </a:lnTo>
                <a:close/>
              </a:path>
              <a:path w="8818245" h="1460500">
                <a:moveTo>
                  <a:pt x="7199717" y="1422400"/>
                </a:moveTo>
                <a:lnTo>
                  <a:pt x="7183760" y="1422400"/>
                </a:lnTo>
                <a:lnTo>
                  <a:pt x="7184367" y="1435100"/>
                </a:lnTo>
                <a:lnTo>
                  <a:pt x="7206136" y="1435100"/>
                </a:lnTo>
                <a:lnTo>
                  <a:pt x="7199717" y="1422400"/>
                </a:lnTo>
                <a:close/>
              </a:path>
              <a:path w="8818245" h="1460500">
                <a:moveTo>
                  <a:pt x="7235015" y="1422400"/>
                </a:moveTo>
                <a:lnTo>
                  <a:pt x="7217371" y="1422400"/>
                </a:lnTo>
                <a:lnTo>
                  <a:pt x="7215612" y="1435100"/>
                </a:lnTo>
                <a:lnTo>
                  <a:pt x="7241507" y="1435100"/>
                </a:lnTo>
                <a:lnTo>
                  <a:pt x="7235015" y="1422400"/>
                </a:lnTo>
                <a:close/>
              </a:path>
              <a:path w="8818245" h="1460500">
                <a:moveTo>
                  <a:pt x="7261517" y="1422400"/>
                </a:moveTo>
                <a:lnTo>
                  <a:pt x="7257998" y="1422400"/>
                </a:lnTo>
                <a:lnTo>
                  <a:pt x="7251894" y="1435100"/>
                </a:lnTo>
                <a:lnTo>
                  <a:pt x="7264490" y="1435100"/>
                </a:lnTo>
                <a:lnTo>
                  <a:pt x="7261517" y="1422400"/>
                </a:lnTo>
                <a:close/>
              </a:path>
              <a:path w="8818245" h="1460500">
                <a:moveTo>
                  <a:pt x="7305201" y="1422400"/>
                </a:moveTo>
                <a:lnTo>
                  <a:pt x="7288626" y="1422400"/>
                </a:lnTo>
                <a:lnTo>
                  <a:pt x="7272584" y="1435100"/>
                </a:lnTo>
                <a:lnTo>
                  <a:pt x="7308636" y="1435100"/>
                </a:lnTo>
                <a:lnTo>
                  <a:pt x="7305201" y="1422400"/>
                </a:lnTo>
                <a:close/>
              </a:path>
              <a:path w="8818245" h="1460500">
                <a:moveTo>
                  <a:pt x="7325672" y="1422400"/>
                </a:moveTo>
                <a:lnTo>
                  <a:pt x="7322164" y="1422400"/>
                </a:lnTo>
                <a:lnTo>
                  <a:pt x="7315672" y="1435100"/>
                </a:lnTo>
                <a:lnTo>
                  <a:pt x="7328038" y="1435100"/>
                </a:lnTo>
                <a:lnTo>
                  <a:pt x="7325672" y="1422400"/>
                </a:lnTo>
                <a:close/>
              </a:path>
              <a:path w="8818245" h="1460500">
                <a:moveTo>
                  <a:pt x="7361953" y="1422400"/>
                </a:moveTo>
                <a:lnTo>
                  <a:pt x="7354540" y="1422400"/>
                </a:lnTo>
                <a:lnTo>
                  <a:pt x="7353325" y="1435100"/>
                </a:lnTo>
                <a:lnTo>
                  <a:pt x="7359283" y="1435100"/>
                </a:lnTo>
                <a:lnTo>
                  <a:pt x="7361953" y="1422400"/>
                </a:lnTo>
                <a:close/>
              </a:path>
              <a:path w="8818245" h="1460500">
                <a:moveTo>
                  <a:pt x="7385712" y="1422400"/>
                </a:moveTo>
                <a:lnTo>
                  <a:pt x="7371199" y="1422400"/>
                </a:lnTo>
                <a:lnTo>
                  <a:pt x="7373408" y="1435100"/>
                </a:lnTo>
                <a:lnTo>
                  <a:pt x="7390141" y="1435100"/>
                </a:lnTo>
                <a:lnTo>
                  <a:pt x="7390449" y="1434494"/>
                </a:lnTo>
                <a:lnTo>
                  <a:pt x="7385712" y="1422400"/>
                </a:lnTo>
                <a:close/>
              </a:path>
              <a:path w="8818245" h="1460500">
                <a:moveTo>
                  <a:pt x="7507645" y="1422400"/>
                </a:moveTo>
                <a:lnTo>
                  <a:pt x="7490389" y="1422400"/>
                </a:lnTo>
                <a:lnTo>
                  <a:pt x="7487363" y="1435100"/>
                </a:lnTo>
                <a:lnTo>
                  <a:pt x="7511289" y="1435100"/>
                </a:lnTo>
                <a:lnTo>
                  <a:pt x="7507645" y="1422400"/>
                </a:lnTo>
                <a:close/>
              </a:path>
              <a:path w="8818245" h="1460500">
                <a:moveTo>
                  <a:pt x="7539309" y="1422400"/>
                </a:moveTo>
                <a:lnTo>
                  <a:pt x="7529173" y="1422400"/>
                </a:lnTo>
                <a:lnTo>
                  <a:pt x="7515781" y="1435100"/>
                </a:lnTo>
                <a:lnTo>
                  <a:pt x="7539309" y="1435100"/>
                </a:lnTo>
                <a:lnTo>
                  <a:pt x="7539309" y="1422400"/>
                </a:lnTo>
                <a:close/>
              </a:path>
              <a:path w="8818245" h="1460500">
                <a:moveTo>
                  <a:pt x="7560827" y="1422400"/>
                </a:moveTo>
                <a:lnTo>
                  <a:pt x="7554796" y="1422400"/>
                </a:lnTo>
                <a:lnTo>
                  <a:pt x="7550607" y="1435100"/>
                </a:lnTo>
                <a:lnTo>
                  <a:pt x="7565549" y="1435100"/>
                </a:lnTo>
                <a:lnTo>
                  <a:pt x="7560827" y="1422400"/>
                </a:lnTo>
                <a:close/>
              </a:path>
              <a:path w="8818245" h="1460500">
                <a:moveTo>
                  <a:pt x="7605380" y="1422400"/>
                </a:moveTo>
                <a:lnTo>
                  <a:pt x="7598271" y="1422400"/>
                </a:lnTo>
                <a:lnTo>
                  <a:pt x="7598597" y="1424093"/>
                </a:lnTo>
                <a:lnTo>
                  <a:pt x="7602553" y="1435100"/>
                </a:lnTo>
                <a:lnTo>
                  <a:pt x="7608281" y="1435100"/>
                </a:lnTo>
                <a:lnTo>
                  <a:pt x="7605380" y="1422400"/>
                </a:lnTo>
                <a:close/>
              </a:path>
              <a:path w="8818245" h="1460500">
                <a:moveTo>
                  <a:pt x="7623631" y="1422400"/>
                </a:moveTo>
                <a:lnTo>
                  <a:pt x="7607674" y="1422400"/>
                </a:lnTo>
                <a:lnTo>
                  <a:pt x="7608281" y="1435100"/>
                </a:lnTo>
                <a:lnTo>
                  <a:pt x="7630050" y="1435100"/>
                </a:lnTo>
                <a:lnTo>
                  <a:pt x="7623631" y="1422400"/>
                </a:lnTo>
                <a:close/>
              </a:path>
              <a:path w="8818245" h="1460500">
                <a:moveTo>
                  <a:pt x="7658918" y="1422400"/>
                </a:moveTo>
                <a:lnTo>
                  <a:pt x="7641275" y="1422400"/>
                </a:lnTo>
                <a:lnTo>
                  <a:pt x="7639516" y="1435100"/>
                </a:lnTo>
                <a:lnTo>
                  <a:pt x="7665410" y="1435100"/>
                </a:lnTo>
                <a:lnTo>
                  <a:pt x="7658918" y="1422400"/>
                </a:lnTo>
                <a:close/>
              </a:path>
              <a:path w="8818245" h="1460500">
                <a:moveTo>
                  <a:pt x="7685420" y="1422400"/>
                </a:moveTo>
                <a:lnTo>
                  <a:pt x="7681912" y="1422400"/>
                </a:lnTo>
                <a:lnTo>
                  <a:pt x="7675797" y="1435100"/>
                </a:lnTo>
                <a:lnTo>
                  <a:pt x="7688404" y="1435100"/>
                </a:lnTo>
                <a:lnTo>
                  <a:pt x="7685420" y="1422400"/>
                </a:lnTo>
                <a:close/>
              </a:path>
              <a:path w="8818245" h="1460500">
                <a:moveTo>
                  <a:pt x="7729115" y="1422400"/>
                </a:moveTo>
                <a:lnTo>
                  <a:pt x="7712540" y="1422400"/>
                </a:lnTo>
                <a:lnTo>
                  <a:pt x="7696498" y="1435100"/>
                </a:lnTo>
                <a:lnTo>
                  <a:pt x="7732549" y="1435100"/>
                </a:lnTo>
                <a:lnTo>
                  <a:pt x="7729115" y="1422400"/>
                </a:lnTo>
                <a:close/>
              </a:path>
              <a:path w="8818245" h="1460500">
                <a:moveTo>
                  <a:pt x="7749586" y="1422400"/>
                </a:moveTo>
                <a:lnTo>
                  <a:pt x="7746067" y="1422400"/>
                </a:lnTo>
                <a:lnTo>
                  <a:pt x="7739575" y="1435100"/>
                </a:lnTo>
                <a:lnTo>
                  <a:pt x="7751952" y="1435100"/>
                </a:lnTo>
                <a:lnTo>
                  <a:pt x="7749586" y="1422400"/>
                </a:lnTo>
                <a:close/>
              </a:path>
              <a:path w="8818245" h="1460500">
                <a:moveTo>
                  <a:pt x="7785867" y="1422400"/>
                </a:moveTo>
                <a:lnTo>
                  <a:pt x="7778454" y="1422400"/>
                </a:lnTo>
                <a:lnTo>
                  <a:pt x="7777229" y="1435100"/>
                </a:lnTo>
                <a:lnTo>
                  <a:pt x="7783187" y="1435100"/>
                </a:lnTo>
                <a:lnTo>
                  <a:pt x="7785867" y="1422400"/>
                </a:lnTo>
                <a:close/>
              </a:path>
              <a:path w="8818245" h="1460500">
                <a:moveTo>
                  <a:pt x="7809615" y="1422400"/>
                </a:moveTo>
                <a:lnTo>
                  <a:pt x="7795102" y="1422400"/>
                </a:lnTo>
                <a:lnTo>
                  <a:pt x="7797322" y="1435100"/>
                </a:lnTo>
                <a:lnTo>
                  <a:pt x="7813259" y="1435100"/>
                </a:lnTo>
                <a:lnTo>
                  <a:pt x="7813601" y="1432572"/>
                </a:lnTo>
                <a:lnTo>
                  <a:pt x="7809615" y="1422400"/>
                </a:lnTo>
                <a:close/>
              </a:path>
              <a:path w="8818245" h="1460500">
                <a:moveTo>
                  <a:pt x="7848431" y="1422400"/>
                </a:moveTo>
                <a:lnTo>
                  <a:pt x="7834442" y="1422400"/>
                </a:lnTo>
                <a:lnTo>
                  <a:pt x="7837174" y="1435100"/>
                </a:lnTo>
                <a:lnTo>
                  <a:pt x="7847499" y="1435100"/>
                </a:lnTo>
                <a:lnTo>
                  <a:pt x="7848431" y="1422400"/>
                </a:lnTo>
                <a:close/>
              </a:path>
              <a:path w="8818245" h="1460500">
                <a:moveTo>
                  <a:pt x="7885163" y="1422400"/>
                </a:moveTo>
                <a:lnTo>
                  <a:pt x="7875236" y="1422400"/>
                </a:lnTo>
                <a:lnTo>
                  <a:pt x="7853666" y="1435100"/>
                </a:lnTo>
                <a:lnTo>
                  <a:pt x="7888293" y="1435100"/>
                </a:lnTo>
                <a:lnTo>
                  <a:pt x="7885163" y="1422400"/>
                </a:lnTo>
                <a:close/>
              </a:path>
              <a:path w="8818245" h="1460500">
                <a:moveTo>
                  <a:pt x="7942690" y="1422400"/>
                </a:moveTo>
                <a:lnTo>
                  <a:pt x="7920648" y="1422400"/>
                </a:lnTo>
                <a:lnTo>
                  <a:pt x="7923067" y="1435100"/>
                </a:lnTo>
                <a:lnTo>
                  <a:pt x="7940574" y="1435100"/>
                </a:lnTo>
                <a:lnTo>
                  <a:pt x="7942690" y="1422400"/>
                </a:lnTo>
                <a:close/>
              </a:path>
              <a:path w="8818245" h="1460500">
                <a:moveTo>
                  <a:pt x="7959485" y="1422400"/>
                </a:moveTo>
                <a:lnTo>
                  <a:pt x="7952616" y="1422400"/>
                </a:lnTo>
                <a:lnTo>
                  <a:pt x="7946752" y="1435100"/>
                </a:lnTo>
                <a:lnTo>
                  <a:pt x="7960427" y="1435100"/>
                </a:lnTo>
                <a:lnTo>
                  <a:pt x="7959485" y="1422400"/>
                </a:lnTo>
                <a:close/>
              </a:path>
              <a:path w="8818245" h="1460500">
                <a:moveTo>
                  <a:pt x="7983327" y="1422400"/>
                </a:moveTo>
                <a:lnTo>
                  <a:pt x="7971055" y="1422400"/>
                </a:lnTo>
                <a:lnTo>
                  <a:pt x="7968008" y="1435100"/>
                </a:lnTo>
                <a:lnTo>
                  <a:pt x="7983170" y="1435100"/>
                </a:lnTo>
                <a:lnTo>
                  <a:pt x="7983327" y="1422400"/>
                </a:lnTo>
                <a:close/>
              </a:path>
              <a:path w="8818245" h="1460500">
                <a:moveTo>
                  <a:pt x="8004353" y="1422400"/>
                </a:moveTo>
                <a:lnTo>
                  <a:pt x="7992625" y="1422400"/>
                </a:lnTo>
                <a:lnTo>
                  <a:pt x="7990908" y="1435100"/>
                </a:lnTo>
                <a:lnTo>
                  <a:pt x="7999190" y="1435100"/>
                </a:lnTo>
                <a:lnTo>
                  <a:pt x="8004353" y="1422400"/>
                </a:lnTo>
                <a:close/>
              </a:path>
              <a:path w="8818245" h="1460500">
                <a:moveTo>
                  <a:pt x="8025923" y="1422400"/>
                </a:moveTo>
                <a:lnTo>
                  <a:pt x="8018729" y="1422400"/>
                </a:lnTo>
                <a:lnTo>
                  <a:pt x="8012865" y="1435100"/>
                </a:lnTo>
                <a:lnTo>
                  <a:pt x="8024509" y="1435100"/>
                </a:lnTo>
                <a:lnTo>
                  <a:pt x="8025923" y="1422400"/>
                </a:lnTo>
                <a:close/>
              </a:path>
              <a:path w="8818245" h="1460500">
                <a:moveTo>
                  <a:pt x="8143511" y="1422400"/>
                </a:moveTo>
                <a:lnTo>
                  <a:pt x="8126244" y="1422400"/>
                </a:lnTo>
                <a:lnTo>
                  <a:pt x="8123229" y="1435100"/>
                </a:lnTo>
                <a:lnTo>
                  <a:pt x="8147155" y="1435100"/>
                </a:lnTo>
                <a:lnTo>
                  <a:pt x="8143511" y="1422400"/>
                </a:lnTo>
                <a:close/>
              </a:path>
              <a:path w="8818245" h="1460500">
                <a:moveTo>
                  <a:pt x="8175175" y="1422400"/>
                </a:moveTo>
                <a:lnTo>
                  <a:pt x="8165028" y="1422400"/>
                </a:lnTo>
                <a:lnTo>
                  <a:pt x="8151636" y="1435100"/>
                </a:lnTo>
                <a:lnTo>
                  <a:pt x="8175175" y="1435100"/>
                </a:lnTo>
                <a:lnTo>
                  <a:pt x="8175175" y="1422400"/>
                </a:lnTo>
                <a:close/>
              </a:path>
              <a:path w="8818245" h="1460500">
                <a:moveTo>
                  <a:pt x="8196692" y="1422400"/>
                </a:moveTo>
                <a:lnTo>
                  <a:pt x="8190661" y="1422400"/>
                </a:lnTo>
                <a:lnTo>
                  <a:pt x="8186473" y="1435100"/>
                </a:lnTo>
                <a:lnTo>
                  <a:pt x="8201415" y="1435100"/>
                </a:lnTo>
                <a:lnTo>
                  <a:pt x="8196692" y="1422400"/>
                </a:lnTo>
                <a:close/>
              </a:path>
              <a:path w="8818245" h="1460500">
                <a:moveTo>
                  <a:pt x="8241246" y="1422400"/>
                </a:moveTo>
                <a:lnTo>
                  <a:pt x="8234136" y="1422400"/>
                </a:lnTo>
                <a:lnTo>
                  <a:pt x="8234462" y="1424093"/>
                </a:lnTo>
                <a:lnTo>
                  <a:pt x="8238419" y="1435100"/>
                </a:lnTo>
                <a:lnTo>
                  <a:pt x="8244146" y="1435100"/>
                </a:lnTo>
                <a:lnTo>
                  <a:pt x="8241246" y="1422400"/>
                </a:lnTo>
                <a:close/>
              </a:path>
              <a:path w="8818245" h="1460500">
                <a:moveTo>
                  <a:pt x="8259497" y="1422400"/>
                </a:moveTo>
                <a:lnTo>
                  <a:pt x="8243529" y="1422400"/>
                </a:lnTo>
                <a:lnTo>
                  <a:pt x="8244146" y="1435100"/>
                </a:lnTo>
                <a:lnTo>
                  <a:pt x="8265915" y="1435100"/>
                </a:lnTo>
                <a:lnTo>
                  <a:pt x="8259497" y="1422400"/>
                </a:lnTo>
                <a:close/>
              </a:path>
              <a:path w="8818245" h="1460500">
                <a:moveTo>
                  <a:pt x="8294784" y="1422400"/>
                </a:moveTo>
                <a:lnTo>
                  <a:pt x="8277140" y="1422400"/>
                </a:lnTo>
                <a:lnTo>
                  <a:pt x="8275381" y="1435100"/>
                </a:lnTo>
                <a:lnTo>
                  <a:pt x="8301276" y="1435100"/>
                </a:lnTo>
                <a:lnTo>
                  <a:pt x="8294784" y="1422400"/>
                </a:lnTo>
                <a:close/>
              </a:path>
              <a:path w="8818245" h="1460500">
                <a:moveTo>
                  <a:pt x="8321285" y="1422400"/>
                </a:moveTo>
                <a:lnTo>
                  <a:pt x="8317778" y="1422400"/>
                </a:lnTo>
                <a:lnTo>
                  <a:pt x="8311663" y="1435100"/>
                </a:lnTo>
                <a:lnTo>
                  <a:pt x="8324270" y="1435100"/>
                </a:lnTo>
                <a:lnTo>
                  <a:pt x="8321285" y="1422400"/>
                </a:lnTo>
                <a:close/>
              </a:path>
              <a:path w="8818245" h="1460500">
                <a:moveTo>
                  <a:pt x="8364980" y="1422400"/>
                </a:moveTo>
                <a:lnTo>
                  <a:pt x="8348405" y="1422400"/>
                </a:lnTo>
                <a:lnTo>
                  <a:pt x="8332364" y="1435100"/>
                </a:lnTo>
                <a:lnTo>
                  <a:pt x="8368415" y="1435100"/>
                </a:lnTo>
                <a:lnTo>
                  <a:pt x="8364980" y="1422400"/>
                </a:lnTo>
                <a:close/>
              </a:path>
              <a:path w="8818245" h="1460500">
                <a:moveTo>
                  <a:pt x="8385451" y="1422400"/>
                </a:moveTo>
                <a:lnTo>
                  <a:pt x="8381933" y="1422400"/>
                </a:lnTo>
                <a:lnTo>
                  <a:pt x="8375441" y="1435100"/>
                </a:lnTo>
                <a:lnTo>
                  <a:pt x="8387817" y="1435100"/>
                </a:lnTo>
                <a:lnTo>
                  <a:pt x="8385451" y="1422400"/>
                </a:lnTo>
                <a:close/>
              </a:path>
              <a:path w="8818245" h="1460500">
                <a:moveTo>
                  <a:pt x="8421733" y="1422400"/>
                </a:moveTo>
                <a:lnTo>
                  <a:pt x="8414319" y="1422400"/>
                </a:lnTo>
                <a:lnTo>
                  <a:pt x="8413094" y="1435100"/>
                </a:lnTo>
                <a:lnTo>
                  <a:pt x="8419052" y="1435100"/>
                </a:lnTo>
                <a:lnTo>
                  <a:pt x="8421733" y="1422400"/>
                </a:lnTo>
                <a:close/>
              </a:path>
              <a:path w="8818245" h="1460500">
                <a:moveTo>
                  <a:pt x="8445481" y="1422400"/>
                </a:moveTo>
                <a:lnTo>
                  <a:pt x="8430968" y="1422400"/>
                </a:lnTo>
                <a:lnTo>
                  <a:pt x="8433188" y="1435100"/>
                </a:lnTo>
                <a:lnTo>
                  <a:pt x="8449124" y="1435100"/>
                </a:lnTo>
                <a:lnTo>
                  <a:pt x="8449466" y="1432572"/>
                </a:lnTo>
                <a:lnTo>
                  <a:pt x="8445481" y="1422400"/>
                </a:lnTo>
                <a:close/>
              </a:path>
              <a:path w="8818245" h="1460500">
                <a:moveTo>
                  <a:pt x="8484296" y="1422400"/>
                </a:moveTo>
                <a:lnTo>
                  <a:pt x="8470307" y="1422400"/>
                </a:lnTo>
                <a:lnTo>
                  <a:pt x="8473040" y="1435100"/>
                </a:lnTo>
                <a:lnTo>
                  <a:pt x="8483354" y="1435100"/>
                </a:lnTo>
                <a:lnTo>
                  <a:pt x="8484296" y="1422400"/>
                </a:lnTo>
                <a:close/>
              </a:path>
              <a:path w="8818245" h="1460500">
                <a:moveTo>
                  <a:pt x="8521028" y="1422400"/>
                </a:moveTo>
                <a:lnTo>
                  <a:pt x="8511102" y="1422400"/>
                </a:lnTo>
                <a:lnTo>
                  <a:pt x="8489532" y="1435100"/>
                </a:lnTo>
                <a:lnTo>
                  <a:pt x="8524159" y="1435100"/>
                </a:lnTo>
                <a:lnTo>
                  <a:pt x="8521028" y="1422400"/>
                </a:lnTo>
                <a:close/>
              </a:path>
              <a:path w="8818245" h="1460500">
                <a:moveTo>
                  <a:pt x="8587319" y="1422400"/>
                </a:moveTo>
                <a:lnTo>
                  <a:pt x="8557163" y="1422400"/>
                </a:lnTo>
                <a:lnTo>
                  <a:pt x="8560294" y="1435100"/>
                </a:lnTo>
                <a:lnTo>
                  <a:pt x="8584576" y="1435100"/>
                </a:lnTo>
                <a:lnTo>
                  <a:pt x="8587319" y="1422400"/>
                </a:lnTo>
                <a:close/>
              </a:path>
              <a:path w="8818245" h="1460500">
                <a:moveTo>
                  <a:pt x="8607999" y="1422400"/>
                </a:moveTo>
                <a:lnTo>
                  <a:pt x="8599821" y="1422400"/>
                </a:lnTo>
                <a:lnTo>
                  <a:pt x="8592534" y="1435100"/>
                </a:lnTo>
                <a:lnTo>
                  <a:pt x="8609224" y="1435100"/>
                </a:lnTo>
                <a:lnTo>
                  <a:pt x="8607999" y="1422400"/>
                </a:lnTo>
                <a:close/>
              </a:path>
              <a:path w="8818245" h="1460500">
                <a:moveTo>
                  <a:pt x="8633569" y="1422400"/>
                </a:moveTo>
                <a:lnTo>
                  <a:pt x="8620931" y="1422400"/>
                </a:lnTo>
                <a:lnTo>
                  <a:pt x="8617695" y="1435100"/>
                </a:lnTo>
                <a:lnTo>
                  <a:pt x="8633496" y="1435100"/>
                </a:lnTo>
                <a:lnTo>
                  <a:pt x="8633569" y="1422400"/>
                </a:lnTo>
                <a:close/>
              </a:path>
              <a:path w="8818245" h="1460500">
                <a:moveTo>
                  <a:pt x="8652731" y="1422400"/>
                </a:moveTo>
                <a:lnTo>
                  <a:pt x="8642438" y="1422400"/>
                </a:lnTo>
                <a:lnTo>
                  <a:pt x="8641234" y="1435100"/>
                </a:lnTo>
                <a:lnTo>
                  <a:pt x="8648773" y="1435100"/>
                </a:lnTo>
                <a:lnTo>
                  <a:pt x="8652731" y="1422400"/>
                </a:lnTo>
                <a:close/>
              </a:path>
              <a:path w="8818245" h="1460500">
                <a:moveTo>
                  <a:pt x="8668657" y="1422400"/>
                </a:moveTo>
                <a:lnTo>
                  <a:pt x="8655422" y="1422400"/>
                </a:lnTo>
                <a:lnTo>
                  <a:pt x="8654239" y="1435100"/>
                </a:lnTo>
                <a:lnTo>
                  <a:pt x="8668270" y="1435100"/>
                </a:lnTo>
                <a:lnTo>
                  <a:pt x="8668657" y="1422400"/>
                </a:lnTo>
                <a:close/>
              </a:path>
              <a:path w="8818245" h="1460500">
                <a:moveTo>
                  <a:pt x="8678625" y="1422400"/>
                </a:moveTo>
                <a:lnTo>
                  <a:pt x="8669767" y="1422400"/>
                </a:lnTo>
                <a:lnTo>
                  <a:pt x="8670343" y="1435100"/>
                </a:lnTo>
                <a:lnTo>
                  <a:pt x="8677997" y="1435100"/>
                </a:lnTo>
                <a:lnTo>
                  <a:pt x="8678625" y="1422400"/>
                </a:lnTo>
                <a:close/>
              </a:path>
              <a:path w="8818245" h="1460500">
                <a:moveTo>
                  <a:pt x="8740487" y="1422400"/>
                </a:moveTo>
                <a:lnTo>
                  <a:pt x="8686918" y="1422400"/>
                </a:lnTo>
                <a:lnTo>
                  <a:pt x="8685777" y="1435100"/>
                </a:lnTo>
                <a:lnTo>
                  <a:pt x="8744152" y="1435100"/>
                </a:lnTo>
                <a:lnTo>
                  <a:pt x="8740487" y="1422400"/>
                </a:lnTo>
                <a:close/>
              </a:path>
              <a:path w="8818245" h="1460500">
                <a:moveTo>
                  <a:pt x="395548" y="1422400"/>
                </a:moveTo>
                <a:lnTo>
                  <a:pt x="391810" y="1422400"/>
                </a:lnTo>
                <a:lnTo>
                  <a:pt x="394156" y="1434994"/>
                </a:lnTo>
                <a:lnTo>
                  <a:pt x="395548" y="1422400"/>
                </a:lnTo>
                <a:close/>
              </a:path>
              <a:path w="8818245" h="1460500">
                <a:moveTo>
                  <a:pt x="3998778" y="1422400"/>
                </a:moveTo>
                <a:lnTo>
                  <a:pt x="3995040" y="1422400"/>
                </a:lnTo>
                <a:lnTo>
                  <a:pt x="3997387" y="1434994"/>
                </a:lnTo>
                <a:lnTo>
                  <a:pt x="3998778" y="1422400"/>
                </a:lnTo>
                <a:close/>
              </a:path>
              <a:path w="8818245" h="1460500">
                <a:moveTo>
                  <a:pt x="5270509" y="1422400"/>
                </a:moveTo>
                <a:lnTo>
                  <a:pt x="5266771" y="1422400"/>
                </a:lnTo>
                <a:lnTo>
                  <a:pt x="5269118" y="1434994"/>
                </a:lnTo>
                <a:lnTo>
                  <a:pt x="5270509" y="1422400"/>
                </a:lnTo>
                <a:close/>
              </a:path>
              <a:path w="8818245" h="1460500">
                <a:moveTo>
                  <a:pt x="819461" y="1422400"/>
                </a:moveTo>
                <a:lnTo>
                  <a:pt x="815723" y="1422400"/>
                </a:lnTo>
                <a:lnTo>
                  <a:pt x="818064" y="1434959"/>
                </a:lnTo>
                <a:lnTo>
                  <a:pt x="819461" y="1422400"/>
                </a:lnTo>
                <a:close/>
              </a:path>
              <a:path w="8818245" h="1460500">
                <a:moveTo>
                  <a:pt x="3574875" y="1422400"/>
                </a:moveTo>
                <a:lnTo>
                  <a:pt x="3571137" y="1422400"/>
                </a:lnTo>
                <a:lnTo>
                  <a:pt x="3573477" y="1434959"/>
                </a:lnTo>
                <a:lnTo>
                  <a:pt x="3574875" y="1422400"/>
                </a:lnTo>
                <a:close/>
              </a:path>
              <a:path w="8818245" h="1460500">
                <a:moveTo>
                  <a:pt x="4422692" y="1422400"/>
                </a:moveTo>
                <a:lnTo>
                  <a:pt x="4418954" y="1422400"/>
                </a:lnTo>
                <a:lnTo>
                  <a:pt x="4421294" y="1434959"/>
                </a:lnTo>
                <a:lnTo>
                  <a:pt x="4422692" y="1422400"/>
                </a:lnTo>
                <a:close/>
              </a:path>
              <a:path w="8818245" h="1460500">
                <a:moveTo>
                  <a:pt x="4846595" y="1422400"/>
                </a:moveTo>
                <a:lnTo>
                  <a:pt x="4842857" y="1422400"/>
                </a:lnTo>
                <a:lnTo>
                  <a:pt x="4845208" y="1434959"/>
                </a:lnTo>
                <a:lnTo>
                  <a:pt x="4846595" y="1422400"/>
                </a:lnTo>
                <a:close/>
              </a:path>
              <a:path w="8818245" h="1460500">
                <a:moveTo>
                  <a:pt x="7178106" y="1422400"/>
                </a:moveTo>
                <a:lnTo>
                  <a:pt x="7174367" y="1422400"/>
                </a:lnTo>
                <a:lnTo>
                  <a:pt x="7176708" y="1434959"/>
                </a:lnTo>
                <a:lnTo>
                  <a:pt x="7178106" y="1422400"/>
                </a:lnTo>
                <a:close/>
              </a:path>
              <a:path w="8818245" h="1460500">
                <a:moveTo>
                  <a:pt x="70584" y="1409700"/>
                </a:moveTo>
                <a:lnTo>
                  <a:pt x="56050" y="1409700"/>
                </a:lnTo>
                <a:lnTo>
                  <a:pt x="62521" y="1422400"/>
                </a:lnTo>
                <a:lnTo>
                  <a:pt x="68877" y="1422400"/>
                </a:lnTo>
                <a:lnTo>
                  <a:pt x="70584" y="1409700"/>
                </a:lnTo>
                <a:close/>
              </a:path>
              <a:path w="8818245" h="1460500">
                <a:moveTo>
                  <a:pt x="109734" y="1409700"/>
                </a:moveTo>
                <a:lnTo>
                  <a:pt x="70584" y="1409700"/>
                </a:lnTo>
                <a:lnTo>
                  <a:pt x="82123" y="1422400"/>
                </a:lnTo>
                <a:lnTo>
                  <a:pt x="107776" y="1422400"/>
                </a:lnTo>
                <a:lnTo>
                  <a:pt x="109734" y="1409700"/>
                </a:lnTo>
                <a:close/>
              </a:path>
              <a:path w="8818245" h="1460500">
                <a:moveTo>
                  <a:pt x="123922" y="1409700"/>
                </a:moveTo>
                <a:lnTo>
                  <a:pt x="111232" y="1409700"/>
                </a:lnTo>
                <a:lnTo>
                  <a:pt x="114698" y="1422400"/>
                </a:lnTo>
                <a:lnTo>
                  <a:pt x="126833" y="1422400"/>
                </a:lnTo>
                <a:lnTo>
                  <a:pt x="123922" y="1409700"/>
                </a:lnTo>
                <a:close/>
              </a:path>
              <a:path w="8818245" h="1460500">
                <a:moveTo>
                  <a:pt x="8697797" y="1409700"/>
                </a:moveTo>
                <a:lnTo>
                  <a:pt x="8693159" y="1409700"/>
                </a:lnTo>
                <a:lnTo>
                  <a:pt x="8687766" y="1422400"/>
                </a:lnTo>
                <a:lnTo>
                  <a:pt x="8701085" y="1422400"/>
                </a:lnTo>
                <a:lnTo>
                  <a:pt x="8697797" y="1409700"/>
                </a:lnTo>
                <a:close/>
              </a:path>
              <a:path w="8818245" h="1460500">
                <a:moveTo>
                  <a:pt x="8747964" y="1409700"/>
                </a:moveTo>
                <a:lnTo>
                  <a:pt x="8712530" y="1409700"/>
                </a:lnTo>
                <a:lnTo>
                  <a:pt x="8711043" y="1422400"/>
                </a:lnTo>
                <a:lnTo>
                  <a:pt x="8739105" y="1422400"/>
                </a:lnTo>
                <a:lnTo>
                  <a:pt x="8747964" y="1409700"/>
                </a:lnTo>
                <a:close/>
              </a:path>
              <a:path w="8818245" h="1460500">
                <a:moveTo>
                  <a:pt x="8770539" y="1397000"/>
                </a:moveTo>
                <a:lnTo>
                  <a:pt x="8734686" y="1397000"/>
                </a:lnTo>
                <a:lnTo>
                  <a:pt x="8735880" y="1409700"/>
                </a:lnTo>
                <a:lnTo>
                  <a:pt x="8752089" y="1409700"/>
                </a:lnTo>
                <a:lnTo>
                  <a:pt x="8754131" y="1422400"/>
                </a:lnTo>
                <a:lnTo>
                  <a:pt x="8762005" y="1422400"/>
                </a:lnTo>
                <a:lnTo>
                  <a:pt x="8770539" y="1397000"/>
                </a:lnTo>
                <a:close/>
              </a:path>
              <a:path w="8818245" h="1460500">
                <a:moveTo>
                  <a:pt x="58448" y="1397000"/>
                </a:moveTo>
                <a:lnTo>
                  <a:pt x="53548" y="1397000"/>
                </a:lnTo>
                <a:lnTo>
                  <a:pt x="56061" y="1409700"/>
                </a:lnTo>
                <a:lnTo>
                  <a:pt x="58448" y="1397000"/>
                </a:lnTo>
                <a:close/>
              </a:path>
              <a:path w="8818245" h="1460500">
                <a:moveTo>
                  <a:pt x="103913" y="1397000"/>
                </a:moveTo>
                <a:lnTo>
                  <a:pt x="58448" y="1397000"/>
                </a:lnTo>
                <a:lnTo>
                  <a:pt x="61411" y="1409700"/>
                </a:lnTo>
                <a:lnTo>
                  <a:pt x="106614" y="1409700"/>
                </a:lnTo>
                <a:lnTo>
                  <a:pt x="103913" y="1397000"/>
                </a:lnTo>
                <a:close/>
              </a:path>
              <a:path w="8818245" h="1460500">
                <a:moveTo>
                  <a:pt x="79369" y="1384300"/>
                </a:moveTo>
                <a:lnTo>
                  <a:pt x="40051" y="1384300"/>
                </a:lnTo>
                <a:lnTo>
                  <a:pt x="45998" y="1397000"/>
                </a:lnTo>
                <a:lnTo>
                  <a:pt x="77306" y="1397000"/>
                </a:lnTo>
                <a:lnTo>
                  <a:pt x="79369" y="1384300"/>
                </a:lnTo>
                <a:close/>
              </a:path>
              <a:path w="8818245" h="1460500">
                <a:moveTo>
                  <a:pt x="8766780" y="1384300"/>
                </a:moveTo>
                <a:lnTo>
                  <a:pt x="8736927" y="1384300"/>
                </a:lnTo>
                <a:lnTo>
                  <a:pt x="8743765" y="1397000"/>
                </a:lnTo>
                <a:lnTo>
                  <a:pt x="8768706" y="1397000"/>
                </a:lnTo>
                <a:lnTo>
                  <a:pt x="8766780" y="1384300"/>
                </a:lnTo>
                <a:close/>
              </a:path>
              <a:path w="8818245" h="1460500">
                <a:moveTo>
                  <a:pt x="60752" y="1358900"/>
                </a:moveTo>
                <a:lnTo>
                  <a:pt x="21831" y="1358900"/>
                </a:lnTo>
                <a:lnTo>
                  <a:pt x="23978" y="1371600"/>
                </a:lnTo>
                <a:lnTo>
                  <a:pt x="37381" y="1371600"/>
                </a:lnTo>
                <a:lnTo>
                  <a:pt x="40281" y="1384300"/>
                </a:lnTo>
                <a:lnTo>
                  <a:pt x="59495" y="1384300"/>
                </a:lnTo>
                <a:lnTo>
                  <a:pt x="64237" y="1375228"/>
                </a:lnTo>
                <a:lnTo>
                  <a:pt x="65380" y="1371600"/>
                </a:lnTo>
                <a:lnTo>
                  <a:pt x="60752" y="1358900"/>
                </a:lnTo>
                <a:close/>
              </a:path>
              <a:path w="8818245" h="1460500">
                <a:moveTo>
                  <a:pt x="64237" y="1375228"/>
                </a:moveTo>
                <a:lnTo>
                  <a:pt x="59495" y="1384300"/>
                </a:lnTo>
                <a:lnTo>
                  <a:pt x="61380" y="1384300"/>
                </a:lnTo>
                <a:lnTo>
                  <a:pt x="64237" y="1375228"/>
                </a:lnTo>
                <a:close/>
              </a:path>
              <a:path w="8818245" h="1460500">
                <a:moveTo>
                  <a:pt x="66134" y="1371600"/>
                </a:moveTo>
                <a:lnTo>
                  <a:pt x="64237" y="1375228"/>
                </a:lnTo>
                <a:lnTo>
                  <a:pt x="61380" y="1384300"/>
                </a:lnTo>
                <a:lnTo>
                  <a:pt x="69233" y="1384300"/>
                </a:lnTo>
                <a:lnTo>
                  <a:pt x="66134" y="1371600"/>
                </a:lnTo>
                <a:close/>
              </a:path>
              <a:path w="8818245" h="1460500">
                <a:moveTo>
                  <a:pt x="8747429" y="1371600"/>
                </a:moveTo>
                <a:lnTo>
                  <a:pt x="8743744" y="1384300"/>
                </a:lnTo>
                <a:lnTo>
                  <a:pt x="8755963" y="1384300"/>
                </a:lnTo>
                <a:lnTo>
                  <a:pt x="8747429" y="1371600"/>
                </a:lnTo>
                <a:close/>
              </a:path>
              <a:path w="8818245" h="1460500">
                <a:moveTo>
                  <a:pt x="8786622" y="1371600"/>
                </a:moveTo>
                <a:lnTo>
                  <a:pt x="8755094" y="1371600"/>
                </a:lnTo>
                <a:lnTo>
                  <a:pt x="8755963" y="1384300"/>
                </a:lnTo>
                <a:lnTo>
                  <a:pt x="8783690" y="1384300"/>
                </a:lnTo>
                <a:lnTo>
                  <a:pt x="8786622" y="1371600"/>
                </a:lnTo>
                <a:close/>
              </a:path>
              <a:path w="8818245" h="1460500">
                <a:moveTo>
                  <a:pt x="8795721" y="1358900"/>
                </a:moveTo>
                <a:lnTo>
                  <a:pt x="8756529" y="1358900"/>
                </a:lnTo>
                <a:lnTo>
                  <a:pt x="8754937" y="1371600"/>
                </a:lnTo>
                <a:lnTo>
                  <a:pt x="8792224" y="1371600"/>
                </a:lnTo>
                <a:lnTo>
                  <a:pt x="8795721" y="1358900"/>
                </a:lnTo>
                <a:close/>
              </a:path>
              <a:path w="8818245" h="1460500">
                <a:moveTo>
                  <a:pt x="21632" y="1346200"/>
                </a:moveTo>
                <a:lnTo>
                  <a:pt x="19423" y="1346200"/>
                </a:lnTo>
                <a:lnTo>
                  <a:pt x="19758" y="1358900"/>
                </a:lnTo>
                <a:lnTo>
                  <a:pt x="23915" y="1358900"/>
                </a:lnTo>
                <a:lnTo>
                  <a:pt x="21632" y="1346200"/>
                </a:lnTo>
                <a:close/>
              </a:path>
              <a:path w="8818245" h="1460500">
                <a:moveTo>
                  <a:pt x="41914" y="1346200"/>
                </a:moveTo>
                <a:lnTo>
                  <a:pt x="25810" y="1346200"/>
                </a:lnTo>
                <a:lnTo>
                  <a:pt x="23915" y="1358900"/>
                </a:lnTo>
                <a:lnTo>
                  <a:pt x="45789" y="1358900"/>
                </a:lnTo>
                <a:lnTo>
                  <a:pt x="41914" y="1346200"/>
                </a:lnTo>
                <a:close/>
              </a:path>
              <a:path w="8818245" h="1460500">
                <a:moveTo>
                  <a:pt x="8795219" y="1346200"/>
                </a:moveTo>
                <a:lnTo>
                  <a:pt x="8775785" y="1346200"/>
                </a:lnTo>
                <a:lnTo>
                  <a:pt x="8779680" y="1358900"/>
                </a:lnTo>
                <a:lnTo>
                  <a:pt x="8799124" y="1358900"/>
                </a:lnTo>
                <a:lnTo>
                  <a:pt x="8795219" y="1346200"/>
                </a:lnTo>
                <a:close/>
              </a:path>
              <a:path w="8818245" h="1460500">
                <a:moveTo>
                  <a:pt x="15873" y="1333500"/>
                </a:moveTo>
                <a:lnTo>
                  <a:pt x="9884" y="1333500"/>
                </a:lnTo>
                <a:lnTo>
                  <a:pt x="16365" y="1346200"/>
                </a:lnTo>
                <a:lnTo>
                  <a:pt x="17703" y="1343276"/>
                </a:lnTo>
                <a:lnTo>
                  <a:pt x="15873" y="1333500"/>
                </a:lnTo>
                <a:close/>
              </a:path>
              <a:path w="8818245" h="1460500">
                <a:moveTo>
                  <a:pt x="50584" y="1333500"/>
                </a:moveTo>
                <a:lnTo>
                  <a:pt x="22177" y="1333500"/>
                </a:lnTo>
                <a:lnTo>
                  <a:pt x="17703" y="1343276"/>
                </a:lnTo>
                <a:lnTo>
                  <a:pt x="18250" y="1346200"/>
                </a:lnTo>
                <a:lnTo>
                  <a:pt x="46050" y="1346200"/>
                </a:lnTo>
                <a:lnTo>
                  <a:pt x="50584" y="1333500"/>
                </a:lnTo>
                <a:close/>
              </a:path>
              <a:path w="8818245" h="1460500">
                <a:moveTo>
                  <a:pt x="8805941" y="1333500"/>
                </a:moveTo>
                <a:lnTo>
                  <a:pt x="8768874" y="1333500"/>
                </a:lnTo>
                <a:lnTo>
                  <a:pt x="8771209" y="1346200"/>
                </a:lnTo>
                <a:lnTo>
                  <a:pt x="8801177" y="1346200"/>
                </a:lnTo>
                <a:lnTo>
                  <a:pt x="8805941" y="1333500"/>
                </a:lnTo>
                <a:close/>
              </a:path>
              <a:path w="8818245" h="1460500">
                <a:moveTo>
                  <a:pt x="22177" y="1333500"/>
                </a:moveTo>
                <a:lnTo>
                  <a:pt x="15873" y="1333500"/>
                </a:lnTo>
                <a:lnTo>
                  <a:pt x="17703" y="1343276"/>
                </a:lnTo>
                <a:lnTo>
                  <a:pt x="22177" y="1333500"/>
                </a:lnTo>
                <a:close/>
              </a:path>
              <a:path w="8818245" h="1460500">
                <a:moveTo>
                  <a:pt x="45098" y="1320800"/>
                </a:moveTo>
                <a:lnTo>
                  <a:pt x="17308" y="1320800"/>
                </a:lnTo>
                <a:lnTo>
                  <a:pt x="12586" y="1333500"/>
                </a:lnTo>
                <a:lnTo>
                  <a:pt x="36040" y="1333500"/>
                </a:lnTo>
                <a:lnTo>
                  <a:pt x="45098" y="1320800"/>
                </a:lnTo>
                <a:close/>
              </a:path>
              <a:path w="8818245" h="1460500">
                <a:moveTo>
                  <a:pt x="45098" y="1320800"/>
                </a:moveTo>
                <a:lnTo>
                  <a:pt x="36040" y="1333500"/>
                </a:lnTo>
                <a:lnTo>
                  <a:pt x="44961" y="1333500"/>
                </a:lnTo>
                <a:lnTo>
                  <a:pt x="46180" y="1329494"/>
                </a:lnTo>
                <a:lnTo>
                  <a:pt x="45098" y="1320800"/>
                </a:lnTo>
                <a:close/>
              </a:path>
              <a:path w="8818245" h="1460500">
                <a:moveTo>
                  <a:pt x="46180" y="1329494"/>
                </a:moveTo>
                <a:lnTo>
                  <a:pt x="44961" y="1333500"/>
                </a:lnTo>
                <a:lnTo>
                  <a:pt x="46679" y="1333500"/>
                </a:lnTo>
                <a:lnTo>
                  <a:pt x="46180" y="1329494"/>
                </a:lnTo>
                <a:close/>
              </a:path>
              <a:path w="8818245" h="1460500">
                <a:moveTo>
                  <a:pt x="8791083" y="1320800"/>
                </a:moveTo>
                <a:lnTo>
                  <a:pt x="8780193" y="1320800"/>
                </a:lnTo>
                <a:lnTo>
                  <a:pt x="8775512" y="1333500"/>
                </a:lnTo>
                <a:lnTo>
                  <a:pt x="8791627" y="1333500"/>
                </a:lnTo>
                <a:lnTo>
                  <a:pt x="8791083" y="1320800"/>
                </a:lnTo>
                <a:close/>
              </a:path>
              <a:path w="8818245" h="1460500">
                <a:moveTo>
                  <a:pt x="48825" y="1320800"/>
                </a:moveTo>
                <a:lnTo>
                  <a:pt x="45098" y="1320800"/>
                </a:lnTo>
                <a:lnTo>
                  <a:pt x="46180" y="1329494"/>
                </a:lnTo>
                <a:lnTo>
                  <a:pt x="48825" y="1320800"/>
                </a:lnTo>
                <a:close/>
              </a:path>
              <a:path w="8818245" h="1460500">
                <a:moveTo>
                  <a:pt x="39538" y="1308100"/>
                </a:moveTo>
                <a:lnTo>
                  <a:pt x="10135" y="1308100"/>
                </a:lnTo>
                <a:lnTo>
                  <a:pt x="8177" y="1320800"/>
                </a:lnTo>
                <a:lnTo>
                  <a:pt x="37108" y="1320800"/>
                </a:lnTo>
                <a:lnTo>
                  <a:pt x="39538" y="1308100"/>
                </a:lnTo>
                <a:close/>
              </a:path>
              <a:path w="8818245" h="1460500">
                <a:moveTo>
                  <a:pt x="8784570" y="1308100"/>
                </a:moveTo>
                <a:lnTo>
                  <a:pt x="8771879" y="1308100"/>
                </a:lnTo>
                <a:lnTo>
                  <a:pt x="8775020" y="1320800"/>
                </a:lnTo>
                <a:lnTo>
                  <a:pt x="8794423" y="1320800"/>
                </a:lnTo>
                <a:lnTo>
                  <a:pt x="8784570" y="1308100"/>
                </a:lnTo>
                <a:close/>
              </a:path>
              <a:path w="8818245" h="1460500">
                <a:moveTo>
                  <a:pt x="8808600" y="1308100"/>
                </a:moveTo>
                <a:lnTo>
                  <a:pt x="8797554" y="1308100"/>
                </a:lnTo>
                <a:lnTo>
                  <a:pt x="8794423" y="1320800"/>
                </a:lnTo>
                <a:lnTo>
                  <a:pt x="8809271" y="1320800"/>
                </a:lnTo>
                <a:lnTo>
                  <a:pt x="8808600" y="1308100"/>
                </a:lnTo>
                <a:close/>
              </a:path>
              <a:path w="8818245" h="1460500">
                <a:moveTo>
                  <a:pt x="41935" y="1295400"/>
                </a:moveTo>
                <a:lnTo>
                  <a:pt x="12627" y="1295400"/>
                </a:lnTo>
                <a:lnTo>
                  <a:pt x="12711" y="1308100"/>
                </a:lnTo>
                <a:lnTo>
                  <a:pt x="39852" y="1308100"/>
                </a:lnTo>
                <a:lnTo>
                  <a:pt x="41935" y="1295400"/>
                </a:lnTo>
                <a:close/>
              </a:path>
              <a:path w="8818245" h="1460500">
                <a:moveTo>
                  <a:pt x="8798402" y="1295400"/>
                </a:moveTo>
                <a:lnTo>
                  <a:pt x="8788371" y="1295400"/>
                </a:lnTo>
                <a:lnTo>
                  <a:pt x="8788004" y="1308100"/>
                </a:lnTo>
                <a:lnTo>
                  <a:pt x="8798056" y="1308100"/>
                </a:lnTo>
                <a:lnTo>
                  <a:pt x="8798402" y="1295400"/>
                </a:lnTo>
                <a:close/>
              </a:path>
              <a:path w="8818245" h="1460500">
                <a:moveTo>
                  <a:pt x="28815" y="1282700"/>
                </a:moveTo>
                <a:lnTo>
                  <a:pt x="7057" y="1282700"/>
                </a:lnTo>
                <a:lnTo>
                  <a:pt x="5926" y="1295400"/>
                </a:lnTo>
                <a:lnTo>
                  <a:pt x="35904" y="1295400"/>
                </a:lnTo>
                <a:lnTo>
                  <a:pt x="28815" y="1282700"/>
                </a:lnTo>
                <a:close/>
              </a:path>
              <a:path w="8818245" h="1460500">
                <a:moveTo>
                  <a:pt x="8811333" y="1282700"/>
                </a:moveTo>
                <a:lnTo>
                  <a:pt x="8777648" y="1282700"/>
                </a:lnTo>
                <a:lnTo>
                  <a:pt x="8777146" y="1295400"/>
                </a:lnTo>
                <a:lnTo>
                  <a:pt x="8810904" y="1295400"/>
                </a:lnTo>
                <a:lnTo>
                  <a:pt x="8811333" y="1282700"/>
                </a:lnTo>
                <a:close/>
              </a:path>
              <a:path w="8818245" h="1460500">
                <a:moveTo>
                  <a:pt x="40291" y="1270000"/>
                </a:moveTo>
                <a:lnTo>
                  <a:pt x="7434" y="1270000"/>
                </a:lnTo>
                <a:lnTo>
                  <a:pt x="8031" y="1282700"/>
                </a:lnTo>
                <a:lnTo>
                  <a:pt x="40113" y="1282700"/>
                </a:lnTo>
                <a:lnTo>
                  <a:pt x="40291" y="1270000"/>
                </a:lnTo>
                <a:close/>
              </a:path>
              <a:path w="8818245" h="1460500">
                <a:moveTo>
                  <a:pt x="8800674" y="1270000"/>
                </a:moveTo>
                <a:lnTo>
                  <a:pt x="8788611" y="1270000"/>
                </a:lnTo>
                <a:lnTo>
                  <a:pt x="8788800" y="1282700"/>
                </a:lnTo>
                <a:lnTo>
                  <a:pt x="8793376" y="1282700"/>
                </a:lnTo>
                <a:lnTo>
                  <a:pt x="8800674" y="1270000"/>
                </a:lnTo>
                <a:close/>
              </a:path>
              <a:path w="8818245" h="1460500">
                <a:moveTo>
                  <a:pt x="8807134" y="1270000"/>
                </a:moveTo>
                <a:lnTo>
                  <a:pt x="8798684" y="1282700"/>
                </a:lnTo>
                <a:lnTo>
                  <a:pt x="8809197" y="1282700"/>
                </a:lnTo>
                <a:lnTo>
                  <a:pt x="8807134" y="1270000"/>
                </a:lnTo>
                <a:close/>
              </a:path>
              <a:path w="8818245" h="1460500">
                <a:moveTo>
                  <a:pt x="38815" y="1257300"/>
                </a:moveTo>
                <a:lnTo>
                  <a:pt x="12460" y="1257300"/>
                </a:lnTo>
                <a:lnTo>
                  <a:pt x="7685" y="1270000"/>
                </a:lnTo>
                <a:lnTo>
                  <a:pt x="39517" y="1270000"/>
                </a:lnTo>
                <a:lnTo>
                  <a:pt x="38815" y="1257300"/>
                </a:lnTo>
                <a:close/>
              </a:path>
              <a:path w="8818245" h="1460500">
                <a:moveTo>
                  <a:pt x="8811164" y="1219200"/>
                </a:moveTo>
                <a:lnTo>
                  <a:pt x="8782873" y="1219200"/>
                </a:lnTo>
                <a:lnTo>
                  <a:pt x="8786193" y="1231900"/>
                </a:lnTo>
                <a:lnTo>
                  <a:pt x="8781910" y="1231900"/>
                </a:lnTo>
                <a:lnTo>
                  <a:pt x="8779408" y="1244600"/>
                </a:lnTo>
                <a:lnTo>
                  <a:pt x="8776895" y="1244600"/>
                </a:lnTo>
                <a:lnTo>
                  <a:pt x="8777418" y="1257300"/>
                </a:lnTo>
                <a:lnTo>
                  <a:pt x="8782004" y="1270000"/>
                </a:lnTo>
                <a:lnTo>
                  <a:pt x="8813375" y="1270000"/>
                </a:lnTo>
                <a:lnTo>
                  <a:pt x="8807093" y="1257300"/>
                </a:lnTo>
                <a:lnTo>
                  <a:pt x="8808894" y="1257300"/>
                </a:lnTo>
                <a:lnTo>
                  <a:pt x="8810071" y="1244600"/>
                </a:lnTo>
                <a:lnTo>
                  <a:pt x="8810888" y="1231900"/>
                </a:lnTo>
                <a:lnTo>
                  <a:pt x="8811164" y="1219200"/>
                </a:lnTo>
                <a:close/>
              </a:path>
              <a:path w="8818245" h="1460500">
                <a:moveTo>
                  <a:pt x="31622" y="1244600"/>
                </a:moveTo>
                <a:lnTo>
                  <a:pt x="22009" y="1244600"/>
                </a:lnTo>
                <a:lnTo>
                  <a:pt x="23433" y="1257300"/>
                </a:lnTo>
                <a:lnTo>
                  <a:pt x="35915" y="1257300"/>
                </a:lnTo>
                <a:lnTo>
                  <a:pt x="31622" y="1244600"/>
                </a:lnTo>
                <a:close/>
              </a:path>
              <a:path w="8818245" h="1460500">
                <a:moveTo>
                  <a:pt x="41234" y="1231900"/>
                </a:moveTo>
                <a:lnTo>
                  <a:pt x="4604" y="1231900"/>
                </a:lnTo>
                <a:lnTo>
                  <a:pt x="5884" y="1244600"/>
                </a:lnTo>
                <a:lnTo>
                  <a:pt x="39873" y="1244600"/>
                </a:lnTo>
                <a:lnTo>
                  <a:pt x="41234" y="1231900"/>
                </a:lnTo>
                <a:close/>
              </a:path>
              <a:path w="8818245" h="1460500">
                <a:moveTo>
                  <a:pt x="32491" y="1206500"/>
                </a:moveTo>
                <a:lnTo>
                  <a:pt x="2942" y="1206500"/>
                </a:lnTo>
                <a:lnTo>
                  <a:pt x="2025" y="1219200"/>
                </a:lnTo>
                <a:lnTo>
                  <a:pt x="2948" y="1231900"/>
                </a:lnTo>
                <a:lnTo>
                  <a:pt x="42679" y="1231900"/>
                </a:lnTo>
                <a:lnTo>
                  <a:pt x="40731" y="1219200"/>
                </a:lnTo>
                <a:lnTo>
                  <a:pt x="29088" y="1219200"/>
                </a:lnTo>
                <a:lnTo>
                  <a:pt x="32491" y="1206500"/>
                </a:lnTo>
                <a:close/>
              </a:path>
              <a:path w="8818245" h="1460500">
                <a:moveTo>
                  <a:pt x="8802737" y="1206500"/>
                </a:moveTo>
                <a:lnTo>
                  <a:pt x="8781177" y="1206500"/>
                </a:lnTo>
                <a:lnTo>
                  <a:pt x="8780853" y="1219200"/>
                </a:lnTo>
                <a:lnTo>
                  <a:pt x="8802496" y="1219200"/>
                </a:lnTo>
                <a:lnTo>
                  <a:pt x="8802737" y="1206500"/>
                </a:lnTo>
                <a:close/>
              </a:path>
              <a:path w="8818245" h="1460500">
                <a:moveTo>
                  <a:pt x="29077" y="1193800"/>
                </a:moveTo>
                <a:lnTo>
                  <a:pt x="12177" y="1193800"/>
                </a:lnTo>
                <a:lnTo>
                  <a:pt x="11633" y="1206500"/>
                </a:lnTo>
                <a:lnTo>
                  <a:pt x="26679" y="1206500"/>
                </a:lnTo>
                <a:lnTo>
                  <a:pt x="29077" y="1193800"/>
                </a:lnTo>
                <a:close/>
              </a:path>
              <a:path w="8818245" h="1460500">
                <a:moveTo>
                  <a:pt x="8811417" y="1193800"/>
                </a:moveTo>
                <a:lnTo>
                  <a:pt x="8787606" y="1193800"/>
                </a:lnTo>
                <a:lnTo>
                  <a:pt x="8787303" y="1206500"/>
                </a:lnTo>
                <a:lnTo>
                  <a:pt x="8812276" y="1206500"/>
                </a:lnTo>
                <a:lnTo>
                  <a:pt x="8811417" y="1193800"/>
                </a:lnTo>
                <a:close/>
              </a:path>
              <a:path w="8818245" h="1460500">
                <a:moveTo>
                  <a:pt x="37307" y="1181100"/>
                </a:moveTo>
                <a:lnTo>
                  <a:pt x="2942" y="1181100"/>
                </a:lnTo>
                <a:lnTo>
                  <a:pt x="2481" y="1193800"/>
                </a:lnTo>
                <a:lnTo>
                  <a:pt x="32491" y="1193800"/>
                </a:lnTo>
                <a:lnTo>
                  <a:pt x="37307" y="1181100"/>
                </a:lnTo>
                <a:close/>
              </a:path>
              <a:path w="8818245" h="1460500">
                <a:moveTo>
                  <a:pt x="8783418" y="1168400"/>
                </a:moveTo>
                <a:lnTo>
                  <a:pt x="8777910" y="1168400"/>
                </a:lnTo>
                <a:lnTo>
                  <a:pt x="8778381" y="1181100"/>
                </a:lnTo>
                <a:lnTo>
                  <a:pt x="8778769" y="1193800"/>
                </a:lnTo>
                <a:lnTo>
                  <a:pt x="8803271" y="1193800"/>
                </a:lnTo>
                <a:lnTo>
                  <a:pt x="8804360" y="1181100"/>
                </a:lnTo>
                <a:lnTo>
                  <a:pt x="8789784" y="1181100"/>
                </a:lnTo>
                <a:lnTo>
                  <a:pt x="8783418" y="1168400"/>
                </a:lnTo>
                <a:close/>
              </a:path>
              <a:path w="8818245" h="1460500">
                <a:moveTo>
                  <a:pt x="30093" y="1168400"/>
                </a:moveTo>
                <a:lnTo>
                  <a:pt x="14114" y="1168400"/>
                </a:lnTo>
                <a:lnTo>
                  <a:pt x="11633" y="1181100"/>
                </a:lnTo>
                <a:lnTo>
                  <a:pt x="33423" y="1181100"/>
                </a:lnTo>
                <a:lnTo>
                  <a:pt x="30093" y="1168400"/>
                </a:lnTo>
                <a:close/>
              </a:path>
              <a:path w="8818245" h="1460500">
                <a:moveTo>
                  <a:pt x="8809093" y="1168400"/>
                </a:moveTo>
                <a:lnTo>
                  <a:pt x="8790172" y="1168400"/>
                </a:lnTo>
                <a:lnTo>
                  <a:pt x="8789784" y="1181100"/>
                </a:lnTo>
                <a:lnTo>
                  <a:pt x="8809941" y="1181100"/>
                </a:lnTo>
                <a:lnTo>
                  <a:pt x="8809093" y="1168400"/>
                </a:lnTo>
                <a:close/>
              </a:path>
              <a:path w="8818245" h="1460500">
                <a:moveTo>
                  <a:pt x="39789" y="1143000"/>
                </a:moveTo>
                <a:lnTo>
                  <a:pt x="1937" y="1143000"/>
                </a:lnTo>
                <a:lnTo>
                  <a:pt x="1005" y="1155700"/>
                </a:lnTo>
                <a:lnTo>
                  <a:pt x="1937" y="1168400"/>
                </a:lnTo>
                <a:lnTo>
                  <a:pt x="7287" y="1168400"/>
                </a:lnTo>
                <a:lnTo>
                  <a:pt x="12638" y="1155700"/>
                </a:lnTo>
                <a:lnTo>
                  <a:pt x="41181" y="1155700"/>
                </a:lnTo>
                <a:lnTo>
                  <a:pt x="39789" y="1143000"/>
                </a:lnTo>
                <a:close/>
              </a:path>
              <a:path w="8818245" h="1460500">
                <a:moveTo>
                  <a:pt x="39244" y="1155700"/>
                </a:moveTo>
                <a:lnTo>
                  <a:pt x="12638" y="1155700"/>
                </a:lnTo>
                <a:lnTo>
                  <a:pt x="17444" y="1168400"/>
                </a:lnTo>
                <a:lnTo>
                  <a:pt x="35904" y="1168400"/>
                </a:lnTo>
                <a:lnTo>
                  <a:pt x="39244" y="1155700"/>
                </a:lnTo>
                <a:close/>
              </a:path>
              <a:path w="8818245" h="1460500">
                <a:moveTo>
                  <a:pt x="8810726" y="1155700"/>
                </a:moveTo>
                <a:lnTo>
                  <a:pt x="8779073" y="1155700"/>
                </a:lnTo>
                <a:lnTo>
                  <a:pt x="8781868" y="1168400"/>
                </a:lnTo>
                <a:lnTo>
                  <a:pt x="8811574" y="1168400"/>
                </a:lnTo>
                <a:lnTo>
                  <a:pt x="8810726" y="1155700"/>
                </a:lnTo>
                <a:close/>
              </a:path>
              <a:path w="8818245" h="1460500">
                <a:moveTo>
                  <a:pt x="8788465" y="1143000"/>
                </a:moveTo>
                <a:lnTo>
                  <a:pt x="8781250" y="1143000"/>
                </a:lnTo>
                <a:lnTo>
                  <a:pt x="8781795" y="1155700"/>
                </a:lnTo>
                <a:lnTo>
                  <a:pt x="8788465" y="1143000"/>
                </a:lnTo>
                <a:close/>
              </a:path>
              <a:path w="8818245" h="1460500">
                <a:moveTo>
                  <a:pt x="8811260" y="1130300"/>
                </a:moveTo>
                <a:lnTo>
                  <a:pt x="8779544" y="1130300"/>
                </a:lnTo>
                <a:lnTo>
                  <a:pt x="8778455" y="1143000"/>
                </a:lnTo>
                <a:lnTo>
                  <a:pt x="8788465" y="1143000"/>
                </a:lnTo>
                <a:lnTo>
                  <a:pt x="8789240" y="1155700"/>
                </a:lnTo>
                <a:lnTo>
                  <a:pt x="8812579" y="1155700"/>
                </a:lnTo>
                <a:lnTo>
                  <a:pt x="8812349" y="1143000"/>
                </a:lnTo>
                <a:lnTo>
                  <a:pt x="8811260" y="1130300"/>
                </a:lnTo>
                <a:close/>
              </a:path>
              <a:path w="8818245" h="1460500">
                <a:moveTo>
                  <a:pt x="40721" y="1117600"/>
                </a:moveTo>
                <a:lnTo>
                  <a:pt x="2397" y="1117600"/>
                </a:lnTo>
                <a:lnTo>
                  <a:pt x="2397" y="1143000"/>
                </a:lnTo>
                <a:lnTo>
                  <a:pt x="34899" y="1143000"/>
                </a:lnTo>
                <a:lnTo>
                  <a:pt x="24271" y="1130300"/>
                </a:lnTo>
                <a:lnTo>
                  <a:pt x="36836" y="1130300"/>
                </a:lnTo>
                <a:lnTo>
                  <a:pt x="40721" y="1117600"/>
                </a:lnTo>
                <a:close/>
              </a:path>
              <a:path w="8818245" h="1460500">
                <a:moveTo>
                  <a:pt x="8804360" y="1117600"/>
                </a:moveTo>
                <a:lnTo>
                  <a:pt x="8783188" y="1117600"/>
                </a:lnTo>
                <a:lnTo>
                  <a:pt x="8786758" y="1130300"/>
                </a:lnTo>
                <a:lnTo>
                  <a:pt x="8801878" y="1130300"/>
                </a:lnTo>
                <a:lnTo>
                  <a:pt x="8804360" y="1117600"/>
                </a:lnTo>
                <a:close/>
              </a:path>
              <a:path w="8818245" h="1460500">
                <a:moveTo>
                  <a:pt x="35904" y="1092200"/>
                </a:moveTo>
                <a:lnTo>
                  <a:pt x="4856" y="1092200"/>
                </a:lnTo>
                <a:lnTo>
                  <a:pt x="6567" y="1104900"/>
                </a:lnTo>
                <a:lnTo>
                  <a:pt x="9532" y="1117600"/>
                </a:lnTo>
                <a:lnTo>
                  <a:pt x="22407" y="1117600"/>
                </a:lnTo>
                <a:lnTo>
                  <a:pt x="30711" y="1104900"/>
                </a:lnTo>
                <a:lnTo>
                  <a:pt x="37538" y="1104900"/>
                </a:lnTo>
                <a:lnTo>
                  <a:pt x="35904" y="1092200"/>
                </a:lnTo>
                <a:close/>
              </a:path>
              <a:path w="8818245" h="1460500">
                <a:moveTo>
                  <a:pt x="39244" y="1104900"/>
                </a:moveTo>
                <a:lnTo>
                  <a:pt x="30711" y="1104900"/>
                </a:lnTo>
                <a:lnTo>
                  <a:pt x="32878" y="1117600"/>
                </a:lnTo>
                <a:lnTo>
                  <a:pt x="39475" y="1117600"/>
                </a:lnTo>
                <a:lnTo>
                  <a:pt x="39244" y="1104900"/>
                </a:lnTo>
                <a:close/>
              </a:path>
              <a:path w="8818245" h="1460500">
                <a:moveTo>
                  <a:pt x="8778455" y="1104900"/>
                </a:moveTo>
                <a:lnTo>
                  <a:pt x="8778224" y="1117600"/>
                </a:lnTo>
                <a:lnTo>
                  <a:pt x="8784811" y="1117600"/>
                </a:lnTo>
                <a:lnTo>
                  <a:pt x="8778455" y="1104900"/>
                </a:lnTo>
                <a:close/>
              </a:path>
              <a:path w="8818245" h="1460500">
                <a:moveTo>
                  <a:pt x="8813382" y="1104900"/>
                </a:moveTo>
                <a:lnTo>
                  <a:pt x="8787449" y="1104900"/>
                </a:lnTo>
                <a:lnTo>
                  <a:pt x="8786444" y="1117600"/>
                </a:lnTo>
                <a:lnTo>
                  <a:pt x="8812349" y="1117600"/>
                </a:lnTo>
                <a:lnTo>
                  <a:pt x="8813382" y="1104900"/>
                </a:lnTo>
                <a:close/>
              </a:path>
              <a:path w="8818245" h="1460500">
                <a:moveTo>
                  <a:pt x="8808706" y="1092200"/>
                </a:moveTo>
                <a:lnTo>
                  <a:pt x="8778999" y="1092200"/>
                </a:lnTo>
                <a:lnTo>
                  <a:pt x="8780706" y="1104900"/>
                </a:lnTo>
                <a:lnTo>
                  <a:pt x="8811668" y="1104900"/>
                </a:lnTo>
                <a:lnTo>
                  <a:pt x="8808706" y="1092200"/>
                </a:lnTo>
                <a:close/>
              </a:path>
              <a:path w="8818245" h="1460500">
                <a:moveTo>
                  <a:pt x="40323" y="1079500"/>
                </a:moveTo>
                <a:lnTo>
                  <a:pt x="11402" y="1079500"/>
                </a:lnTo>
                <a:lnTo>
                  <a:pt x="9769" y="1092200"/>
                </a:lnTo>
                <a:lnTo>
                  <a:pt x="40019" y="1092200"/>
                </a:lnTo>
                <a:lnTo>
                  <a:pt x="40323" y="1079500"/>
                </a:lnTo>
                <a:close/>
              </a:path>
              <a:path w="8818245" h="1460500">
                <a:moveTo>
                  <a:pt x="8803271" y="1079500"/>
                </a:moveTo>
                <a:lnTo>
                  <a:pt x="8777523" y="1079500"/>
                </a:lnTo>
                <a:lnTo>
                  <a:pt x="8782329" y="1092200"/>
                </a:lnTo>
                <a:lnTo>
                  <a:pt x="8795826" y="1092200"/>
                </a:lnTo>
                <a:lnTo>
                  <a:pt x="8803271" y="1079500"/>
                </a:lnTo>
                <a:close/>
              </a:path>
              <a:path w="8818245" h="1460500">
                <a:moveTo>
                  <a:pt x="8803271" y="1079500"/>
                </a:moveTo>
                <a:lnTo>
                  <a:pt x="8795826" y="1092200"/>
                </a:lnTo>
                <a:lnTo>
                  <a:pt x="8805993" y="1092200"/>
                </a:lnTo>
                <a:lnTo>
                  <a:pt x="8803271" y="1079500"/>
                </a:lnTo>
                <a:close/>
              </a:path>
              <a:path w="8818245" h="1460500">
                <a:moveTo>
                  <a:pt x="8815836" y="1066800"/>
                </a:moveTo>
                <a:lnTo>
                  <a:pt x="8793973" y="1066800"/>
                </a:lnTo>
                <a:lnTo>
                  <a:pt x="8791564" y="1079500"/>
                </a:lnTo>
                <a:lnTo>
                  <a:pt x="8803271" y="1079500"/>
                </a:lnTo>
                <a:lnTo>
                  <a:pt x="8805993" y="1092200"/>
                </a:lnTo>
                <a:lnTo>
                  <a:pt x="8810485" y="1092200"/>
                </a:lnTo>
                <a:lnTo>
                  <a:pt x="8815836" y="1079500"/>
                </a:lnTo>
                <a:lnTo>
                  <a:pt x="8815836" y="1066800"/>
                </a:lnTo>
                <a:close/>
              </a:path>
              <a:path w="8818245" h="1460500">
                <a:moveTo>
                  <a:pt x="36993" y="1054100"/>
                </a:moveTo>
                <a:lnTo>
                  <a:pt x="5895" y="1054100"/>
                </a:lnTo>
                <a:lnTo>
                  <a:pt x="6973" y="1066800"/>
                </a:lnTo>
                <a:lnTo>
                  <a:pt x="7989" y="1079500"/>
                </a:lnTo>
                <a:lnTo>
                  <a:pt x="31485" y="1079500"/>
                </a:lnTo>
                <a:lnTo>
                  <a:pt x="27915" y="1066800"/>
                </a:lnTo>
                <a:lnTo>
                  <a:pt x="39789" y="1066800"/>
                </a:lnTo>
                <a:lnTo>
                  <a:pt x="36993" y="1054100"/>
                </a:lnTo>
                <a:close/>
              </a:path>
              <a:path w="8818245" h="1460500">
                <a:moveTo>
                  <a:pt x="8804203" y="1054100"/>
                </a:moveTo>
                <a:lnTo>
                  <a:pt x="8778455" y="1054100"/>
                </a:lnTo>
                <a:lnTo>
                  <a:pt x="8783345" y="1066800"/>
                </a:lnTo>
                <a:lnTo>
                  <a:pt x="8801721" y="1066800"/>
                </a:lnTo>
                <a:lnTo>
                  <a:pt x="8804203" y="1054100"/>
                </a:lnTo>
                <a:close/>
              </a:path>
              <a:path w="8818245" h="1460500">
                <a:moveTo>
                  <a:pt x="39632" y="1041400"/>
                </a:moveTo>
                <a:lnTo>
                  <a:pt x="11402" y="1041400"/>
                </a:lnTo>
                <a:lnTo>
                  <a:pt x="8376" y="1054100"/>
                </a:lnTo>
                <a:lnTo>
                  <a:pt x="40250" y="1054100"/>
                </a:lnTo>
                <a:lnTo>
                  <a:pt x="39632" y="1041400"/>
                </a:lnTo>
                <a:close/>
              </a:path>
              <a:path w="8818245" h="1460500">
                <a:moveTo>
                  <a:pt x="8817239" y="1041400"/>
                </a:moveTo>
                <a:lnTo>
                  <a:pt x="8777994" y="1041400"/>
                </a:lnTo>
                <a:lnTo>
                  <a:pt x="8777062" y="1054100"/>
                </a:lnTo>
                <a:lnTo>
                  <a:pt x="8816307" y="1054100"/>
                </a:lnTo>
                <a:lnTo>
                  <a:pt x="8817239" y="1041400"/>
                </a:lnTo>
                <a:close/>
              </a:path>
              <a:path w="8818245" h="1460500">
                <a:moveTo>
                  <a:pt x="8135" y="1028700"/>
                </a:moveTo>
                <a:lnTo>
                  <a:pt x="5895" y="1028700"/>
                </a:lnTo>
                <a:lnTo>
                  <a:pt x="6669" y="1041400"/>
                </a:lnTo>
                <a:lnTo>
                  <a:pt x="10083" y="1041400"/>
                </a:lnTo>
                <a:lnTo>
                  <a:pt x="8135" y="1028700"/>
                </a:lnTo>
                <a:close/>
              </a:path>
              <a:path w="8818245" h="1460500">
                <a:moveTo>
                  <a:pt x="28459" y="1028700"/>
                </a:moveTo>
                <a:lnTo>
                  <a:pt x="9151" y="1028700"/>
                </a:lnTo>
                <a:lnTo>
                  <a:pt x="17444" y="1041400"/>
                </a:lnTo>
                <a:lnTo>
                  <a:pt x="28072" y="1041400"/>
                </a:lnTo>
                <a:lnTo>
                  <a:pt x="28459" y="1028700"/>
                </a:lnTo>
                <a:close/>
              </a:path>
              <a:path w="8818245" h="1460500">
                <a:moveTo>
                  <a:pt x="8801260" y="1028700"/>
                </a:moveTo>
                <a:lnTo>
                  <a:pt x="8788151" y="1028700"/>
                </a:lnTo>
                <a:lnTo>
                  <a:pt x="8791564" y="1041400"/>
                </a:lnTo>
                <a:lnTo>
                  <a:pt x="8800789" y="1041400"/>
                </a:lnTo>
                <a:lnTo>
                  <a:pt x="8801260" y="1028700"/>
                </a:lnTo>
                <a:close/>
              </a:path>
              <a:path w="8818245" h="1460500">
                <a:moveTo>
                  <a:pt x="39862" y="1016000"/>
                </a:moveTo>
                <a:lnTo>
                  <a:pt x="8062" y="1016000"/>
                </a:lnTo>
                <a:lnTo>
                  <a:pt x="7518" y="1028700"/>
                </a:lnTo>
                <a:lnTo>
                  <a:pt x="40333" y="1028700"/>
                </a:lnTo>
                <a:lnTo>
                  <a:pt x="39862" y="1016000"/>
                </a:lnTo>
                <a:close/>
              </a:path>
              <a:path w="8818245" h="1460500">
                <a:moveTo>
                  <a:pt x="8806611" y="1003300"/>
                </a:moveTo>
                <a:lnTo>
                  <a:pt x="8789156" y="1003300"/>
                </a:lnTo>
                <a:lnTo>
                  <a:pt x="8785742" y="1016000"/>
                </a:lnTo>
                <a:lnTo>
                  <a:pt x="8780936" y="1028700"/>
                </a:lnTo>
                <a:lnTo>
                  <a:pt x="8816768" y="1028700"/>
                </a:lnTo>
                <a:lnTo>
                  <a:pt x="8815302" y="1016000"/>
                </a:lnTo>
                <a:lnTo>
                  <a:pt x="8806066" y="1016000"/>
                </a:lnTo>
                <a:lnTo>
                  <a:pt x="8806611" y="1003300"/>
                </a:lnTo>
                <a:close/>
              </a:path>
              <a:path w="8818245" h="1460500">
                <a:moveTo>
                  <a:pt x="30637" y="1003300"/>
                </a:moveTo>
                <a:lnTo>
                  <a:pt x="15507" y="1003300"/>
                </a:lnTo>
                <a:lnTo>
                  <a:pt x="14962" y="1016000"/>
                </a:lnTo>
                <a:lnTo>
                  <a:pt x="30396" y="1016000"/>
                </a:lnTo>
                <a:lnTo>
                  <a:pt x="30637" y="1003300"/>
                </a:lnTo>
                <a:close/>
              </a:path>
              <a:path w="8818245" h="1460500">
                <a:moveTo>
                  <a:pt x="37381" y="990600"/>
                </a:moveTo>
                <a:lnTo>
                  <a:pt x="5968" y="990600"/>
                </a:lnTo>
                <a:lnTo>
                  <a:pt x="6827" y="1003300"/>
                </a:lnTo>
                <a:lnTo>
                  <a:pt x="37066" y="1003300"/>
                </a:lnTo>
                <a:lnTo>
                  <a:pt x="37381" y="990600"/>
                </a:lnTo>
                <a:close/>
              </a:path>
              <a:path w="8818245" h="1460500">
                <a:moveTo>
                  <a:pt x="8808548" y="990600"/>
                </a:moveTo>
                <a:lnTo>
                  <a:pt x="8789156" y="990600"/>
                </a:lnTo>
                <a:lnTo>
                  <a:pt x="8785742" y="1003300"/>
                </a:lnTo>
                <a:lnTo>
                  <a:pt x="8807543" y="1003300"/>
                </a:lnTo>
                <a:lnTo>
                  <a:pt x="8808548" y="990600"/>
                </a:lnTo>
                <a:close/>
              </a:path>
              <a:path w="8818245" h="1460500">
                <a:moveTo>
                  <a:pt x="8815302" y="990600"/>
                </a:moveTo>
                <a:lnTo>
                  <a:pt x="8808548" y="990600"/>
                </a:lnTo>
                <a:lnTo>
                  <a:pt x="8812433" y="1003300"/>
                </a:lnTo>
                <a:lnTo>
                  <a:pt x="8815302" y="990600"/>
                </a:lnTo>
                <a:close/>
              </a:path>
              <a:path w="8818245" h="1460500">
                <a:moveTo>
                  <a:pt x="35601" y="939800"/>
                </a:moveTo>
                <a:lnTo>
                  <a:pt x="29234" y="952500"/>
                </a:lnTo>
                <a:lnTo>
                  <a:pt x="4492" y="952500"/>
                </a:lnTo>
                <a:lnTo>
                  <a:pt x="10931" y="965200"/>
                </a:lnTo>
                <a:lnTo>
                  <a:pt x="8012" y="965200"/>
                </a:lnTo>
                <a:lnTo>
                  <a:pt x="7258" y="977900"/>
                </a:lnTo>
                <a:lnTo>
                  <a:pt x="7042" y="990600"/>
                </a:lnTo>
                <a:lnTo>
                  <a:pt x="35360" y="990600"/>
                </a:lnTo>
                <a:lnTo>
                  <a:pt x="32030" y="977900"/>
                </a:lnTo>
                <a:lnTo>
                  <a:pt x="41255" y="977900"/>
                </a:lnTo>
                <a:lnTo>
                  <a:pt x="40721" y="965200"/>
                </a:lnTo>
                <a:lnTo>
                  <a:pt x="35601" y="939800"/>
                </a:lnTo>
                <a:close/>
              </a:path>
              <a:path w="8818245" h="1460500">
                <a:moveTo>
                  <a:pt x="8813354" y="977900"/>
                </a:moveTo>
                <a:lnTo>
                  <a:pt x="8775586" y="977900"/>
                </a:lnTo>
                <a:lnTo>
                  <a:pt x="8777523" y="990600"/>
                </a:lnTo>
                <a:lnTo>
                  <a:pt x="8818244" y="990600"/>
                </a:lnTo>
                <a:lnTo>
                  <a:pt x="8813354" y="977900"/>
                </a:lnTo>
                <a:close/>
              </a:path>
              <a:path w="8818245" h="1460500">
                <a:moveTo>
                  <a:pt x="8811417" y="965200"/>
                </a:moveTo>
                <a:lnTo>
                  <a:pt x="8778455" y="965200"/>
                </a:lnTo>
                <a:lnTo>
                  <a:pt x="8777062" y="977900"/>
                </a:lnTo>
                <a:lnTo>
                  <a:pt x="8812433" y="977900"/>
                </a:lnTo>
                <a:lnTo>
                  <a:pt x="8811417" y="965200"/>
                </a:lnTo>
                <a:close/>
              </a:path>
              <a:path w="8818245" h="1460500">
                <a:moveTo>
                  <a:pt x="8812433" y="927100"/>
                </a:moveTo>
                <a:lnTo>
                  <a:pt x="8790632" y="927100"/>
                </a:lnTo>
                <a:lnTo>
                  <a:pt x="8795438" y="939800"/>
                </a:lnTo>
                <a:lnTo>
                  <a:pt x="8778999" y="939800"/>
                </a:lnTo>
                <a:lnTo>
                  <a:pt x="8778455" y="952500"/>
                </a:lnTo>
                <a:lnTo>
                  <a:pt x="8780319" y="965200"/>
                </a:lnTo>
                <a:lnTo>
                  <a:pt x="8797386" y="965200"/>
                </a:lnTo>
                <a:lnTo>
                  <a:pt x="8806150" y="952500"/>
                </a:lnTo>
                <a:lnTo>
                  <a:pt x="8811417" y="952500"/>
                </a:lnTo>
                <a:lnTo>
                  <a:pt x="8810956" y="939800"/>
                </a:lnTo>
                <a:lnTo>
                  <a:pt x="8812433" y="927100"/>
                </a:lnTo>
                <a:close/>
              </a:path>
              <a:path w="8818245" h="1460500">
                <a:moveTo>
                  <a:pt x="29004" y="939800"/>
                </a:moveTo>
                <a:lnTo>
                  <a:pt x="15821" y="939800"/>
                </a:lnTo>
                <a:lnTo>
                  <a:pt x="14659" y="952500"/>
                </a:lnTo>
                <a:lnTo>
                  <a:pt x="29234" y="952500"/>
                </a:lnTo>
                <a:lnTo>
                  <a:pt x="29004" y="939800"/>
                </a:lnTo>
                <a:close/>
              </a:path>
              <a:path w="8818245" h="1460500">
                <a:moveTo>
                  <a:pt x="32030" y="914400"/>
                </a:moveTo>
                <a:lnTo>
                  <a:pt x="10931" y="914400"/>
                </a:lnTo>
                <a:lnTo>
                  <a:pt x="5654" y="927100"/>
                </a:lnTo>
                <a:lnTo>
                  <a:pt x="6041" y="939800"/>
                </a:lnTo>
                <a:lnTo>
                  <a:pt x="39475" y="939800"/>
                </a:lnTo>
                <a:lnTo>
                  <a:pt x="39705" y="927100"/>
                </a:lnTo>
                <a:lnTo>
                  <a:pt x="34512" y="927100"/>
                </a:lnTo>
                <a:lnTo>
                  <a:pt x="32030" y="914400"/>
                </a:lnTo>
                <a:close/>
              </a:path>
              <a:path w="8818245" h="1460500">
                <a:moveTo>
                  <a:pt x="8808004" y="914400"/>
                </a:moveTo>
                <a:lnTo>
                  <a:pt x="8778455" y="914400"/>
                </a:lnTo>
                <a:lnTo>
                  <a:pt x="8778999" y="927100"/>
                </a:lnTo>
                <a:lnTo>
                  <a:pt x="8807543" y="927100"/>
                </a:lnTo>
                <a:lnTo>
                  <a:pt x="8808004" y="914400"/>
                </a:lnTo>
                <a:close/>
              </a:path>
              <a:path w="8818245" h="1460500">
                <a:moveTo>
                  <a:pt x="38773" y="889000"/>
                </a:moveTo>
                <a:lnTo>
                  <a:pt x="3874" y="889000"/>
                </a:lnTo>
                <a:lnTo>
                  <a:pt x="6827" y="914400"/>
                </a:lnTo>
                <a:lnTo>
                  <a:pt x="11731" y="905853"/>
                </a:lnTo>
                <a:lnTo>
                  <a:pt x="8837" y="901700"/>
                </a:lnTo>
                <a:lnTo>
                  <a:pt x="42574" y="901700"/>
                </a:lnTo>
                <a:lnTo>
                  <a:pt x="38773" y="889000"/>
                </a:lnTo>
                <a:close/>
              </a:path>
              <a:path w="8818245" h="1460500">
                <a:moveTo>
                  <a:pt x="38386" y="901700"/>
                </a:moveTo>
                <a:lnTo>
                  <a:pt x="14114" y="901700"/>
                </a:lnTo>
                <a:lnTo>
                  <a:pt x="11731" y="905853"/>
                </a:lnTo>
                <a:lnTo>
                  <a:pt x="17685" y="914400"/>
                </a:lnTo>
                <a:lnTo>
                  <a:pt x="43433" y="914400"/>
                </a:lnTo>
                <a:lnTo>
                  <a:pt x="38386" y="901700"/>
                </a:lnTo>
                <a:close/>
              </a:path>
              <a:path w="8818245" h="1460500">
                <a:moveTo>
                  <a:pt x="8813899" y="901700"/>
                </a:moveTo>
                <a:lnTo>
                  <a:pt x="8789156" y="901700"/>
                </a:lnTo>
                <a:lnTo>
                  <a:pt x="8783805" y="914400"/>
                </a:lnTo>
                <a:lnTo>
                  <a:pt x="8810956" y="914400"/>
                </a:lnTo>
                <a:lnTo>
                  <a:pt x="8813899" y="901700"/>
                </a:lnTo>
                <a:close/>
              </a:path>
              <a:path w="8818245" h="1460500">
                <a:moveTo>
                  <a:pt x="14114" y="901700"/>
                </a:moveTo>
                <a:lnTo>
                  <a:pt x="8837" y="901700"/>
                </a:lnTo>
                <a:lnTo>
                  <a:pt x="11731" y="905853"/>
                </a:lnTo>
                <a:lnTo>
                  <a:pt x="14114" y="901700"/>
                </a:lnTo>
                <a:close/>
              </a:path>
              <a:path w="8818245" h="1460500">
                <a:moveTo>
                  <a:pt x="8796915" y="889000"/>
                </a:moveTo>
                <a:lnTo>
                  <a:pt x="8785742" y="889000"/>
                </a:lnTo>
                <a:lnTo>
                  <a:pt x="8782329" y="901700"/>
                </a:lnTo>
                <a:lnTo>
                  <a:pt x="8797847" y="901700"/>
                </a:lnTo>
                <a:lnTo>
                  <a:pt x="8796915" y="889000"/>
                </a:lnTo>
                <a:close/>
              </a:path>
              <a:path w="8818245" h="1460500">
                <a:moveTo>
                  <a:pt x="35904" y="876300"/>
                </a:moveTo>
                <a:lnTo>
                  <a:pt x="17444" y="876300"/>
                </a:lnTo>
                <a:lnTo>
                  <a:pt x="20397" y="889000"/>
                </a:lnTo>
                <a:lnTo>
                  <a:pt x="32491" y="889000"/>
                </a:lnTo>
                <a:lnTo>
                  <a:pt x="35904" y="876300"/>
                </a:lnTo>
                <a:close/>
              </a:path>
              <a:path w="8818245" h="1460500">
                <a:moveTo>
                  <a:pt x="8811417" y="863600"/>
                </a:moveTo>
                <a:lnTo>
                  <a:pt x="8807558" y="870324"/>
                </a:lnTo>
                <a:lnTo>
                  <a:pt x="8809218" y="876300"/>
                </a:lnTo>
                <a:lnTo>
                  <a:pt x="8775659" y="876300"/>
                </a:lnTo>
                <a:lnTo>
                  <a:pt x="8779460" y="889000"/>
                </a:lnTo>
                <a:lnTo>
                  <a:pt x="8814370" y="889000"/>
                </a:lnTo>
                <a:lnTo>
                  <a:pt x="8811417" y="863600"/>
                </a:lnTo>
                <a:close/>
              </a:path>
              <a:path w="8818245" h="1460500">
                <a:moveTo>
                  <a:pt x="34438" y="863600"/>
                </a:moveTo>
                <a:lnTo>
                  <a:pt x="7287" y="863600"/>
                </a:lnTo>
                <a:lnTo>
                  <a:pt x="4334" y="876300"/>
                </a:lnTo>
                <a:lnTo>
                  <a:pt x="29077" y="876300"/>
                </a:lnTo>
                <a:lnTo>
                  <a:pt x="34438" y="863600"/>
                </a:lnTo>
                <a:close/>
              </a:path>
              <a:path w="8818245" h="1460500">
                <a:moveTo>
                  <a:pt x="8808234" y="850900"/>
                </a:moveTo>
                <a:lnTo>
                  <a:pt x="8778476" y="850900"/>
                </a:lnTo>
                <a:lnTo>
                  <a:pt x="8778476" y="863600"/>
                </a:lnTo>
                <a:lnTo>
                  <a:pt x="8775931" y="876300"/>
                </a:lnTo>
                <a:lnTo>
                  <a:pt x="8804129" y="876300"/>
                </a:lnTo>
                <a:lnTo>
                  <a:pt x="8807558" y="870324"/>
                </a:lnTo>
                <a:lnTo>
                  <a:pt x="8805689" y="863600"/>
                </a:lnTo>
                <a:lnTo>
                  <a:pt x="8803637" y="863600"/>
                </a:lnTo>
                <a:lnTo>
                  <a:pt x="8808234" y="850900"/>
                </a:lnTo>
                <a:close/>
              </a:path>
              <a:path w="8818245" h="1460500">
                <a:moveTo>
                  <a:pt x="8807558" y="870324"/>
                </a:moveTo>
                <a:lnTo>
                  <a:pt x="8804129" y="876300"/>
                </a:lnTo>
                <a:lnTo>
                  <a:pt x="8809218" y="876300"/>
                </a:lnTo>
                <a:lnTo>
                  <a:pt x="8807558" y="870324"/>
                </a:lnTo>
                <a:close/>
              </a:path>
              <a:path w="8818245" h="1460500">
                <a:moveTo>
                  <a:pt x="38773" y="850900"/>
                </a:moveTo>
                <a:lnTo>
                  <a:pt x="4418" y="850900"/>
                </a:lnTo>
                <a:lnTo>
                  <a:pt x="10701" y="863600"/>
                </a:lnTo>
                <a:lnTo>
                  <a:pt x="39244" y="863600"/>
                </a:lnTo>
                <a:lnTo>
                  <a:pt x="38773" y="850900"/>
                </a:lnTo>
                <a:close/>
              </a:path>
              <a:path w="8818245" h="1460500">
                <a:moveTo>
                  <a:pt x="8814380" y="850900"/>
                </a:moveTo>
                <a:lnTo>
                  <a:pt x="8809784" y="850900"/>
                </a:lnTo>
                <a:lnTo>
                  <a:pt x="8811260" y="863600"/>
                </a:lnTo>
                <a:lnTo>
                  <a:pt x="8814380" y="850900"/>
                </a:lnTo>
                <a:close/>
              </a:path>
              <a:path w="8818245" h="1460500">
                <a:moveTo>
                  <a:pt x="25203" y="838200"/>
                </a:moveTo>
                <a:lnTo>
                  <a:pt x="7287" y="838200"/>
                </a:lnTo>
                <a:lnTo>
                  <a:pt x="5811" y="850900"/>
                </a:lnTo>
                <a:lnTo>
                  <a:pt x="22795" y="850900"/>
                </a:lnTo>
                <a:lnTo>
                  <a:pt x="25203" y="838200"/>
                </a:lnTo>
                <a:close/>
              </a:path>
              <a:path w="8818245" h="1460500">
                <a:moveTo>
                  <a:pt x="8812820" y="825500"/>
                </a:moveTo>
                <a:lnTo>
                  <a:pt x="8777491" y="825500"/>
                </a:lnTo>
                <a:lnTo>
                  <a:pt x="8779544" y="838200"/>
                </a:lnTo>
                <a:lnTo>
                  <a:pt x="8790768" y="838200"/>
                </a:lnTo>
                <a:lnTo>
                  <a:pt x="8790768" y="850900"/>
                </a:lnTo>
                <a:lnTo>
                  <a:pt x="8813888" y="850900"/>
                </a:lnTo>
                <a:lnTo>
                  <a:pt x="8813312" y="838200"/>
                </a:lnTo>
                <a:lnTo>
                  <a:pt x="8812820" y="825500"/>
                </a:lnTo>
                <a:close/>
              </a:path>
              <a:path w="8818245" h="1460500">
                <a:moveTo>
                  <a:pt x="37925" y="812800"/>
                </a:moveTo>
                <a:lnTo>
                  <a:pt x="23266" y="812800"/>
                </a:lnTo>
                <a:lnTo>
                  <a:pt x="20858" y="825500"/>
                </a:lnTo>
                <a:lnTo>
                  <a:pt x="6282" y="825500"/>
                </a:lnTo>
                <a:lnTo>
                  <a:pt x="6827" y="838200"/>
                </a:lnTo>
                <a:lnTo>
                  <a:pt x="39244" y="838200"/>
                </a:lnTo>
                <a:lnTo>
                  <a:pt x="39789" y="825500"/>
                </a:lnTo>
                <a:lnTo>
                  <a:pt x="37925" y="812800"/>
                </a:lnTo>
                <a:close/>
              </a:path>
              <a:path w="8818245" h="1460500">
                <a:moveTo>
                  <a:pt x="8806674" y="812800"/>
                </a:moveTo>
                <a:lnTo>
                  <a:pt x="8787742" y="812800"/>
                </a:lnTo>
                <a:lnTo>
                  <a:pt x="8778476" y="825500"/>
                </a:lnTo>
                <a:lnTo>
                  <a:pt x="8805689" y="825500"/>
                </a:lnTo>
                <a:lnTo>
                  <a:pt x="8806674" y="812800"/>
                </a:lnTo>
                <a:close/>
              </a:path>
              <a:path w="8818245" h="1460500">
                <a:moveTo>
                  <a:pt x="8809784" y="800100"/>
                </a:moveTo>
                <a:lnTo>
                  <a:pt x="8781177" y="800100"/>
                </a:lnTo>
                <a:lnTo>
                  <a:pt x="8782245" y="812800"/>
                </a:lnTo>
                <a:lnTo>
                  <a:pt x="8806674" y="812800"/>
                </a:lnTo>
                <a:lnTo>
                  <a:pt x="8808726" y="825500"/>
                </a:lnTo>
                <a:lnTo>
                  <a:pt x="8811836" y="812800"/>
                </a:lnTo>
                <a:lnTo>
                  <a:pt x="8809784" y="800100"/>
                </a:lnTo>
                <a:close/>
              </a:path>
              <a:path w="8818245" h="1460500">
                <a:moveTo>
                  <a:pt x="39244" y="787400"/>
                </a:moveTo>
                <a:lnTo>
                  <a:pt x="0" y="787400"/>
                </a:lnTo>
                <a:lnTo>
                  <a:pt x="4879" y="800100"/>
                </a:lnTo>
                <a:lnTo>
                  <a:pt x="5811" y="812800"/>
                </a:lnTo>
                <a:lnTo>
                  <a:pt x="39789" y="812800"/>
                </a:lnTo>
                <a:lnTo>
                  <a:pt x="41181" y="800100"/>
                </a:lnTo>
                <a:lnTo>
                  <a:pt x="40721" y="800100"/>
                </a:lnTo>
                <a:lnTo>
                  <a:pt x="39244" y="787400"/>
                </a:lnTo>
                <a:close/>
              </a:path>
              <a:path w="8818245" h="1460500">
                <a:moveTo>
                  <a:pt x="8807742" y="787400"/>
                </a:moveTo>
                <a:lnTo>
                  <a:pt x="8779544" y="787400"/>
                </a:lnTo>
                <a:lnTo>
                  <a:pt x="8779052" y="800100"/>
                </a:lnTo>
                <a:lnTo>
                  <a:pt x="8804621" y="800100"/>
                </a:lnTo>
                <a:lnTo>
                  <a:pt x="8807742" y="787400"/>
                </a:lnTo>
                <a:close/>
              </a:path>
              <a:path w="8818245" h="1460500">
                <a:moveTo>
                  <a:pt x="32491" y="774700"/>
                </a:moveTo>
                <a:lnTo>
                  <a:pt x="11633" y="774700"/>
                </a:lnTo>
                <a:lnTo>
                  <a:pt x="10701" y="787400"/>
                </a:lnTo>
                <a:lnTo>
                  <a:pt x="29077" y="787400"/>
                </a:lnTo>
                <a:lnTo>
                  <a:pt x="32491" y="774700"/>
                </a:lnTo>
                <a:close/>
              </a:path>
              <a:path w="8818245" h="1460500">
                <a:moveTo>
                  <a:pt x="8804621" y="762000"/>
                </a:moveTo>
                <a:lnTo>
                  <a:pt x="8777984" y="762000"/>
                </a:lnTo>
                <a:lnTo>
                  <a:pt x="8780360" y="787400"/>
                </a:lnTo>
                <a:lnTo>
                  <a:pt x="8788727" y="774700"/>
                </a:lnTo>
                <a:lnTo>
                  <a:pt x="8805114" y="774700"/>
                </a:lnTo>
                <a:lnTo>
                  <a:pt x="8804621" y="762000"/>
                </a:lnTo>
                <a:close/>
              </a:path>
              <a:path w="8818245" h="1460500">
                <a:moveTo>
                  <a:pt x="8812244" y="774700"/>
                </a:moveTo>
                <a:lnTo>
                  <a:pt x="8788727" y="774700"/>
                </a:lnTo>
                <a:lnTo>
                  <a:pt x="8788727" y="787400"/>
                </a:lnTo>
                <a:lnTo>
                  <a:pt x="8813312" y="787400"/>
                </a:lnTo>
                <a:lnTo>
                  <a:pt x="8812244" y="774700"/>
                </a:lnTo>
                <a:close/>
              </a:path>
              <a:path w="8818245" h="1460500">
                <a:moveTo>
                  <a:pt x="7287" y="762000"/>
                </a:moveTo>
                <a:lnTo>
                  <a:pt x="2481" y="762000"/>
                </a:lnTo>
                <a:lnTo>
                  <a:pt x="1937" y="774700"/>
                </a:lnTo>
                <a:lnTo>
                  <a:pt x="7287" y="762000"/>
                </a:lnTo>
                <a:close/>
              </a:path>
              <a:path w="8818245" h="1460500">
                <a:moveTo>
                  <a:pt x="32491" y="762000"/>
                </a:moveTo>
                <a:lnTo>
                  <a:pt x="7287" y="762000"/>
                </a:lnTo>
                <a:lnTo>
                  <a:pt x="12177" y="774700"/>
                </a:lnTo>
                <a:lnTo>
                  <a:pt x="29077" y="774700"/>
                </a:lnTo>
                <a:lnTo>
                  <a:pt x="32491" y="762000"/>
                </a:lnTo>
                <a:close/>
              </a:path>
              <a:path w="8818245" h="1460500">
                <a:moveTo>
                  <a:pt x="8811218" y="773611"/>
                </a:moveTo>
                <a:lnTo>
                  <a:pt x="8811260" y="774700"/>
                </a:lnTo>
                <a:lnTo>
                  <a:pt x="8811836" y="774700"/>
                </a:lnTo>
                <a:lnTo>
                  <a:pt x="8811218" y="773611"/>
                </a:lnTo>
                <a:close/>
              </a:path>
              <a:path w="8818245" h="1460500">
                <a:moveTo>
                  <a:pt x="8814872" y="749300"/>
                </a:moveTo>
                <a:lnTo>
                  <a:pt x="8778884" y="749300"/>
                </a:lnTo>
                <a:lnTo>
                  <a:pt x="8776675" y="762000"/>
                </a:lnTo>
                <a:lnTo>
                  <a:pt x="8804621" y="762000"/>
                </a:lnTo>
                <a:lnTo>
                  <a:pt x="8811218" y="773611"/>
                </a:lnTo>
                <a:lnTo>
                  <a:pt x="8810768" y="762000"/>
                </a:lnTo>
                <a:lnTo>
                  <a:pt x="8814872" y="749300"/>
                </a:lnTo>
                <a:close/>
              </a:path>
              <a:path w="8818245" h="1460500">
                <a:moveTo>
                  <a:pt x="37307" y="749300"/>
                </a:moveTo>
                <a:lnTo>
                  <a:pt x="5811" y="749300"/>
                </a:lnTo>
                <a:lnTo>
                  <a:pt x="4334" y="762000"/>
                </a:lnTo>
                <a:lnTo>
                  <a:pt x="37307" y="762000"/>
                </a:lnTo>
                <a:lnTo>
                  <a:pt x="37307" y="749300"/>
                </a:lnTo>
                <a:close/>
              </a:path>
              <a:path w="8818245" h="1460500">
                <a:moveTo>
                  <a:pt x="33423" y="736600"/>
                </a:moveTo>
                <a:lnTo>
                  <a:pt x="17444" y="736600"/>
                </a:lnTo>
                <a:lnTo>
                  <a:pt x="16983" y="749300"/>
                </a:lnTo>
                <a:lnTo>
                  <a:pt x="31025" y="749300"/>
                </a:lnTo>
                <a:lnTo>
                  <a:pt x="33423" y="736600"/>
                </a:lnTo>
                <a:close/>
              </a:path>
              <a:path w="8818245" h="1460500">
                <a:moveTo>
                  <a:pt x="8788235" y="736600"/>
                </a:moveTo>
                <a:lnTo>
                  <a:pt x="8781596" y="736600"/>
                </a:lnTo>
                <a:lnTo>
                  <a:pt x="8782654" y="749300"/>
                </a:lnTo>
                <a:lnTo>
                  <a:pt x="8788235" y="736600"/>
                </a:lnTo>
                <a:close/>
              </a:path>
              <a:path w="8818245" h="1460500">
                <a:moveTo>
                  <a:pt x="8798475" y="736600"/>
                </a:moveTo>
                <a:lnTo>
                  <a:pt x="8789292" y="736600"/>
                </a:lnTo>
                <a:lnTo>
                  <a:pt x="8790276" y="749300"/>
                </a:lnTo>
                <a:lnTo>
                  <a:pt x="8798967" y="749300"/>
                </a:lnTo>
                <a:lnTo>
                  <a:pt x="8798475" y="736600"/>
                </a:lnTo>
                <a:close/>
              </a:path>
              <a:path w="8818245" h="1460500">
                <a:moveTo>
                  <a:pt x="8803313" y="736600"/>
                </a:moveTo>
                <a:lnTo>
                  <a:pt x="8798475" y="736600"/>
                </a:lnTo>
                <a:lnTo>
                  <a:pt x="8802820" y="749300"/>
                </a:lnTo>
                <a:lnTo>
                  <a:pt x="8803313" y="736600"/>
                </a:lnTo>
                <a:close/>
              </a:path>
              <a:path w="8818245" h="1460500">
                <a:moveTo>
                  <a:pt x="8812830" y="736600"/>
                </a:moveTo>
                <a:lnTo>
                  <a:pt x="8807490" y="736600"/>
                </a:lnTo>
                <a:lnTo>
                  <a:pt x="8805029" y="749300"/>
                </a:lnTo>
                <a:lnTo>
                  <a:pt x="8813888" y="749300"/>
                </a:lnTo>
                <a:lnTo>
                  <a:pt x="8812830" y="736600"/>
                </a:lnTo>
                <a:close/>
              </a:path>
              <a:path w="8818245" h="1460500">
                <a:moveTo>
                  <a:pt x="39789" y="723900"/>
                </a:moveTo>
                <a:lnTo>
                  <a:pt x="1937" y="723900"/>
                </a:lnTo>
                <a:lnTo>
                  <a:pt x="1005" y="736600"/>
                </a:lnTo>
                <a:lnTo>
                  <a:pt x="41181" y="736600"/>
                </a:lnTo>
                <a:lnTo>
                  <a:pt x="39789" y="723900"/>
                </a:lnTo>
                <a:close/>
              </a:path>
              <a:path w="8818245" h="1460500">
                <a:moveTo>
                  <a:pt x="8814872" y="685800"/>
                </a:moveTo>
                <a:lnTo>
                  <a:pt x="8781596" y="685800"/>
                </a:lnTo>
                <a:lnTo>
                  <a:pt x="8781596" y="698500"/>
                </a:lnTo>
                <a:lnTo>
                  <a:pt x="8786182" y="698500"/>
                </a:lnTo>
                <a:lnTo>
                  <a:pt x="8790852" y="711200"/>
                </a:lnTo>
                <a:lnTo>
                  <a:pt x="8783146" y="723900"/>
                </a:lnTo>
                <a:lnTo>
                  <a:pt x="8778559" y="723900"/>
                </a:lnTo>
                <a:lnTo>
                  <a:pt x="8778559" y="736600"/>
                </a:lnTo>
                <a:lnTo>
                  <a:pt x="8803889" y="736600"/>
                </a:lnTo>
                <a:lnTo>
                  <a:pt x="8813145" y="723900"/>
                </a:lnTo>
                <a:lnTo>
                  <a:pt x="8812328" y="711200"/>
                </a:lnTo>
                <a:lnTo>
                  <a:pt x="8815930" y="698500"/>
                </a:lnTo>
                <a:lnTo>
                  <a:pt x="8814872" y="685800"/>
                </a:lnTo>
                <a:close/>
              </a:path>
              <a:path w="8818245" h="1460500">
                <a:moveTo>
                  <a:pt x="26679" y="698500"/>
                </a:moveTo>
                <a:lnTo>
                  <a:pt x="2397" y="698500"/>
                </a:lnTo>
                <a:lnTo>
                  <a:pt x="2397" y="711200"/>
                </a:lnTo>
                <a:lnTo>
                  <a:pt x="16512" y="711200"/>
                </a:lnTo>
                <a:lnTo>
                  <a:pt x="14030" y="723900"/>
                </a:lnTo>
                <a:lnTo>
                  <a:pt x="34899" y="723900"/>
                </a:lnTo>
                <a:lnTo>
                  <a:pt x="24271" y="711200"/>
                </a:lnTo>
                <a:lnTo>
                  <a:pt x="26679" y="698500"/>
                </a:lnTo>
                <a:close/>
              </a:path>
              <a:path w="8818245" h="1460500">
                <a:moveTo>
                  <a:pt x="35904" y="685800"/>
                </a:moveTo>
                <a:lnTo>
                  <a:pt x="30711" y="685800"/>
                </a:lnTo>
                <a:lnTo>
                  <a:pt x="22407" y="698500"/>
                </a:lnTo>
                <a:lnTo>
                  <a:pt x="31485" y="698500"/>
                </a:lnTo>
                <a:lnTo>
                  <a:pt x="36836" y="711200"/>
                </a:lnTo>
                <a:lnTo>
                  <a:pt x="40721" y="698500"/>
                </a:lnTo>
                <a:lnTo>
                  <a:pt x="35904" y="685800"/>
                </a:lnTo>
                <a:close/>
              </a:path>
              <a:path w="8818245" h="1460500">
                <a:moveTo>
                  <a:pt x="9532" y="685800"/>
                </a:moveTo>
                <a:lnTo>
                  <a:pt x="8764" y="685800"/>
                </a:lnTo>
                <a:lnTo>
                  <a:pt x="8219" y="698500"/>
                </a:lnTo>
                <a:lnTo>
                  <a:pt x="12250" y="698500"/>
                </a:lnTo>
                <a:lnTo>
                  <a:pt x="9532" y="685800"/>
                </a:lnTo>
                <a:close/>
              </a:path>
              <a:path w="8818245" h="1460500">
                <a:moveTo>
                  <a:pt x="30711" y="685800"/>
                </a:moveTo>
                <a:lnTo>
                  <a:pt x="9532" y="685800"/>
                </a:lnTo>
                <a:lnTo>
                  <a:pt x="12250" y="698500"/>
                </a:lnTo>
                <a:lnTo>
                  <a:pt x="22407" y="698500"/>
                </a:lnTo>
                <a:lnTo>
                  <a:pt x="30711" y="685800"/>
                </a:lnTo>
                <a:close/>
              </a:path>
              <a:path w="8818245" h="1460500">
                <a:moveTo>
                  <a:pt x="37538" y="673100"/>
                </a:moveTo>
                <a:lnTo>
                  <a:pt x="4856" y="673100"/>
                </a:lnTo>
                <a:lnTo>
                  <a:pt x="6567" y="685800"/>
                </a:lnTo>
                <a:lnTo>
                  <a:pt x="39244" y="685800"/>
                </a:lnTo>
                <a:lnTo>
                  <a:pt x="37538" y="673100"/>
                </a:lnTo>
                <a:close/>
              </a:path>
              <a:path w="8818245" h="1460500">
                <a:moveTo>
                  <a:pt x="8777984" y="673100"/>
                </a:moveTo>
                <a:lnTo>
                  <a:pt x="8776350" y="685800"/>
                </a:lnTo>
                <a:lnTo>
                  <a:pt x="8777491" y="685800"/>
                </a:lnTo>
                <a:lnTo>
                  <a:pt x="8777984" y="673100"/>
                </a:lnTo>
                <a:close/>
              </a:path>
              <a:path w="8818245" h="1460500">
                <a:moveTo>
                  <a:pt x="8804230" y="660400"/>
                </a:moveTo>
                <a:lnTo>
                  <a:pt x="8782685" y="660400"/>
                </a:lnTo>
                <a:lnTo>
                  <a:pt x="8777984" y="673100"/>
                </a:lnTo>
                <a:lnTo>
                  <a:pt x="8777491" y="685800"/>
                </a:lnTo>
                <a:lnTo>
                  <a:pt x="8813888" y="685800"/>
                </a:lnTo>
                <a:lnTo>
                  <a:pt x="8817490" y="673100"/>
                </a:lnTo>
                <a:lnTo>
                  <a:pt x="8811836" y="673100"/>
                </a:lnTo>
                <a:lnTo>
                  <a:pt x="8804230" y="660400"/>
                </a:lnTo>
                <a:close/>
              </a:path>
              <a:path w="8818245" h="1460500">
                <a:moveTo>
                  <a:pt x="33423" y="660400"/>
                </a:moveTo>
                <a:lnTo>
                  <a:pt x="9769" y="660400"/>
                </a:lnTo>
                <a:lnTo>
                  <a:pt x="5895" y="673100"/>
                </a:lnTo>
                <a:lnTo>
                  <a:pt x="31800" y="673100"/>
                </a:lnTo>
                <a:lnTo>
                  <a:pt x="33423" y="660400"/>
                </a:lnTo>
                <a:close/>
              </a:path>
              <a:path w="8818245" h="1460500">
                <a:moveTo>
                  <a:pt x="40019" y="660400"/>
                </a:moveTo>
                <a:lnTo>
                  <a:pt x="33423" y="660400"/>
                </a:lnTo>
                <a:lnTo>
                  <a:pt x="39789" y="673100"/>
                </a:lnTo>
                <a:lnTo>
                  <a:pt x="40019" y="660400"/>
                </a:lnTo>
                <a:close/>
              </a:path>
              <a:path w="8818245" h="1460500">
                <a:moveTo>
                  <a:pt x="29234" y="622300"/>
                </a:moveTo>
                <a:lnTo>
                  <a:pt x="5654" y="622300"/>
                </a:lnTo>
                <a:lnTo>
                  <a:pt x="5895" y="635000"/>
                </a:lnTo>
                <a:lnTo>
                  <a:pt x="6973" y="647700"/>
                </a:lnTo>
                <a:lnTo>
                  <a:pt x="7989" y="660400"/>
                </a:lnTo>
                <a:lnTo>
                  <a:pt x="16365" y="647700"/>
                </a:lnTo>
                <a:lnTo>
                  <a:pt x="38700" y="647700"/>
                </a:lnTo>
                <a:lnTo>
                  <a:pt x="39789" y="635000"/>
                </a:lnTo>
                <a:lnTo>
                  <a:pt x="29004" y="635000"/>
                </a:lnTo>
                <a:lnTo>
                  <a:pt x="29234" y="622300"/>
                </a:lnTo>
                <a:close/>
              </a:path>
              <a:path w="8818245" h="1460500">
                <a:moveTo>
                  <a:pt x="31485" y="647700"/>
                </a:moveTo>
                <a:lnTo>
                  <a:pt x="16365" y="647700"/>
                </a:lnTo>
                <a:lnTo>
                  <a:pt x="13884" y="660400"/>
                </a:lnTo>
                <a:lnTo>
                  <a:pt x="35056" y="660400"/>
                </a:lnTo>
                <a:lnTo>
                  <a:pt x="31485" y="647700"/>
                </a:lnTo>
                <a:close/>
              </a:path>
              <a:path w="8818245" h="1460500">
                <a:moveTo>
                  <a:pt x="8815846" y="635000"/>
                </a:moveTo>
                <a:lnTo>
                  <a:pt x="8783345" y="635000"/>
                </a:lnTo>
                <a:lnTo>
                  <a:pt x="8793973" y="647700"/>
                </a:lnTo>
                <a:lnTo>
                  <a:pt x="8781408" y="647700"/>
                </a:lnTo>
                <a:lnTo>
                  <a:pt x="8777523" y="660400"/>
                </a:lnTo>
                <a:lnTo>
                  <a:pt x="8815846" y="660400"/>
                </a:lnTo>
                <a:lnTo>
                  <a:pt x="8815846" y="635000"/>
                </a:lnTo>
                <a:close/>
              </a:path>
              <a:path w="8818245" h="1460500">
                <a:moveTo>
                  <a:pt x="8817239" y="622300"/>
                </a:moveTo>
                <a:lnTo>
                  <a:pt x="8777062" y="622300"/>
                </a:lnTo>
                <a:lnTo>
                  <a:pt x="8778455" y="635000"/>
                </a:lnTo>
                <a:lnTo>
                  <a:pt x="8816307" y="635000"/>
                </a:lnTo>
                <a:lnTo>
                  <a:pt x="8817239" y="622300"/>
                </a:lnTo>
                <a:close/>
              </a:path>
              <a:path w="8818245" h="1460500">
                <a:moveTo>
                  <a:pt x="12093" y="609600"/>
                </a:moveTo>
                <a:lnTo>
                  <a:pt x="6669" y="609600"/>
                </a:lnTo>
                <a:lnTo>
                  <a:pt x="7518" y="622300"/>
                </a:lnTo>
                <a:lnTo>
                  <a:pt x="17444" y="622300"/>
                </a:lnTo>
                <a:lnTo>
                  <a:pt x="12093" y="609600"/>
                </a:lnTo>
                <a:close/>
              </a:path>
              <a:path w="8818245" h="1460500">
                <a:moveTo>
                  <a:pt x="36375" y="609600"/>
                </a:moveTo>
                <a:lnTo>
                  <a:pt x="17444" y="609600"/>
                </a:lnTo>
                <a:lnTo>
                  <a:pt x="17444" y="622300"/>
                </a:lnTo>
                <a:lnTo>
                  <a:pt x="39161" y="622300"/>
                </a:lnTo>
                <a:lnTo>
                  <a:pt x="36375" y="609600"/>
                </a:lnTo>
                <a:close/>
              </a:path>
              <a:path w="8818245" h="1460500">
                <a:moveTo>
                  <a:pt x="8806611" y="596900"/>
                </a:moveTo>
                <a:lnTo>
                  <a:pt x="8780936" y="596900"/>
                </a:lnTo>
                <a:lnTo>
                  <a:pt x="8784821" y="609600"/>
                </a:lnTo>
                <a:lnTo>
                  <a:pt x="8782339" y="622300"/>
                </a:lnTo>
                <a:lnTo>
                  <a:pt x="8805606" y="622300"/>
                </a:lnTo>
                <a:lnTo>
                  <a:pt x="8800789" y="609600"/>
                </a:lnTo>
                <a:lnTo>
                  <a:pt x="8804129" y="609600"/>
                </a:lnTo>
                <a:lnTo>
                  <a:pt x="8806611" y="596900"/>
                </a:lnTo>
                <a:close/>
              </a:path>
              <a:path w="8818245" h="1460500">
                <a:moveTo>
                  <a:pt x="8812893" y="609600"/>
                </a:moveTo>
                <a:lnTo>
                  <a:pt x="8811888" y="609600"/>
                </a:lnTo>
                <a:lnTo>
                  <a:pt x="8810956" y="622300"/>
                </a:lnTo>
                <a:lnTo>
                  <a:pt x="8816307" y="622300"/>
                </a:lnTo>
                <a:lnTo>
                  <a:pt x="8812893" y="609600"/>
                </a:lnTo>
                <a:close/>
              </a:path>
              <a:path w="8818245" h="1460500">
                <a:moveTo>
                  <a:pt x="39475" y="584200"/>
                </a:moveTo>
                <a:lnTo>
                  <a:pt x="15507" y="584200"/>
                </a:lnTo>
                <a:lnTo>
                  <a:pt x="14962" y="596900"/>
                </a:lnTo>
                <a:lnTo>
                  <a:pt x="7518" y="596900"/>
                </a:lnTo>
                <a:lnTo>
                  <a:pt x="8292" y="609600"/>
                </a:lnTo>
                <a:lnTo>
                  <a:pt x="40333" y="609600"/>
                </a:lnTo>
                <a:lnTo>
                  <a:pt x="39862" y="596900"/>
                </a:lnTo>
                <a:lnTo>
                  <a:pt x="39475" y="584200"/>
                </a:lnTo>
                <a:close/>
              </a:path>
              <a:path w="8818245" h="1460500">
                <a:moveTo>
                  <a:pt x="8815762" y="584200"/>
                </a:moveTo>
                <a:lnTo>
                  <a:pt x="8789156" y="584200"/>
                </a:lnTo>
                <a:lnTo>
                  <a:pt x="8785742" y="596900"/>
                </a:lnTo>
                <a:lnTo>
                  <a:pt x="8815302" y="596900"/>
                </a:lnTo>
                <a:lnTo>
                  <a:pt x="8815762" y="584200"/>
                </a:lnTo>
                <a:close/>
              </a:path>
              <a:path w="8818245" h="1460500">
                <a:moveTo>
                  <a:pt x="38773" y="546100"/>
                </a:moveTo>
                <a:lnTo>
                  <a:pt x="7258" y="546100"/>
                </a:lnTo>
                <a:lnTo>
                  <a:pt x="7042" y="558800"/>
                </a:lnTo>
                <a:lnTo>
                  <a:pt x="7518" y="571500"/>
                </a:lnTo>
                <a:lnTo>
                  <a:pt x="5968" y="571500"/>
                </a:lnTo>
                <a:lnTo>
                  <a:pt x="6827" y="584200"/>
                </a:lnTo>
                <a:lnTo>
                  <a:pt x="30941" y="584200"/>
                </a:lnTo>
                <a:lnTo>
                  <a:pt x="37066" y="571500"/>
                </a:lnTo>
                <a:lnTo>
                  <a:pt x="37381" y="558800"/>
                </a:lnTo>
                <a:lnTo>
                  <a:pt x="36292" y="558800"/>
                </a:lnTo>
                <a:lnTo>
                  <a:pt x="38773" y="546100"/>
                </a:lnTo>
                <a:close/>
              </a:path>
              <a:path w="8818245" h="1460500">
                <a:moveTo>
                  <a:pt x="8806611" y="571500"/>
                </a:moveTo>
                <a:lnTo>
                  <a:pt x="8785742" y="571500"/>
                </a:lnTo>
                <a:lnTo>
                  <a:pt x="8788695" y="584200"/>
                </a:lnTo>
                <a:lnTo>
                  <a:pt x="8806066" y="584200"/>
                </a:lnTo>
                <a:lnTo>
                  <a:pt x="8806611" y="571500"/>
                </a:lnTo>
                <a:close/>
              </a:path>
              <a:path w="8818245" h="1460500">
                <a:moveTo>
                  <a:pt x="8812433" y="546100"/>
                </a:moveTo>
                <a:lnTo>
                  <a:pt x="8777062" y="546100"/>
                </a:lnTo>
                <a:lnTo>
                  <a:pt x="8775586" y="558800"/>
                </a:lnTo>
                <a:lnTo>
                  <a:pt x="8778999" y="558800"/>
                </a:lnTo>
                <a:lnTo>
                  <a:pt x="8780392" y="571500"/>
                </a:lnTo>
                <a:lnTo>
                  <a:pt x="8818244" y="571500"/>
                </a:lnTo>
                <a:lnTo>
                  <a:pt x="8813354" y="558800"/>
                </a:lnTo>
                <a:lnTo>
                  <a:pt x="8812433" y="546100"/>
                </a:lnTo>
                <a:close/>
              </a:path>
              <a:path w="8818245" h="1460500">
                <a:moveTo>
                  <a:pt x="35601" y="520700"/>
                </a:moveTo>
                <a:lnTo>
                  <a:pt x="8921" y="520700"/>
                </a:lnTo>
                <a:lnTo>
                  <a:pt x="4492" y="533400"/>
                </a:lnTo>
                <a:lnTo>
                  <a:pt x="9151" y="533400"/>
                </a:lnTo>
                <a:lnTo>
                  <a:pt x="8012" y="546100"/>
                </a:lnTo>
                <a:lnTo>
                  <a:pt x="40721" y="546100"/>
                </a:lnTo>
                <a:lnTo>
                  <a:pt x="35601" y="520700"/>
                </a:lnTo>
                <a:close/>
              </a:path>
              <a:path w="8818245" h="1460500">
                <a:moveTo>
                  <a:pt x="8811962" y="520700"/>
                </a:moveTo>
                <a:lnTo>
                  <a:pt x="8778455" y="520700"/>
                </a:lnTo>
                <a:lnTo>
                  <a:pt x="8780319" y="533400"/>
                </a:lnTo>
                <a:lnTo>
                  <a:pt x="8786758" y="546100"/>
                </a:lnTo>
                <a:lnTo>
                  <a:pt x="8794978" y="546100"/>
                </a:lnTo>
                <a:lnTo>
                  <a:pt x="8797386" y="533400"/>
                </a:lnTo>
                <a:lnTo>
                  <a:pt x="8810956" y="533400"/>
                </a:lnTo>
                <a:lnTo>
                  <a:pt x="8811962" y="520700"/>
                </a:lnTo>
                <a:close/>
              </a:path>
              <a:path w="8818245" h="1460500">
                <a:moveTo>
                  <a:pt x="34512" y="495300"/>
                </a:moveTo>
                <a:lnTo>
                  <a:pt x="10931" y="495300"/>
                </a:lnTo>
                <a:lnTo>
                  <a:pt x="5654" y="508000"/>
                </a:lnTo>
                <a:lnTo>
                  <a:pt x="6041" y="520700"/>
                </a:lnTo>
                <a:lnTo>
                  <a:pt x="10470" y="520700"/>
                </a:lnTo>
                <a:lnTo>
                  <a:pt x="18533" y="508000"/>
                </a:lnTo>
                <a:lnTo>
                  <a:pt x="36993" y="508000"/>
                </a:lnTo>
                <a:lnTo>
                  <a:pt x="34512" y="495300"/>
                </a:lnTo>
                <a:close/>
              </a:path>
              <a:path w="8818245" h="1460500">
                <a:moveTo>
                  <a:pt x="32878" y="508000"/>
                </a:moveTo>
                <a:lnTo>
                  <a:pt x="18533" y="508000"/>
                </a:lnTo>
                <a:lnTo>
                  <a:pt x="21329" y="520700"/>
                </a:lnTo>
                <a:lnTo>
                  <a:pt x="28690" y="520700"/>
                </a:lnTo>
                <a:lnTo>
                  <a:pt x="32878" y="508000"/>
                </a:lnTo>
                <a:close/>
              </a:path>
              <a:path w="8818245" h="1460500">
                <a:moveTo>
                  <a:pt x="8810956" y="508000"/>
                </a:moveTo>
                <a:lnTo>
                  <a:pt x="8795438" y="508000"/>
                </a:lnTo>
                <a:lnTo>
                  <a:pt x="8793041" y="520700"/>
                </a:lnTo>
                <a:lnTo>
                  <a:pt x="8810956" y="520700"/>
                </a:lnTo>
                <a:lnTo>
                  <a:pt x="8810956" y="508000"/>
                </a:lnTo>
                <a:close/>
              </a:path>
              <a:path w="8818245" h="1460500">
                <a:moveTo>
                  <a:pt x="40019" y="495300"/>
                </a:moveTo>
                <a:lnTo>
                  <a:pt x="36993" y="508000"/>
                </a:lnTo>
                <a:lnTo>
                  <a:pt x="39705" y="508000"/>
                </a:lnTo>
                <a:lnTo>
                  <a:pt x="40019" y="495300"/>
                </a:lnTo>
                <a:close/>
              </a:path>
              <a:path w="8818245" h="1460500">
                <a:moveTo>
                  <a:pt x="8807543" y="495300"/>
                </a:moveTo>
                <a:lnTo>
                  <a:pt x="8779460" y="495300"/>
                </a:lnTo>
                <a:lnTo>
                  <a:pt x="8783805" y="508000"/>
                </a:lnTo>
                <a:lnTo>
                  <a:pt x="8813825" y="508000"/>
                </a:lnTo>
                <a:lnTo>
                  <a:pt x="8807543" y="495300"/>
                </a:lnTo>
                <a:close/>
              </a:path>
              <a:path w="8818245" h="1460500">
                <a:moveTo>
                  <a:pt x="29548" y="482600"/>
                </a:moveTo>
                <a:lnTo>
                  <a:pt x="8837" y="482600"/>
                </a:lnTo>
                <a:lnTo>
                  <a:pt x="17685" y="495300"/>
                </a:lnTo>
                <a:lnTo>
                  <a:pt x="27842" y="495300"/>
                </a:lnTo>
                <a:lnTo>
                  <a:pt x="29548" y="482600"/>
                </a:lnTo>
                <a:close/>
              </a:path>
              <a:path w="8818245" h="1460500">
                <a:moveTo>
                  <a:pt x="39632" y="482600"/>
                </a:moveTo>
                <a:lnTo>
                  <a:pt x="38386" y="482600"/>
                </a:lnTo>
                <a:lnTo>
                  <a:pt x="43433" y="495300"/>
                </a:lnTo>
                <a:lnTo>
                  <a:pt x="39632" y="482600"/>
                </a:lnTo>
                <a:close/>
              </a:path>
              <a:path w="8818245" h="1460500">
                <a:moveTo>
                  <a:pt x="8811417" y="444500"/>
                </a:moveTo>
                <a:lnTo>
                  <a:pt x="8808155" y="450183"/>
                </a:lnTo>
                <a:lnTo>
                  <a:pt x="8806611" y="457200"/>
                </a:lnTo>
                <a:lnTo>
                  <a:pt x="8779460" y="457200"/>
                </a:lnTo>
                <a:lnTo>
                  <a:pt x="8785742" y="469900"/>
                </a:lnTo>
                <a:lnTo>
                  <a:pt x="8782339" y="482600"/>
                </a:lnTo>
                <a:lnTo>
                  <a:pt x="8780936" y="495300"/>
                </a:lnTo>
                <a:lnTo>
                  <a:pt x="8808004" y="495300"/>
                </a:lnTo>
                <a:lnTo>
                  <a:pt x="8810956" y="482600"/>
                </a:lnTo>
                <a:lnTo>
                  <a:pt x="8813899" y="482600"/>
                </a:lnTo>
                <a:lnTo>
                  <a:pt x="8803669" y="469900"/>
                </a:lnTo>
                <a:lnTo>
                  <a:pt x="8811417" y="469900"/>
                </a:lnTo>
                <a:lnTo>
                  <a:pt x="8814370" y="457200"/>
                </a:lnTo>
                <a:lnTo>
                  <a:pt x="8811417" y="444500"/>
                </a:lnTo>
                <a:close/>
              </a:path>
              <a:path w="8818245" h="1460500">
                <a:moveTo>
                  <a:pt x="2303" y="444500"/>
                </a:moveTo>
                <a:lnTo>
                  <a:pt x="3371" y="457200"/>
                </a:lnTo>
                <a:lnTo>
                  <a:pt x="4355" y="469900"/>
                </a:lnTo>
                <a:lnTo>
                  <a:pt x="6408" y="469900"/>
                </a:lnTo>
                <a:lnTo>
                  <a:pt x="14013" y="482600"/>
                </a:lnTo>
                <a:lnTo>
                  <a:pt x="35558" y="482600"/>
                </a:lnTo>
                <a:lnTo>
                  <a:pt x="40260" y="469900"/>
                </a:lnTo>
                <a:lnTo>
                  <a:pt x="41894" y="457200"/>
                </a:lnTo>
                <a:lnTo>
                  <a:pt x="11078" y="457200"/>
                </a:lnTo>
                <a:lnTo>
                  <a:pt x="2303" y="444500"/>
                </a:lnTo>
                <a:close/>
              </a:path>
              <a:path w="8818245" h="1460500">
                <a:moveTo>
                  <a:pt x="36648" y="444500"/>
                </a:moveTo>
                <a:lnTo>
                  <a:pt x="16156" y="444500"/>
                </a:lnTo>
                <a:lnTo>
                  <a:pt x="11078" y="457200"/>
                </a:lnTo>
                <a:lnTo>
                  <a:pt x="36648" y="457200"/>
                </a:lnTo>
                <a:lnTo>
                  <a:pt x="36648" y="444500"/>
                </a:lnTo>
                <a:close/>
              </a:path>
              <a:path w="8818245" h="1460500">
                <a:moveTo>
                  <a:pt x="41077" y="444500"/>
                </a:moveTo>
                <a:lnTo>
                  <a:pt x="36648" y="444500"/>
                </a:lnTo>
                <a:lnTo>
                  <a:pt x="41318" y="457200"/>
                </a:lnTo>
                <a:lnTo>
                  <a:pt x="41077" y="444500"/>
                </a:lnTo>
                <a:close/>
              </a:path>
              <a:path w="8818245" h="1460500">
                <a:moveTo>
                  <a:pt x="8809407" y="444500"/>
                </a:moveTo>
                <a:lnTo>
                  <a:pt x="8774811" y="444500"/>
                </a:lnTo>
                <a:lnTo>
                  <a:pt x="8779847" y="457200"/>
                </a:lnTo>
                <a:lnTo>
                  <a:pt x="8804129" y="457200"/>
                </a:lnTo>
                <a:lnTo>
                  <a:pt x="8808155" y="450183"/>
                </a:lnTo>
                <a:lnTo>
                  <a:pt x="8809407" y="444500"/>
                </a:lnTo>
                <a:close/>
              </a:path>
              <a:path w="8818245" h="1460500">
                <a:moveTo>
                  <a:pt x="8808155" y="450183"/>
                </a:moveTo>
                <a:lnTo>
                  <a:pt x="8804129" y="457200"/>
                </a:lnTo>
                <a:lnTo>
                  <a:pt x="8806611" y="457200"/>
                </a:lnTo>
                <a:lnTo>
                  <a:pt x="8808155" y="450183"/>
                </a:lnTo>
                <a:close/>
              </a:path>
              <a:path w="8818245" h="1460500">
                <a:moveTo>
                  <a:pt x="39684" y="406400"/>
                </a:moveTo>
                <a:lnTo>
                  <a:pt x="14355" y="406400"/>
                </a:lnTo>
                <a:lnTo>
                  <a:pt x="5099" y="419100"/>
                </a:lnTo>
                <a:lnTo>
                  <a:pt x="5916" y="431800"/>
                </a:lnTo>
                <a:lnTo>
                  <a:pt x="2303" y="444500"/>
                </a:lnTo>
                <a:lnTo>
                  <a:pt x="32061" y="444500"/>
                </a:lnTo>
                <a:lnTo>
                  <a:pt x="27391" y="431800"/>
                </a:lnTo>
                <a:lnTo>
                  <a:pt x="35098" y="419100"/>
                </a:lnTo>
                <a:lnTo>
                  <a:pt x="39684" y="419100"/>
                </a:lnTo>
                <a:lnTo>
                  <a:pt x="39684" y="406400"/>
                </a:lnTo>
                <a:close/>
              </a:path>
              <a:path w="8818245" h="1460500">
                <a:moveTo>
                  <a:pt x="8787837" y="431800"/>
                </a:moveTo>
                <a:lnTo>
                  <a:pt x="8783732" y="431800"/>
                </a:lnTo>
                <a:lnTo>
                  <a:pt x="8786214" y="444500"/>
                </a:lnTo>
                <a:lnTo>
                  <a:pt x="8787837" y="431800"/>
                </a:lnTo>
                <a:close/>
              </a:path>
              <a:path w="8818245" h="1460500">
                <a:moveTo>
                  <a:pt x="8800559" y="431800"/>
                </a:moveTo>
                <a:lnTo>
                  <a:pt x="8787837" y="431800"/>
                </a:lnTo>
                <a:lnTo>
                  <a:pt x="8790632" y="444500"/>
                </a:lnTo>
                <a:lnTo>
                  <a:pt x="8800559" y="444500"/>
                </a:lnTo>
                <a:lnTo>
                  <a:pt x="8800559" y="431800"/>
                </a:lnTo>
                <a:close/>
              </a:path>
              <a:path w="8818245" h="1460500">
                <a:moveTo>
                  <a:pt x="8812192" y="419100"/>
                </a:moveTo>
                <a:lnTo>
                  <a:pt x="8778769" y="419100"/>
                </a:lnTo>
                <a:lnTo>
                  <a:pt x="8778538" y="431800"/>
                </a:lnTo>
                <a:lnTo>
                  <a:pt x="8812579" y="431800"/>
                </a:lnTo>
                <a:lnTo>
                  <a:pt x="8812192" y="419100"/>
                </a:lnTo>
                <a:close/>
              </a:path>
              <a:path w="8818245" h="1460500">
                <a:moveTo>
                  <a:pt x="8811201" y="368300"/>
                </a:moveTo>
                <a:lnTo>
                  <a:pt x="8786214" y="368300"/>
                </a:lnTo>
                <a:lnTo>
                  <a:pt x="8789543" y="381000"/>
                </a:lnTo>
                <a:lnTo>
                  <a:pt x="8776978" y="381000"/>
                </a:lnTo>
                <a:lnTo>
                  <a:pt x="8777523" y="393700"/>
                </a:lnTo>
                <a:lnTo>
                  <a:pt x="8782643" y="419100"/>
                </a:lnTo>
                <a:lnTo>
                  <a:pt x="8789009" y="406400"/>
                </a:lnTo>
                <a:lnTo>
                  <a:pt x="8813752" y="406400"/>
                </a:lnTo>
                <a:lnTo>
                  <a:pt x="8807312" y="393700"/>
                </a:lnTo>
                <a:lnTo>
                  <a:pt x="8810231" y="393700"/>
                </a:lnTo>
                <a:lnTo>
                  <a:pt x="8810985" y="381000"/>
                </a:lnTo>
                <a:lnTo>
                  <a:pt x="8811201" y="368300"/>
                </a:lnTo>
                <a:close/>
              </a:path>
              <a:path w="8818245" h="1460500">
                <a:moveTo>
                  <a:pt x="8801334" y="406400"/>
                </a:moveTo>
                <a:lnTo>
                  <a:pt x="8789240" y="406400"/>
                </a:lnTo>
                <a:lnTo>
                  <a:pt x="8789543" y="419100"/>
                </a:lnTo>
                <a:lnTo>
                  <a:pt x="8794203" y="419100"/>
                </a:lnTo>
                <a:lnTo>
                  <a:pt x="8801334" y="406400"/>
                </a:lnTo>
                <a:close/>
              </a:path>
              <a:path w="8818245" h="1460500">
                <a:moveTo>
                  <a:pt x="8807773" y="406400"/>
                </a:moveTo>
                <a:lnTo>
                  <a:pt x="8799711" y="419100"/>
                </a:lnTo>
                <a:lnTo>
                  <a:pt x="8809951" y="419100"/>
                </a:lnTo>
                <a:lnTo>
                  <a:pt x="8807773" y="406400"/>
                </a:lnTo>
                <a:close/>
              </a:path>
              <a:path w="8818245" h="1460500">
                <a:moveTo>
                  <a:pt x="13214" y="393700"/>
                </a:moveTo>
                <a:lnTo>
                  <a:pt x="4355" y="393700"/>
                </a:lnTo>
                <a:lnTo>
                  <a:pt x="5414" y="406400"/>
                </a:lnTo>
                <a:lnTo>
                  <a:pt x="10753" y="406400"/>
                </a:lnTo>
                <a:lnTo>
                  <a:pt x="13214" y="393700"/>
                </a:lnTo>
                <a:close/>
              </a:path>
              <a:path w="8818245" h="1460500">
                <a:moveTo>
                  <a:pt x="27967" y="393700"/>
                </a:moveTo>
                <a:lnTo>
                  <a:pt x="18105" y="393700"/>
                </a:lnTo>
                <a:lnTo>
                  <a:pt x="19276" y="406400"/>
                </a:lnTo>
                <a:lnTo>
                  <a:pt x="28941" y="406400"/>
                </a:lnTo>
                <a:lnTo>
                  <a:pt x="27967" y="393700"/>
                </a:lnTo>
                <a:close/>
              </a:path>
              <a:path w="8818245" h="1460500">
                <a:moveTo>
                  <a:pt x="35580" y="393700"/>
                </a:moveTo>
                <a:lnTo>
                  <a:pt x="30009" y="406400"/>
                </a:lnTo>
                <a:lnTo>
                  <a:pt x="36648" y="406400"/>
                </a:lnTo>
                <a:lnTo>
                  <a:pt x="35580" y="393700"/>
                </a:lnTo>
                <a:close/>
              </a:path>
              <a:path w="8818245" h="1460500">
                <a:moveTo>
                  <a:pt x="41569" y="381000"/>
                </a:moveTo>
                <a:lnTo>
                  <a:pt x="7476" y="381000"/>
                </a:lnTo>
                <a:lnTo>
                  <a:pt x="3371" y="393700"/>
                </a:lnTo>
                <a:lnTo>
                  <a:pt x="39360" y="393700"/>
                </a:lnTo>
                <a:lnTo>
                  <a:pt x="41569" y="381000"/>
                </a:lnTo>
                <a:close/>
              </a:path>
              <a:path w="8818245" h="1460500">
                <a:moveTo>
                  <a:pt x="6408" y="368300"/>
                </a:moveTo>
                <a:lnTo>
                  <a:pt x="6984" y="381000"/>
                </a:lnTo>
                <a:lnTo>
                  <a:pt x="13622" y="381000"/>
                </a:lnTo>
                <a:lnTo>
                  <a:pt x="6408" y="368300"/>
                </a:lnTo>
                <a:close/>
              </a:path>
              <a:path w="8818245" h="1460500">
                <a:moveTo>
                  <a:pt x="37883" y="368300"/>
                </a:moveTo>
                <a:lnTo>
                  <a:pt x="13130" y="368300"/>
                </a:lnTo>
                <a:lnTo>
                  <a:pt x="13622" y="381000"/>
                </a:lnTo>
                <a:lnTo>
                  <a:pt x="40260" y="381000"/>
                </a:lnTo>
                <a:lnTo>
                  <a:pt x="37883" y="368300"/>
                </a:lnTo>
                <a:close/>
              </a:path>
              <a:path w="8818245" h="1460500">
                <a:moveTo>
                  <a:pt x="29517" y="355600"/>
                </a:moveTo>
                <a:lnTo>
                  <a:pt x="4931" y="355600"/>
                </a:lnTo>
                <a:lnTo>
                  <a:pt x="5999" y="368300"/>
                </a:lnTo>
                <a:lnTo>
                  <a:pt x="29517" y="368300"/>
                </a:lnTo>
                <a:lnTo>
                  <a:pt x="29517" y="355600"/>
                </a:lnTo>
                <a:close/>
              </a:path>
              <a:path w="8818245" h="1460500">
                <a:moveTo>
                  <a:pt x="8803040" y="355600"/>
                </a:moveTo>
                <a:lnTo>
                  <a:pt x="8781167" y="355600"/>
                </a:lnTo>
                <a:lnTo>
                  <a:pt x="8780863" y="368300"/>
                </a:lnTo>
                <a:lnTo>
                  <a:pt x="8802737" y="368300"/>
                </a:lnTo>
                <a:lnTo>
                  <a:pt x="8803040" y="355600"/>
                </a:lnTo>
                <a:close/>
              </a:path>
              <a:path w="8818245" h="1460500">
                <a:moveTo>
                  <a:pt x="8811113" y="342900"/>
                </a:moveTo>
                <a:lnTo>
                  <a:pt x="8787606" y="342900"/>
                </a:lnTo>
                <a:lnTo>
                  <a:pt x="8787303" y="355600"/>
                </a:lnTo>
                <a:lnTo>
                  <a:pt x="8803040" y="355600"/>
                </a:lnTo>
                <a:lnTo>
                  <a:pt x="8812276" y="368300"/>
                </a:lnTo>
                <a:lnTo>
                  <a:pt x="8811417" y="355600"/>
                </a:lnTo>
                <a:lnTo>
                  <a:pt x="8811113" y="342900"/>
                </a:lnTo>
                <a:close/>
              </a:path>
              <a:path w="8818245" h="1460500">
                <a:moveTo>
                  <a:pt x="39768" y="342900"/>
                </a:moveTo>
                <a:lnTo>
                  <a:pt x="13622" y="342900"/>
                </a:lnTo>
                <a:lnTo>
                  <a:pt x="10502" y="355600"/>
                </a:lnTo>
                <a:lnTo>
                  <a:pt x="39192" y="355600"/>
                </a:lnTo>
                <a:lnTo>
                  <a:pt x="39768" y="342900"/>
                </a:lnTo>
                <a:close/>
              </a:path>
              <a:path w="8818245" h="1460500">
                <a:moveTo>
                  <a:pt x="35014" y="330200"/>
                </a:moveTo>
                <a:lnTo>
                  <a:pt x="9518" y="330200"/>
                </a:lnTo>
                <a:lnTo>
                  <a:pt x="6408" y="342900"/>
                </a:lnTo>
                <a:lnTo>
                  <a:pt x="35998" y="342900"/>
                </a:lnTo>
                <a:lnTo>
                  <a:pt x="35014" y="330200"/>
                </a:lnTo>
                <a:close/>
              </a:path>
              <a:path w="8818245" h="1460500">
                <a:moveTo>
                  <a:pt x="8810726" y="330200"/>
                </a:moveTo>
                <a:lnTo>
                  <a:pt x="8778381" y="330200"/>
                </a:lnTo>
                <a:lnTo>
                  <a:pt x="8778769" y="342900"/>
                </a:lnTo>
                <a:lnTo>
                  <a:pt x="8810182" y="342900"/>
                </a:lnTo>
                <a:lnTo>
                  <a:pt x="8810726" y="330200"/>
                </a:lnTo>
                <a:close/>
              </a:path>
              <a:path w="8818245" h="1460500">
                <a:moveTo>
                  <a:pt x="27475" y="292100"/>
                </a:moveTo>
                <a:lnTo>
                  <a:pt x="4355" y="292100"/>
                </a:lnTo>
                <a:lnTo>
                  <a:pt x="4931" y="304800"/>
                </a:lnTo>
                <a:lnTo>
                  <a:pt x="5423" y="317500"/>
                </a:lnTo>
                <a:lnTo>
                  <a:pt x="12554" y="317500"/>
                </a:lnTo>
                <a:lnTo>
                  <a:pt x="11570" y="330200"/>
                </a:lnTo>
                <a:lnTo>
                  <a:pt x="39768" y="330200"/>
                </a:lnTo>
                <a:lnTo>
                  <a:pt x="40752" y="317500"/>
                </a:lnTo>
                <a:lnTo>
                  <a:pt x="38700" y="304800"/>
                </a:lnTo>
                <a:lnTo>
                  <a:pt x="27475" y="304800"/>
                </a:lnTo>
                <a:lnTo>
                  <a:pt x="27475" y="292100"/>
                </a:lnTo>
                <a:close/>
              </a:path>
              <a:path w="8818245" h="1460500">
                <a:moveTo>
                  <a:pt x="8800800" y="317500"/>
                </a:moveTo>
                <a:lnTo>
                  <a:pt x="8790172" y="317500"/>
                </a:lnTo>
                <a:lnTo>
                  <a:pt x="8789784" y="330200"/>
                </a:lnTo>
                <a:lnTo>
                  <a:pt x="8809093" y="330200"/>
                </a:lnTo>
                <a:lnTo>
                  <a:pt x="8800800" y="317500"/>
                </a:lnTo>
                <a:close/>
              </a:path>
              <a:path w="8818245" h="1460500">
                <a:moveTo>
                  <a:pt x="8806841" y="304800"/>
                </a:moveTo>
                <a:lnTo>
                  <a:pt x="8778612" y="304800"/>
                </a:lnTo>
                <a:lnTo>
                  <a:pt x="8779073" y="317500"/>
                </a:lnTo>
                <a:lnTo>
                  <a:pt x="8810726" y="317500"/>
                </a:lnTo>
                <a:lnTo>
                  <a:pt x="8806841" y="304800"/>
                </a:lnTo>
                <a:close/>
              </a:path>
              <a:path w="8818245" h="1460500">
                <a:moveTo>
                  <a:pt x="8783188" y="279400"/>
                </a:moveTo>
                <a:lnTo>
                  <a:pt x="8779544" y="279400"/>
                </a:lnTo>
                <a:lnTo>
                  <a:pt x="8778455" y="292100"/>
                </a:lnTo>
                <a:lnTo>
                  <a:pt x="8781250" y="304800"/>
                </a:lnTo>
                <a:lnTo>
                  <a:pt x="8812349" y="304800"/>
                </a:lnTo>
                <a:lnTo>
                  <a:pt x="8811270" y="292100"/>
                </a:lnTo>
                <a:lnTo>
                  <a:pt x="8790329" y="292100"/>
                </a:lnTo>
                <a:lnTo>
                  <a:pt x="8783188" y="279400"/>
                </a:lnTo>
                <a:close/>
              </a:path>
              <a:path w="8818245" h="1460500">
                <a:moveTo>
                  <a:pt x="39768" y="279400"/>
                </a:moveTo>
                <a:lnTo>
                  <a:pt x="14606" y="279400"/>
                </a:lnTo>
                <a:lnTo>
                  <a:pt x="10010" y="292100"/>
                </a:lnTo>
                <a:lnTo>
                  <a:pt x="39768" y="292100"/>
                </a:lnTo>
                <a:lnTo>
                  <a:pt x="39768" y="279400"/>
                </a:lnTo>
                <a:close/>
              </a:path>
              <a:path w="8818245" h="1460500">
                <a:moveTo>
                  <a:pt x="8810255" y="279400"/>
                </a:moveTo>
                <a:lnTo>
                  <a:pt x="8786758" y="279400"/>
                </a:lnTo>
                <a:lnTo>
                  <a:pt x="8790329" y="292100"/>
                </a:lnTo>
                <a:lnTo>
                  <a:pt x="8811270" y="292100"/>
                </a:lnTo>
                <a:lnTo>
                  <a:pt x="8810255" y="279400"/>
                </a:lnTo>
                <a:close/>
              </a:path>
              <a:path w="8818245" h="1460500">
                <a:moveTo>
                  <a:pt x="38773" y="254000"/>
                </a:moveTo>
                <a:lnTo>
                  <a:pt x="3874" y="254000"/>
                </a:lnTo>
                <a:lnTo>
                  <a:pt x="6827" y="279400"/>
                </a:lnTo>
                <a:lnTo>
                  <a:pt x="8640" y="276240"/>
                </a:lnTo>
                <a:lnTo>
                  <a:pt x="7476" y="266700"/>
                </a:lnTo>
                <a:lnTo>
                  <a:pt x="42574" y="266700"/>
                </a:lnTo>
                <a:lnTo>
                  <a:pt x="38773" y="254000"/>
                </a:lnTo>
                <a:close/>
              </a:path>
              <a:path w="8818245" h="1460500">
                <a:moveTo>
                  <a:pt x="40752" y="266700"/>
                </a:moveTo>
                <a:lnTo>
                  <a:pt x="14114" y="266700"/>
                </a:lnTo>
                <a:lnTo>
                  <a:pt x="8640" y="276240"/>
                </a:lnTo>
                <a:lnTo>
                  <a:pt x="9025" y="279400"/>
                </a:lnTo>
                <a:lnTo>
                  <a:pt x="37140" y="279400"/>
                </a:lnTo>
                <a:lnTo>
                  <a:pt x="40752" y="266700"/>
                </a:lnTo>
                <a:close/>
              </a:path>
              <a:path w="8818245" h="1460500">
                <a:moveTo>
                  <a:pt x="8806841" y="266700"/>
                </a:moveTo>
                <a:lnTo>
                  <a:pt x="8778224" y="266700"/>
                </a:lnTo>
                <a:lnTo>
                  <a:pt x="8777910" y="279400"/>
                </a:lnTo>
                <a:lnTo>
                  <a:pt x="8804360" y="279400"/>
                </a:lnTo>
                <a:lnTo>
                  <a:pt x="8806841" y="266700"/>
                </a:lnTo>
                <a:close/>
              </a:path>
              <a:path w="8818245" h="1460500">
                <a:moveTo>
                  <a:pt x="14114" y="266700"/>
                </a:moveTo>
                <a:lnTo>
                  <a:pt x="7476" y="266700"/>
                </a:lnTo>
                <a:lnTo>
                  <a:pt x="8640" y="276240"/>
                </a:lnTo>
                <a:lnTo>
                  <a:pt x="14114" y="266700"/>
                </a:lnTo>
                <a:close/>
              </a:path>
              <a:path w="8818245" h="1460500">
                <a:moveTo>
                  <a:pt x="8813386" y="254000"/>
                </a:moveTo>
                <a:lnTo>
                  <a:pt x="8782339" y="254000"/>
                </a:lnTo>
                <a:lnTo>
                  <a:pt x="8787449" y="266700"/>
                </a:lnTo>
                <a:lnTo>
                  <a:pt x="8812349" y="266700"/>
                </a:lnTo>
                <a:lnTo>
                  <a:pt x="8813386" y="254000"/>
                </a:lnTo>
                <a:close/>
              </a:path>
              <a:path w="8818245" h="1460500">
                <a:moveTo>
                  <a:pt x="33601" y="228600"/>
                </a:moveTo>
                <a:lnTo>
                  <a:pt x="4355" y="228600"/>
                </a:lnTo>
                <a:lnTo>
                  <a:pt x="14585" y="241300"/>
                </a:lnTo>
                <a:lnTo>
                  <a:pt x="20397" y="241300"/>
                </a:lnTo>
                <a:lnTo>
                  <a:pt x="21329" y="254000"/>
                </a:lnTo>
                <a:lnTo>
                  <a:pt x="32491" y="254000"/>
                </a:lnTo>
                <a:lnTo>
                  <a:pt x="35925" y="241300"/>
                </a:lnTo>
                <a:lnTo>
                  <a:pt x="33601" y="228600"/>
                </a:lnTo>
                <a:close/>
              </a:path>
              <a:path w="8818245" h="1460500">
                <a:moveTo>
                  <a:pt x="8778748" y="228600"/>
                </a:moveTo>
                <a:lnTo>
                  <a:pt x="8778999" y="241300"/>
                </a:lnTo>
                <a:lnTo>
                  <a:pt x="8780706" y="254000"/>
                </a:lnTo>
                <a:lnTo>
                  <a:pt x="8811670" y="254000"/>
                </a:lnTo>
                <a:lnTo>
                  <a:pt x="8808699" y="241300"/>
                </a:lnTo>
                <a:lnTo>
                  <a:pt x="8782004" y="241300"/>
                </a:lnTo>
                <a:lnTo>
                  <a:pt x="8778748" y="228600"/>
                </a:lnTo>
                <a:close/>
              </a:path>
              <a:path w="8818245" h="1460500">
                <a:moveTo>
                  <a:pt x="8790920" y="236089"/>
                </a:moveTo>
                <a:lnTo>
                  <a:pt x="8787523" y="241300"/>
                </a:lnTo>
                <a:lnTo>
                  <a:pt x="8796904" y="241300"/>
                </a:lnTo>
                <a:lnTo>
                  <a:pt x="8790920" y="236089"/>
                </a:lnTo>
                <a:close/>
              </a:path>
              <a:path w="8818245" h="1460500">
                <a:moveTo>
                  <a:pt x="8805972" y="228600"/>
                </a:moveTo>
                <a:lnTo>
                  <a:pt x="8795805" y="228600"/>
                </a:lnTo>
                <a:lnTo>
                  <a:pt x="8790920" y="236089"/>
                </a:lnTo>
                <a:lnTo>
                  <a:pt x="8796904" y="241300"/>
                </a:lnTo>
                <a:lnTo>
                  <a:pt x="8806594" y="231497"/>
                </a:lnTo>
                <a:lnTo>
                  <a:pt x="8805972" y="228600"/>
                </a:lnTo>
                <a:close/>
              </a:path>
              <a:path w="8818245" h="1460500">
                <a:moveTo>
                  <a:pt x="8806594" y="231497"/>
                </a:moveTo>
                <a:lnTo>
                  <a:pt x="8796904" y="241300"/>
                </a:lnTo>
                <a:lnTo>
                  <a:pt x="8808699" y="241300"/>
                </a:lnTo>
                <a:lnTo>
                  <a:pt x="8806594" y="231497"/>
                </a:lnTo>
                <a:close/>
              </a:path>
              <a:path w="8818245" h="1460500">
                <a:moveTo>
                  <a:pt x="8795805" y="228600"/>
                </a:moveTo>
                <a:lnTo>
                  <a:pt x="8782318" y="228600"/>
                </a:lnTo>
                <a:lnTo>
                  <a:pt x="8790920" y="236089"/>
                </a:lnTo>
                <a:lnTo>
                  <a:pt x="8795805" y="228600"/>
                </a:lnTo>
                <a:close/>
              </a:path>
              <a:path w="8818245" h="1460500">
                <a:moveTo>
                  <a:pt x="8809459" y="228600"/>
                </a:moveTo>
                <a:lnTo>
                  <a:pt x="8805972" y="228600"/>
                </a:lnTo>
                <a:lnTo>
                  <a:pt x="8806594" y="231497"/>
                </a:lnTo>
                <a:lnTo>
                  <a:pt x="8809459" y="228600"/>
                </a:lnTo>
                <a:close/>
              </a:path>
              <a:path w="8818245" h="1460500">
                <a:moveTo>
                  <a:pt x="37381" y="215900"/>
                </a:moveTo>
                <a:lnTo>
                  <a:pt x="10334" y="215900"/>
                </a:lnTo>
                <a:lnTo>
                  <a:pt x="7340" y="228600"/>
                </a:lnTo>
                <a:lnTo>
                  <a:pt x="35967" y="228600"/>
                </a:lnTo>
                <a:lnTo>
                  <a:pt x="37381" y="215900"/>
                </a:lnTo>
                <a:close/>
              </a:path>
              <a:path w="8818245" h="1460500">
                <a:moveTo>
                  <a:pt x="8815543" y="203200"/>
                </a:moveTo>
                <a:lnTo>
                  <a:pt x="8791051" y="203200"/>
                </a:lnTo>
                <a:lnTo>
                  <a:pt x="8793805" y="215900"/>
                </a:lnTo>
                <a:lnTo>
                  <a:pt x="8781292" y="215900"/>
                </a:lnTo>
                <a:lnTo>
                  <a:pt x="8777481" y="228600"/>
                </a:lnTo>
                <a:lnTo>
                  <a:pt x="8815783" y="228600"/>
                </a:lnTo>
                <a:lnTo>
                  <a:pt x="8815731" y="215900"/>
                </a:lnTo>
                <a:lnTo>
                  <a:pt x="8815543" y="203200"/>
                </a:lnTo>
                <a:close/>
              </a:path>
              <a:path w="8818245" h="1460500">
                <a:moveTo>
                  <a:pt x="38983" y="203200"/>
                </a:moveTo>
                <a:lnTo>
                  <a:pt x="4690" y="203200"/>
                </a:lnTo>
                <a:lnTo>
                  <a:pt x="10879" y="215900"/>
                </a:lnTo>
                <a:lnTo>
                  <a:pt x="39401" y="215900"/>
                </a:lnTo>
                <a:lnTo>
                  <a:pt x="38983" y="203200"/>
                </a:lnTo>
                <a:close/>
              </a:path>
              <a:path w="8818245" h="1460500">
                <a:moveTo>
                  <a:pt x="23224" y="190500"/>
                </a:moveTo>
                <a:lnTo>
                  <a:pt x="7811" y="190500"/>
                </a:lnTo>
                <a:lnTo>
                  <a:pt x="6209" y="203200"/>
                </a:lnTo>
                <a:lnTo>
                  <a:pt x="27999" y="203200"/>
                </a:lnTo>
                <a:lnTo>
                  <a:pt x="23224" y="190500"/>
                </a:lnTo>
                <a:close/>
              </a:path>
              <a:path w="8818245" h="1460500">
                <a:moveTo>
                  <a:pt x="8803721" y="190500"/>
                </a:moveTo>
                <a:lnTo>
                  <a:pt x="8777994" y="190500"/>
                </a:lnTo>
                <a:lnTo>
                  <a:pt x="8782999" y="203200"/>
                </a:lnTo>
                <a:lnTo>
                  <a:pt x="8801449" y="203200"/>
                </a:lnTo>
                <a:lnTo>
                  <a:pt x="8803721" y="190500"/>
                </a:lnTo>
                <a:close/>
              </a:path>
              <a:path w="8818245" h="1460500">
                <a:moveTo>
                  <a:pt x="40773" y="177800"/>
                </a:moveTo>
                <a:lnTo>
                  <a:pt x="7706" y="177800"/>
                </a:lnTo>
                <a:lnTo>
                  <a:pt x="8010" y="190500"/>
                </a:lnTo>
                <a:lnTo>
                  <a:pt x="39831" y="190500"/>
                </a:lnTo>
                <a:lnTo>
                  <a:pt x="40773" y="177800"/>
                </a:lnTo>
                <a:close/>
              </a:path>
              <a:path w="8818245" h="1460500">
                <a:moveTo>
                  <a:pt x="8816286" y="177800"/>
                </a:moveTo>
                <a:lnTo>
                  <a:pt x="8777156" y="177800"/>
                </a:lnTo>
                <a:lnTo>
                  <a:pt x="8776319" y="190500"/>
                </a:lnTo>
                <a:lnTo>
                  <a:pt x="8815794" y="190500"/>
                </a:lnTo>
                <a:lnTo>
                  <a:pt x="8816286" y="177800"/>
                </a:lnTo>
                <a:close/>
              </a:path>
              <a:path w="8818245" h="1460500">
                <a:moveTo>
                  <a:pt x="39674" y="165100"/>
                </a:moveTo>
                <a:lnTo>
                  <a:pt x="22439" y="165100"/>
                </a:lnTo>
                <a:lnTo>
                  <a:pt x="13402" y="177800"/>
                </a:lnTo>
                <a:lnTo>
                  <a:pt x="39988" y="177800"/>
                </a:lnTo>
                <a:lnTo>
                  <a:pt x="39674" y="165100"/>
                </a:lnTo>
                <a:close/>
              </a:path>
              <a:path w="8818245" h="1460500">
                <a:moveTo>
                  <a:pt x="8799773" y="165100"/>
                </a:moveTo>
                <a:lnTo>
                  <a:pt x="8786580" y="165100"/>
                </a:lnTo>
                <a:lnTo>
                  <a:pt x="8790214" y="177800"/>
                </a:lnTo>
                <a:lnTo>
                  <a:pt x="8799585" y="177800"/>
                </a:lnTo>
                <a:lnTo>
                  <a:pt x="8799773" y="165100"/>
                </a:lnTo>
                <a:close/>
              </a:path>
              <a:path w="8818245" h="1460500">
                <a:moveTo>
                  <a:pt x="43925" y="152400"/>
                </a:moveTo>
                <a:lnTo>
                  <a:pt x="8544" y="152400"/>
                </a:lnTo>
                <a:lnTo>
                  <a:pt x="9203" y="165100"/>
                </a:lnTo>
                <a:lnTo>
                  <a:pt x="42113" y="165100"/>
                </a:lnTo>
                <a:lnTo>
                  <a:pt x="43925" y="152400"/>
                </a:lnTo>
                <a:close/>
              </a:path>
              <a:path w="8818245" h="1460500">
                <a:moveTo>
                  <a:pt x="8812422" y="152400"/>
                </a:moveTo>
                <a:lnTo>
                  <a:pt x="8782863" y="152400"/>
                </a:lnTo>
                <a:lnTo>
                  <a:pt x="8778748" y="165100"/>
                </a:lnTo>
                <a:lnTo>
                  <a:pt x="8814433" y="165100"/>
                </a:lnTo>
                <a:lnTo>
                  <a:pt x="8812422" y="152400"/>
                </a:lnTo>
                <a:close/>
              </a:path>
              <a:path w="8818245" h="1460500">
                <a:moveTo>
                  <a:pt x="42250" y="139700"/>
                </a:moveTo>
                <a:lnTo>
                  <a:pt x="5141" y="139700"/>
                </a:lnTo>
                <a:lnTo>
                  <a:pt x="7968" y="152400"/>
                </a:lnTo>
                <a:lnTo>
                  <a:pt x="43286" y="152400"/>
                </a:lnTo>
                <a:lnTo>
                  <a:pt x="42250" y="139700"/>
                </a:lnTo>
                <a:close/>
              </a:path>
              <a:path w="8818245" h="1460500">
                <a:moveTo>
                  <a:pt x="8801690" y="139700"/>
                </a:moveTo>
                <a:lnTo>
                  <a:pt x="8787282" y="139700"/>
                </a:lnTo>
                <a:lnTo>
                  <a:pt x="8785575" y="152400"/>
                </a:lnTo>
                <a:lnTo>
                  <a:pt x="8802475" y="152400"/>
                </a:lnTo>
                <a:lnTo>
                  <a:pt x="8801690" y="139700"/>
                </a:lnTo>
                <a:close/>
              </a:path>
              <a:path w="8818245" h="1460500">
                <a:moveTo>
                  <a:pt x="36302" y="127000"/>
                </a:moveTo>
                <a:lnTo>
                  <a:pt x="20229" y="127000"/>
                </a:lnTo>
                <a:lnTo>
                  <a:pt x="17800" y="139700"/>
                </a:lnTo>
                <a:lnTo>
                  <a:pt x="33014" y="139700"/>
                </a:lnTo>
                <a:lnTo>
                  <a:pt x="36302" y="127000"/>
                </a:lnTo>
                <a:close/>
              </a:path>
              <a:path w="8818245" h="1460500">
                <a:moveTo>
                  <a:pt x="8803951" y="114300"/>
                </a:moveTo>
                <a:lnTo>
                  <a:pt x="8767481" y="114300"/>
                </a:lnTo>
                <a:lnTo>
                  <a:pt x="8769429" y="127000"/>
                </a:lnTo>
                <a:lnTo>
                  <a:pt x="8768445" y="127000"/>
                </a:lnTo>
                <a:lnTo>
                  <a:pt x="8771020" y="139700"/>
                </a:lnTo>
                <a:lnTo>
                  <a:pt x="8809386" y="139700"/>
                </a:lnTo>
                <a:lnTo>
                  <a:pt x="8811878" y="127000"/>
                </a:lnTo>
                <a:lnTo>
                  <a:pt x="8803951" y="114300"/>
                </a:lnTo>
                <a:close/>
              </a:path>
              <a:path w="8818245" h="1460500">
                <a:moveTo>
                  <a:pt x="42459" y="114300"/>
                </a:moveTo>
                <a:lnTo>
                  <a:pt x="11800" y="114300"/>
                </a:lnTo>
                <a:lnTo>
                  <a:pt x="10596" y="127000"/>
                </a:lnTo>
                <a:lnTo>
                  <a:pt x="44312" y="127000"/>
                </a:lnTo>
                <a:lnTo>
                  <a:pt x="42459" y="114300"/>
                </a:lnTo>
                <a:close/>
              </a:path>
              <a:path w="8818245" h="1460500">
                <a:moveTo>
                  <a:pt x="58574" y="101600"/>
                </a:moveTo>
                <a:lnTo>
                  <a:pt x="33266" y="101600"/>
                </a:lnTo>
                <a:lnTo>
                  <a:pt x="30930" y="114300"/>
                </a:lnTo>
                <a:lnTo>
                  <a:pt x="56804" y="114300"/>
                </a:lnTo>
                <a:lnTo>
                  <a:pt x="58574" y="101600"/>
                </a:lnTo>
                <a:close/>
              </a:path>
              <a:path w="8818245" h="1460500">
                <a:moveTo>
                  <a:pt x="8790517" y="101600"/>
                </a:moveTo>
                <a:lnTo>
                  <a:pt x="8759513" y="101600"/>
                </a:lnTo>
                <a:lnTo>
                  <a:pt x="8763115" y="114300"/>
                </a:lnTo>
                <a:lnTo>
                  <a:pt x="8784277" y="114300"/>
                </a:lnTo>
                <a:lnTo>
                  <a:pt x="8790517" y="101600"/>
                </a:lnTo>
                <a:close/>
              </a:path>
              <a:path w="8818245" h="1460500">
                <a:moveTo>
                  <a:pt x="58930" y="88900"/>
                </a:moveTo>
                <a:lnTo>
                  <a:pt x="20816" y="88900"/>
                </a:lnTo>
                <a:lnTo>
                  <a:pt x="20376" y="101600"/>
                </a:lnTo>
                <a:lnTo>
                  <a:pt x="60877" y="101600"/>
                </a:lnTo>
                <a:lnTo>
                  <a:pt x="58930" y="88900"/>
                </a:lnTo>
                <a:close/>
              </a:path>
              <a:path w="8818245" h="1460500">
                <a:moveTo>
                  <a:pt x="8791481" y="88900"/>
                </a:moveTo>
                <a:lnTo>
                  <a:pt x="8771177" y="88900"/>
                </a:lnTo>
                <a:lnTo>
                  <a:pt x="8771753" y="101600"/>
                </a:lnTo>
                <a:lnTo>
                  <a:pt x="8793721" y="101600"/>
                </a:lnTo>
                <a:lnTo>
                  <a:pt x="8791481" y="88900"/>
                </a:lnTo>
                <a:close/>
              </a:path>
              <a:path w="8818245" h="1460500">
                <a:moveTo>
                  <a:pt x="55317" y="76200"/>
                </a:moveTo>
                <a:lnTo>
                  <a:pt x="45192" y="76200"/>
                </a:lnTo>
                <a:lnTo>
                  <a:pt x="42867" y="88900"/>
                </a:lnTo>
                <a:lnTo>
                  <a:pt x="56082" y="88900"/>
                </a:lnTo>
                <a:lnTo>
                  <a:pt x="55317" y="76200"/>
                </a:lnTo>
                <a:close/>
              </a:path>
              <a:path w="8818245" h="1460500">
                <a:moveTo>
                  <a:pt x="74521" y="76200"/>
                </a:moveTo>
                <a:lnTo>
                  <a:pt x="64793" y="76200"/>
                </a:lnTo>
                <a:lnTo>
                  <a:pt x="67338" y="88900"/>
                </a:lnTo>
                <a:lnTo>
                  <a:pt x="74269" y="88900"/>
                </a:lnTo>
                <a:lnTo>
                  <a:pt x="74521" y="76200"/>
                </a:lnTo>
                <a:close/>
              </a:path>
              <a:path w="8818245" h="1460500">
                <a:moveTo>
                  <a:pt x="8784968" y="76200"/>
                </a:moveTo>
                <a:lnTo>
                  <a:pt x="8748445" y="76200"/>
                </a:lnTo>
                <a:lnTo>
                  <a:pt x="8748089" y="88900"/>
                </a:lnTo>
                <a:lnTo>
                  <a:pt x="8786507" y="88900"/>
                </a:lnTo>
                <a:lnTo>
                  <a:pt x="8784968" y="76200"/>
                </a:lnTo>
                <a:close/>
              </a:path>
              <a:path w="8818245" h="1460500">
                <a:moveTo>
                  <a:pt x="67924" y="63500"/>
                </a:moveTo>
                <a:lnTo>
                  <a:pt x="39611" y="63500"/>
                </a:lnTo>
                <a:lnTo>
                  <a:pt x="32606" y="76200"/>
                </a:lnTo>
                <a:lnTo>
                  <a:pt x="71160" y="76200"/>
                </a:lnTo>
                <a:lnTo>
                  <a:pt x="67924" y="63500"/>
                </a:lnTo>
                <a:close/>
              </a:path>
              <a:path w="8818245" h="1460500">
                <a:moveTo>
                  <a:pt x="83976" y="63500"/>
                </a:moveTo>
                <a:lnTo>
                  <a:pt x="73934" y="63500"/>
                </a:lnTo>
                <a:lnTo>
                  <a:pt x="74060" y="76200"/>
                </a:lnTo>
                <a:lnTo>
                  <a:pt x="81264" y="76200"/>
                </a:lnTo>
                <a:lnTo>
                  <a:pt x="83976" y="63500"/>
                </a:lnTo>
                <a:close/>
              </a:path>
              <a:path w="8818245" h="1460500">
                <a:moveTo>
                  <a:pt x="8770581" y="63500"/>
                </a:moveTo>
                <a:lnTo>
                  <a:pt x="8739702" y="63500"/>
                </a:lnTo>
                <a:lnTo>
                  <a:pt x="8742644" y="76200"/>
                </a:lnTo>
                <a:lnTo>
                  <a:pt x="8771900" y="76200"/>
                </a:lnTo>
                <a:lnTo>
                  <a:pt x="8770581" y="63500"/>
                </a:lnTo>
                <a:close/>
              </a:path>
              <a:path w="8818245" h="1460500">
                <a:moveTo>
                  <a:pt x="97745" y="50800"/>
                </a:moveTo>
                <a:lnTo>
                  <a:pt x="58695" y="50800"/>
                </a:lnTo>
                <a:lnTo>
                  <a:pt x="56794" y="63500"/>
                </a:lnTo>
                <a:lnTo>
                  <a:pt x="99557" y="63500"/>
                </a:lnTo>
                <a:lnTo>
                  <a:pt x="97745" y="50800"/>
                </a:lnTo>
                <a:close/>
              </a:path>
              <a:path w="8818245" h="1460500">
                <a:moveTo>
                  <a:pt x="8729577" y="50800"/>
                </a:moveTo>
                <a:lnTo>
                  <a:pt x="8711902" y="50800"/>
                </a:lnTo>
                <a:lnTo>
                  <a:pt x="8718268" y="63500"/>
                </a:lnTo>
                <a:lnTo>
                  <a:pt x="8724058" y="63500"/>
                </a:lnTo>
                <a:lnTo>
                  <a:pt x="8729577" y="50800"/>
                </a:lnTo>
                <a:close/>
              </a:path>
              <a:path w="8818245" h="1460500">
                <a:moveTo>
                  <a:pt x="8730781" y="50800"/>
                </a:moveTo>
                <a:lnTo>
                  <a:pt x="8729577" y="50800"/>
                </a:lnTo>
                <a:lnTo>
                  <a:pt x="8724058" y="63500"/>
                </a:lnTo>
                <a:lnTo>
                  <a:pt x="8726561" y="63500"/>
                </a:lnTo>
                <a:lnTo>
                  <a:pt x="8730781" y="50800"/>
                </a:lnTo>
                <a:close/>
              </a:path>
              <a:path w="8818245" h="1460500">
                <a:moveTo>
                  <a:pt x="8750403" y="50800"/>
                </a:moveTo>
                <a:lnTo>
                  <a:pt x="8730781" y="50800"/>
                </a:lnTo>
                <a:lnTo>
                  <a:pt x="8726561" y="63500"/>
                </a:lnTo>
                <a:lnTo>
                  <a:pt x="8744644" y="63500"/>
                </a:lnTo>
                <a:lnTo>
                  <a:pt x="8750403" y="50800"/>
                </a:lnTo>
                <a:close/>
              </a:path>
              <a:path w="8818245" h="1460500">
                <a:moveTo>
                  <a:pt x="8766068" y="50800"/>
                </a:moveTo>
                <a:lnTo>
                  <a:pt x="8756099" y="63500"/>
                </a:lnTo>
                <a:lnTo>
                  <a:pt x="8770193" y="63500"/>
                </a:lnTo>
                <a:lnTo>
                  <a:pt x="8766068" y="50800"/>
                </a:lnTo>
                <a:close/>
              </a:path>
              <a:path w="8818245" h="1460500">
                <a:moveTo>
                  <a:pt x="103829" y="38100"/>
                </a:moveTo>
                <a:lnTo>
                  <a:pt x="67426" y="38100"/>
                </a:lnTo>
                <a:lnTo>
                  <a:pt x="62504" y="50800"/>
                </a:lnTo>
                <a:lnTo>
                  <a:pt x="100761" y="50800"/>
                </a:lnTo>
                <a:lnTo>
                  <a:pt x="103829" y="38100"/>
                </a:lnTo>
                <a:close/>
              </a:path>
              <a:path w="8818245" h="1460500">
                <a:moveTo>
                  <a:pt x="114603" y="38100"/>
                </a:moveTo>
                <a:lnTo>
                  <a:pt x="103829" y="38100"/>
                </a:lnTo>
                <a:lnTo>
                  <a:pt x="103934" y="50800"/>
                </a:lnTo>
                <a:lnTo>
                  <a:pt x="119923" y="50800"/>
                </a:lnTo>
                <a:lnTo>
                  <a:pt x="114603" y="38100"/>
                </a:lnTo>
                <a:close/>
              </a:path>
              <a:path w="8818245" h="1460500">
                <a:moveTo>
                  <a:pt x="129776" y="38100"/>
                </a:moveTo>
                <a:lnTo>
                  <a:pt x="120436" y="38100"/>
                </a:lnTo>
                <a:lnTo>
                  <a:pt x="126907" y="50800"/>
                </a:lnTo>
                <a:lnTo>
                  <a:pt x="128310" y="50800"/>
                </a:lnTo>
                <a:lnTo>
                  <a:pt x="129776" y="38100"/>
                </a:lnTo>
                <a:close/>
              </a:path>
              <a:path w="8818245" h="1460500">
                <a:moveTo>
                  <a:pt x="8699358" y="38100"/>
                </a:moveTo>
                <a:lnTo>
                  <a:pt x="8682730" y="38100"/>
                </a:lnTo>
                <a:lnTo>
                  <a:pt x="8688468" y="50800"/>
                </a:lnTo>
                <a:lnTo>
                  <a:pt x="8693693" y="50800"/>
                </a:lnTo>
                <a:lnTo>
                  <a:pt x="8699358" y="38100"/>
                </a:lnTo>
                <a:close/>
              </a:path>
              <a:path w="8818245" h="1460500">
                <a:moveTo>
                  <a:pt x="8737618" y="38100"/>
                </a:moveTo>
                <a:lnTo>
                  <a:pt x="8707724" y="38100"/>
                </a:lnTo>
                <a:lnTo>
                  <a:pt x="8707692" y="50800"/>
                </a:lnTo>
                <a:lnTo>
                  <a:pt x="8733838" y="50800"/>
                </a:lnTo>
                <a:lnTo>
                  <a:pt x="8737481" y="46876"/>
                </a:lnTo>
                <a:lnTo>
                  <a:pt x="8737618" y="38100"/>
                </a:lnTo>
                <a:close/>
              </a:path>
              <a:path w="8818245" h="1460500">
                <a:moveTo>
                  <a:pt x="8754089" y="38100"/>
                </a:moveTo>
                <a:lnTo>
                  <a:pt x="8745628" y="38100"/>
                </a:lnTo>
                <a:lnTo>
                  <a:pt x="8737481" y="46876"/>
                </a:lnTo>
                <a:lnTo>
                  <a:pt x="8737419" y="50800"/>
                </a:lnTo>
                <a:lnTo>
                  <a:pt x="8753576" y="50800"/>
                </a:lnTo>
                <a:lnTo>
                  <a:pt x="8754089" y="38100"/>
                </a:lnTo>
                <a:close/>
              </a:path>
              <a:path w="8818245" h="1460500">
                <a:moveTo>
                  <a:pt x="8745628" y="38100"/>
                </a:moveTo>
                <a:lnTo>
                  <a:pt x="8737618" y="38100"/>
                </a:lnTo>
                <a:lnTo>
                  <a:pt x="8737481" y="46876"/>
                </a:lnTo>
                <a:lnTo>
                  <a:pt x="8745628" y="38100"/>
                </a:lnTo>
                <a:close/>
              </a:path>
              <a:path w="8818245" h="1460500">
                <a:moveTo>
                  <a:pt x="114373" y="12700"/>
                </a:moveTo>
                <a:lnTo>
                  <a:pt x="104216" y="12700"/>
                </a:lnTo>
                <a:lnTo>
                  <a:pt x="91934" y="25400"/>
                </a:lnTo>
                <a:lnTo>
                  <a:pt x="84395" y="38100"/>
                </a:lnTo>
                <a:lnTo>
                  <a:pt x="129681" y="38100"/>
                </a:lnTo>
                <a:lnTo>
                  <a:pt x="134362" y="25400"/>
                </a:lnTo>
                <a:lnTo>
                  <a:pt x="117336" y="25400"/>
                </a:lnTo>
                <a:lnTo>
                  <a:pt x="114373" y="12700"/>
                </a:lnTo>
                <a:close/>
              </a:path>
              <a:path w="8818245" h="1460500">
                <a:moveTo>
                  <a:pt x="145367" y="25400"/>
                </a:moveTo>
                <a:lnTo>
                  <a:pt x="134362" y="25400"/>
                </a:lnTo>
                <a:lnTo>
                  <a:pt x="134959" y="38100"/>
                </a:lnTo>
                <a:lnTo>
                  <a:pt x="148341" y="38100"/>
                </a:lnTo>
                <a:lnTo>
                  <a:pt x="145367" y="25400"/>
                </a:lnTo>
                <a:close/>
              </a:path>
              <a:path w="8818245" h="1460500">
                <a:moveTo>
                  <a:pt x="168612" y="25400"/>
                </a:moveTo>
                <a:lnTo>
                  <a:pt x="152874" y="25400"/>
                </a:lnTo>
                <a:lnTo>
                  <a:pt x="155733" y="38100"/>
                </a:lnTo>
                <a:lnTo>
                  <a:pt x="164403" y="38100"/>
                </a:lnTo>
                <a:lnTo>
                  <a:pt x="168612" y="25400"/>
                </a:lnTo>
                <a:close/>
              </a:path>
              <a:path w="8818245" h="1460500">
                <a:moveTo>
                  <a:pt x="209574" y="25400"/>
                </a:moveTo>
                <a:lnTo>
                  <a:pt x="172895" y="25400"/>
                </a:lnTo>
                <a:lnTo>
                  <a:pt x="174130" y="38100"/>
                </a:lnTo>
                <a:lnTo>
                  <a:pt x="186381" y="38100"/>
                </a:lnTo>
                <a:lnTo>
                  <a:pt x="209574" y="25400"/>
                </a:lnTo>
                <a:close/>
              </a:path>
              <a:path w="8818245" h="1460500">
                <a:moveTo>
                  <a:pt x="236987" y="25400"/>
                </a:moveTo>
                <a:lnTo>
                  <a:pt x="217344" y="25400"/>
                </a:lnTo>
                <a:lnTo>
                  <a:pt x="216276" y="38100"/>
                </a:lnTo>
                <a:lnTo>
                  <a:pt x="230202" y="38100"/>
                </a:lnTo>
                <a:lnTo>
                  <a:pt x="236987" y="25400"/>
                </a:lnTo>
                <a:close/>
              </a:path>
              <a:path w="8818245" h="1460500">
                <a:moveTo>
                  <a:pt x="263845" y="25400"/>
                </a:moveTo>
                <a:lnTo>
                  <a:pt x="251636" y="25400"/>
                </a:lnTo>
                <a:lnTo>
                  <a:pt x="250086" y="38100"/>
                </a:lnTo>
                <a:lnTo>
                  <a:pt x="262431" y="38100"/>
                </a:lnTo>
                <a:lnTo>
                  <a:pt x="263845" y="25400"/>
                </a:lnTo>
                <a:close/>
              </a:path>
              <a:path w="8818245" h="1460500">
                <a:moveTo>
                  <a:pt x="261101" y="12700"/>
                </a:moveTo>
                <a:lnTo>
                  <a:pt x="215606" y="12700"/>
                </a:lnTo>
                <a:lnTo>
                  <a:pt x="213072" y="25400"/>
                </a:lnTo>
                <a:lnTo>
                  <a:pt x="263845" y="25400"/>
                </a:lnTo>
                <a:lnTo>
                  <a:pt x="262431" y="38100"/>
                </a:lnTo>
                <a:lnTo>
                  <a:pt x="263594" y="38100"/>
                </a:lnTo>
                <a:lnTo>
                  <a:pt x="266138" y="25400"/>
                </a:lnTo>
                <a:lnTo>
                  <a:pt x="263962" y="18580"/>
                </a:lnTo>
                <a:lnTo>
                  <a:pt x="261101" y="12700"/>
                </a:lnTo>
                <a:close/>
              </a:path>
              <a:path w="8818245" h="1460500">
                <a:moveTo>
                  <a:pt x="281268" y="25400"/>
                </a:moveTo>
                <a:lnTo>
                  <a:pt x="266138" y="25400"/>
                </a:lnTo>
                <a:lnTo>
                  <a:pt x="263594" y="38100"/>
                </a:lnTo>
                <a:lnTo>
                  <a:pt x="275488" y="38100"/>
                </a:lnTo>
                <a:lnTo>
                  <a:pt x="281268" y="25400"/>
                </a:lnTo>
                <a:close/>
              </a:path>
              <a:path w="8818245" h="1460500">
                <a:moveTo>
                  <a:pt x="297446" y="25400"/>
                </a:moveTo>
                <a:lnTo>
                  <a:pt x="289163" y="25400"/>
                </a:lnTo>
                <a:lnTo>
                  <a:pt x="284001" y="38100"/>
                </a:lnTo>
                <a:lnTo>
                  <a:pt x="295729" y="38100"/>
                </a:lnTo>
                <a:lnTo>
                  <a:pt x="297446" y="25400"/>
                </a:lnTo>
                <a:close/>
              </a:path>
              <a:path w="8818245" h="1460500">
                <a:moveTo>
                  <a:pt x="321131" y="25400"/>
                </a:moveTo>
                <a:lnTo>
                  <a:pt x="305257" y="25400"/>
                </a:lnTo>
                <a:lnTo>
                  <a:pt x="305184" y="38100"/>
                </a:lnTo>
                <a:lnTo>
                  <a:pt x="324251" y="38100"/>
                </a:lnTo>
                <a:lnTo>
                  <a:pt x="321131" y="25400"/>
                </a:lnTo>
                <a:close/>
              </a:path>
              <a:path w="8818245" h="1460500">
                <a:moveTo>
                  <a:pt x="342000" y="25400"/>
                </a:moveTo>
                <a:lnTo>
                  <a:pt x="327927" y="25400"/>
                </a:lnTo>
                <a:lnTo>
                  <a:pt x="328869" y="38100"/>
                </a:lnTo>
                <a:lnTo>
                  <a:pt x="341602" y="38100"/>
                </a:lnTo>
                <a:lnTo>
                  <a:pt x="342000" y="25400"/>
                </a:lnTo>
                <a:close/>
              </a:path>
              <a:path w="8818245" h="1460500">
                <a:moveTo>
                  <a:pt x="365287" y="25400"/>
                </a:moveTo>
                <a:lnTo>
                  <a:pt x="347779" y="25400"/>
                </a:lnTo>
                <a:lnTo>
                  <a:pt x="345664" y="38100"/>
                </a:lnTo>
                <a:lnTo>
                  <a:pt x="367706" y="38100"/>
                </a:lnTo>
                <a:lnTo>
                  <a:pt x="365287" y="25400"/>
                </a:lnTo>
                <a:close/>
              </a:path>
              <a:path w="8818245" h="1460500">
                <a:moveTo>
                  <a:pt x="389202" y="25400"/>
                </a:moveTo>
                <a:lnTo>
                  <a:pt x="375444" y="25400"/>
                </a:lnTo>
                <a:lnTo>
                  <a:pt x="378176" y="38100"/>
                </a:lnTo>
                <a:lnTo>
                  <a:pt x="392009" y="38100"/>
                </a:lnTo>
                <a:lnTo>
                  <a:pt x="389202" y="25400"/>
                </a:lnTo>
                <a:close/>
              </a:path>
              <a:path w="8818245" h="1460500">
                <a:moveTo>
                  <a:pt x="434688" y="25400"/>
                </a:moveTo>
                <a:lnTo>
                  <a:pt x="399443" y="25400"/>
                </a:lnTo>
                <a:lnTo>
                  <a:pt x="400061" y="38100"/>
                </a:lnTo>
                <a:lnTo>
                  <a:pt x="413118" y="38100"/>
                </a:lnTo>
                <a:lnTo>
                  <a:pt x="434688" y="25400"/>
                </a:lnTo>
                <a:close/>
              </a:path>
              <a:path w="8818245" h="1460500">
                <a:moveTo>
                  <a:pt x="456258" y="25400"/>
                </a:moveTo>
                <a:lnTo>
                  <a:pt x="440855" y="25400"/>
                </a:lnTo>
                <a:lnTo>
                  <a:pt x="439923" y="38100"/>
                </a:lnTo>
                <a:lnTo>
                  <a:pt x="451179" y="38100"/>
                </a:lnTo>
                <a:lnTo>
                  <a:pt x="456258" y="25400"/>
                </a:lnTo>
                <a:close/>
              </a:path>
              <a:path w="8818245" h="1460500">
                <a:moveTo>
                  <a:pt x="473763" y="25400"/>
                </a:moveTo>
                <a:lnTo>
                  <a:pt x="466886" y="25400"/>
                </a:lnTo>
                <a:lnTo>
                  <a:pt x="465786" y="38100"/>
                </a:lnTo>
                <a:lnTo>
                  <a:pt x="475095" y="38100"/>
                </a:lnTo>
                <a:lnTo>
                  <a:pt x="476030" y="31185"/>
                </a:lnTo>
                <a:lnTo>
                  <a:pt x="473763" y="25400"/>
                </a:lnTo>
                <a:close/>
              </a:path>
              <a:path w="8818245" h="1460500">
                <a:moveTo>
                  <a:pt x="504633" y="0"/>
                </a:moveTo>
                <a:lnTo>
                  <a:pt x="479273" y="0"/>
                </a:lnTo>
                <a:lnTo>
                  <a:pt x="475956" y="12700"/>
                </a:lnTo>
                <a:lnTo>
                  <a:pt x="475063" y="17273"/>
                </a:lnTo>
                <a:lnTo>
                  <a:pt x="476812" y="25400"/>
                </a:lnTo>
                <a:lnTo>
                  <a:pt x="476030" y="31185"/>
                </a:lnTo>
                <a:lnTo>
                  <a:pt x="478739" y="38100"/>
                </a:lnTo>
                <a:lnTo>
                  <a:pt x="493251" y="38100"/>
                </a:lnTo>
                <a:lnTo>
                  <a:pt x="491032" y="25400"/>
                </a:lnTo>
                <a:lnTo>
                  <a:pt x="687036" y="25400"/>
                </a:lnTo>
                <a:lnTo>
                  <a:pt x="688038" y="18252"/>
                </a:lnTo>
                <a:lnTo>
                  <a:pt x="688287" y="12700"/>
                </a:lnTo>
                <a:lnTo>
                  <a:pt x="502267" y="12700"/>
                </a:lnTo>
                <a:lnTo>
                  <a:pt x="504633" y="0"/>
                </a:lnTo>
                <a:close/>
              </a:path>
              <a:path w="8818245" h="1460500">
                <a:moveTo>
                  <a:pt x="511125" y="25400"/>
                </a:moveTo>
                <a:lnTo>
                  <a:pt x="498141" y="25400"/>
                </a:lnTo>
                <a:lnTo>
                  <a:pt x="498141" y="38100"/>
                </a:lnTo>
                <a:lnTo>
                  <a:pt x="509900" y="38100"/>
                </a:lnTo>
                <a:lnTo>
                  <a:pt x="511125" y="25400"/>
                </a:lnTo>
                <a:close/>
              </a:path>
              <a:path w="8818245" h="1460500">
                <a:moveTo>
                  <a:pt x="555805" y="25400"/>
                </a:moveTo>
                <a:lnTo>
                  <a:pt x="536402" y="25400"/>
                </a:lnTo>
                <a:lnTo>
                  <a:pt x="538768" y="38100"/>
                </a:lnTo>
                <a:lnTo>
                  <a:pt x="552286" y="38100"/>
                </a:lnTo>
                <a:lnTo>
                  <a:pt x="555805" y="25400"/>
                </a:lnTo>
                <a:close/>
              </a:path>
              <a:path w="8818245" h="1460500">
                <a:moveTo>
                  <a:pt x="588798" y="25400"/>
                </a:moveTo>
                <a:lnTo>
                  <a:pt x="555805" y="25400"/>
                </a:lnTo>
                <a:lnTo>
                  <a:pt x="559239" y="38100"/>
                </a:lnTo>
                <a:lnTo>
                  <a:pt x="591856" y="38100"/>
                </a:lnTo>
                <a:lnTo>
                  <a:pt x="588798" y="25400"/>
                </a:lnTo>
                <a:close/>
              </a:path>
              <a:path w="8818245" h="1460500">
                <a:moveTo>
                  <a:pt x="616682" y="25400"/>
                </a:moveTo>
                <a:lnTo>
                  <a:pt x="599950" y="25400"/>
                </a:lnTo>
                <a:lnTo>
                  <a:pt x="602934" y="38100"/>
                </a:lnTo>
                <a:lnTo>
                  <a:pt x="612557" y="38100"/>
                </a:lnTo>
                <a:lnTo>
                  <a:pt x="616682" y="25400"/>
                </a:lnTo>
                <a:close/>
              </a:path>
              <a:path w="8818245" h="1460500">
                <a:moveTo>
                  <a:pt x="648838" y="25400"/>
                </a:moveTo>
                <a:lnTo>
                  <a:pt x="622944" y="25400"/>
                </a:lnTo>
                <a:lnTo>
                  <a:pt x="629436" y="38100"/>
                </a:lnTo>
                <a:lnTo>
                  <a:pt x="647079" y="38100"/>
                </a:lnTo>
                <a:lnTo>
                  <a:pt x="648838" y="25400"/>
                </a:lnTo>
                <a:close/>
              </a:path>
              <a:path w="8818245" h="1460500">
                <a:moveTo>
                  <a:pt x="687036" y="25400"/>
                </a:moveTo>
                <a:lnTo>
                  <a:pt x="658304" y="25400"/>
                </a:lnTo>
                <a:lnTo>
                  <a:pt x="664723" y="38100"/>
                </a:lnTo>
                <a:lnTo>
                  <a:pt x="685801" y="38100"/>
                </a:lnTo>
                <a:lnTo>
                  <a:pt x="687036" y="25400"/>
                </a:lnTo>
                <a:close/>
              </a:path>
              <a:path w="8818245" h="1460500">
                <a:moveTo>
                  <a:pt x="688038" y="18252"/>
                </a:moveTo>
                <a:lnTo>
                  <a:pt x="687036" y="25400"/>
                </a:lnTo>
                <a:lnTo>
                  <a:pt x="685801" y="38100"/>
                </a:lnTo>
                <a:lnTo>
                  <a:pt x="690083" y="38100"/>
                </a:lnTo>
                <a:lnTo>
                  <a:pt x="687717" y="25400"/>
                </a:lnTo>
                <a:lnTo>
                  <a:pt x="688038" y="18252"/>
                </a:lnTo>
                <a:close/>
              </a:path>
              <a:path w="8818245" h="1460500">
                <a:moveTo>
                  <a:pt x="743705" y="12700"/>
                </a:moveTo>
                <a:lnTo>
                  <a:pt x="688816" y="12700"/>
                </a:lnTo>
                <a:lnTo>
                  <a:pt x="688038" y="18252"/>
                </a:lnTo>
                <a:lnTo>
                  <a:pt x="687935" y="20538"/>
                </a:lnTo>
                <a:lnTo>
                  <a:pt x="687831" y="26010"/>
                </a:lnTo>
                <a:lnTo>
                  <a:pt x="690083" y="38100"/>
                </a:lnTo>
                <a:lnTo>
                  <a:pt x="695319" y="38100"/>
                </a:lnTo>
                <a:lnTo>
                  <a:pt x="703685" y="25400"/>
                </a:lnTo>
                <a:lnTo>
                  <a:pt x="742469" y="25400"/>
                </a:lnTo>
                <a:lnTo>
                  <a:pt x="743705" y="12700"/>
                </a:lnTo>
                <a:close/>
              </a:path>
              <a:path w="8818245" h="1460500">
                <a:moveTo>
                  <a:pt x="737747" y="25400"/>
                </a:moveTo>
                <a:lnTo>
                  <a:pt x="721559" y="25400"/>
                </a:lnTo>
                <a:lnTo>
                  <a:pt x="722805" y="38100"/>
                </a:lnTo>
                <a:lnTo>
                  <a:pt x="733558" y="38100"/>
                </a:lnTo>
                <a:lnTo>
                  <a:pt x="737747" y="25400"/>
                </a:lnTo>
                <a:close/>
              </a:path>
              <a:path w="8818245" h="1460500">
                <a:moveTo>
                  <a:pt x="777065" y="25400"/>
                </a:moveTo>
                <a:lnTo>
                  <a:pt x="750207" y="25400"/>
                </a:lnTo>
                <a:lnTo>
                  <a:pt x="749045" y="38100"/>
                </a:lnTo>
                <a:lnTo>
                  <a:pt x="772583" y="38100"/>
                </a:lnTo>
                <a:lnTo>
                  <a:pt x="777065" y="25400"/>
                </a:lnTo>
                <a:close/>
              </a:path>
              <a:path w="8818245" h="1460500">
                <a:moveTo>
                  <a:pt x="799755" y="25400"/>
                </a:moveTo>
                <a:lnTo>
                  <a:pt x="777065" y="25400"/>
                </a:lnTo>
                <a:lnTo>
                  <a:pt x="780709" y="38100"/>
                </a:lnTo>
                <a:lnTo>
                  <a:pt x="800991" y="38100"/>
                </a:lnTo>
                <a:lnTo>
                  <a:pt x="799755" y="25400"/>
                </a:lnTo>
                <a:close/>
              </a:path>
              <a:path w="8818245" h="1460500">
                <a:moveTo>
                  <a:pt x="838529" y="25400"/>
                </a:moveTo>
                <a:lnTo>
                  <a:pt x="825451" y="25400"/>
                </a:lnTo>
                <a:lnTo>
                  <a:pt x="833189" y="38100"/>
                </a:lnTo>
                <a:lnTo>
                  <a:pt x="836749" y="38100"/>
                </a:lnTo>
                <a:lnTo>
                  <a:pt x="838529" y="25400"/>
                </a:lnTo>
                <a:close/>
              </a:path>
              <a:path w="8818245" h="1460500">
                <a:moveTo>
                  <a:pt x="871355" y="25400"/>
                </a:moveTo>
                <a:lnTo>
                  <a:pt x="851073" y="25400"/>
                </a:lnTo>
                <a:lnTo>
                  <a:pt x="853471" y="38100"/>
                </a:lnTo>
                <a:lnTo>
                  <a:pt x="866633" y="38100"/>
                </a:lnTo>
                <a:lnTo>
                  <a:pt x="871355" y="25400"/>
                </a:lnTo>
                <a:close/>
              </a:path>
              <a:path w="8818245" h="1460500">
                <a:moveTo>
                  <a:pt x="897668" y="25400"/>
                </a:moveTo>
                <a:lnTo>
                  <a:pt x="887459" y="25400"/>
                </a:lnTo>
                <a:lnTo>
                  <a:pt x="884517" y="38100"/>
                </a:lnTo>
                <a:lnTo>
                  <a:pt x="891637" y="38100"/>
                </a:lnTo>
                <a:lnTo>
                  <a:pt x="897903" y="26000"/>
                </a:lnTo>
                <a:lnTo>
                  <a:pt x="897668" y="25400"/>
                </a:lnTo>
                <a:close/>
              </a:path>
              <a:path w="8818245" h="1460500">
                <a:moveTo>
                  <a:pt x="928537" y="0"/>
                </a:moveTo>
                <a:lnTo>
                  <a:pt x="903176" y="0"/>
                </a:lnTo>
                <a:lnTo>
                  <a:pt x="899864" y="12700"/>
                </a:lnTo>
                <a:lnTo>
                  <a:pt x="899045" y="16957"/>
                </a:lnTo>
                <a:lnTo>
                  <a:pt x="898223" y="25400"/>
                </a:lnTo>
                <a:lnTo>
                  <a:pt x="897907" y="26010"/>
                </a:lnTo>
                <a:lnTo>
                  <a:pt x="902642" y="38100"/>
                </a:lnTo>
                <a:lnTo>
                  <a:pt x="917155" y="38100"/>
                </a:lnTo>
                <a:lnTo>
                  <a:pt x="914945" y="25400"/>
                </a:lnTo>
                <a:lnTo>
                  <a:pt x="1110950" y="25400"/>
                </a:lnTo>
                <a:lnTo>
                  <a:pt x="1111867" y="18857"/>
                </a:lnTo>
                <a:lnTo>
                  <a:pt x="1112009" y="16823"/>
                </a:lnTo>
                <a:lnTo>
                  <a:pt x="1112196" y="12700"/>
                </a:lnTo>
                <a:lnTo>
                  <a:pt x="926170" y="12700"/>
                </a:lnTo>
                <a:lnTo>
                  <a:pt x="928537" y="0"/>
                </a:lnTo>
                <a:close/>
              </a:path>
              <a:path w="8818245" h="1460500">
                <a:moveTo>
                  <a:pt x="935029" y="25400"/>
                </a:moveTo>
                <a:lnTo>
                  <a:pt x="922045" y="25400"/>
                </a:lnTo>
                <a:lnTo>
                  <a:pt x="922045" y="38100"/>
                </a:lnTo>
                <a:lnTo>
                  <a:pt x="933814" y="38100"/>
                </a:lnTo>
                <a:lnTo>
                  <a:pt x="935029" y="25400"/>
                </a:lnTo>
                <a:close/>
              </a:path>
              <a:path w="8818245" h="1460500">
                <a:moveTo>
                  <a:pt x="979718" y="25400"/>
                </a:moveTo>
                <a:lnTo>
                  <a:pt x="960316" y="25400"/>
                </a:lnTo>
                <a:lnTo>
                  <a:pt x="962682" y="38100"/>
                </a:lnTo>
                <a:lnTo>
                  <a:pt x="976200" y="38100"/>
                </a:lnTo>
                <a:lnTo>
                  <a:pt x="979718" y="25400"/>
                </a:lnTo>
                <a:close/>
              </a:path>
              <a:path w="8818245" h="1460500">
                <a:moveTo>
                  <a:pt x="1012712" y="25400"/>
                </a:moveTo>
                <a:lnTo>
                  <a:pt x="979718" y="25400"/>
                </a:lnTo>
                <a:lnTo>
                  <a:pt x="983153" y="38100"/>
                </a:lnTo>
                <a:lnTo>
                  <a:pt x="1015770" y="38100"/>
                </a:lnTo>
                <a:lnTo>
                  <a:pt x="1012712" y="25400"/>
                </a:lnTo>
                <a:close/>
              </a:path>
              <a:path w="8818245" h="1460500">
                <a:moveTo>
                  <a:pt x="1040586" y="25400"/>
                </a:moveTo>
                <a:lnTo>
                  <a:pt x="1023864" y="25400"/>
                </a:lnTo>
                <a:lnTo>
                  <a:pt x="1026837" y="38100"/>
                </a:lnTo>
                <a:lnTo>
                  <a:pt x="1036460" y="38100"/>
                </a:lnTo>
                <a:lnTo>
                  <a:pt x="1040586" y="25400"/>
                </a:lnTo>
                <a:close/>
              </a:path>
              <a:path w="8818245" h="1460500">
                <a:moveTo>
                  <a:pt x="1072742" y="25400"/>
                </a:moveTo>
                <a:lnTo>
                  <a:pt x="1046847" y="25400"/>
                </a:lnTo>
                <a:lnTo>
                  <a:pt x="1053339" y="38100"/>
                </a:lnTo>
                <a:lnTo>
                  <a:pt x="1070993" y="38100"/>
                </a:lnTo>
                <a:lnTo>
                  <a:pt x="1072742" y="25400"/>
                </a:lnTo>
                <a:close/>
              </a:path>
              <a:path w="8818245" h="1460500">
                <a:moveTo>
                  <a:pt x="1110950" y="25400"/>
                </a:moveTo>
                <a:lnTo>
                  <a:pt x="1082218" y="25400"/>
                </a:lnTo>
                <a:lnTo>
                  <a:pt x="1088637" y="38100"/>
                </a:lnTo>
                <a:lnTo>
                  <a:pt x="1109704" y="38100"/>
                </a:lnTo>
                <a:lnTo>
                  <a:pt x="1110950" y="25400"/>
                </a:lnTo>
                <a:close/>
              </a:path>
              <a:path w="8818245" h="1460500">
                <a:moveTo>
                  <a:pt x="1111941" y="18332"/>
                </a:moveTo>
                <a:lnTo>
                  <a:pt x="1110950" y="25400"/>
                </a:lnTo>
                <a:lnTo>
                  <a:pt x="1109704" y="38100"/>
                </a:lnTo>
                <a:lnTo>
                  <a:pt x="1113987" y="38100"/>
                </a:lnTo>
                <a:lnTo>
                  <a:pt x="1111620" y="25400"/>
                </a:lnTo>
                <a:lnTo>
                  <a:pt x="1111941" y="18332"/>
                </a:lnTo>
                <a:close/>
              </a:path>
              <a:path w="8818245" h="1460500">
                <a:moveTo>
                  <a:pt x="1167618" y="12700"/>
                </a:moveTo>
                <a:lnTo>
                  <a:pt x="1112730" y="12700"/>
                </a:lnTo>
                <a:lnTo>
                  <a:pt x="1111952" y="18252"/>
                </a:lnTo>
                <a:lnTo>
                  <a:pt x="1111841" y="20538"/>
                </a:lnTo>
                <a:lnTo>
                  <a:pt x="1111734" y="26010"/>
                </a:lnTo>
                <a:lnTo>
                  <a:pt x="1113987" y="38100"/>
                </a:lnTo>
                <a:lnTo>
                  <a:pt x="1119232" y="38100"/>
                </a:lnTo>
                <a:lnTo>
                  <a:pt x="1127588" y="25400"/>
                </a:lnTo>
                <a:lnTo>
                  <a:pt x="1166372" y="25400"/>
                </a:lnTo>
                <a:lnTo>
                  <a:pt x="1167618" y="12700"/>
                </a:lnTo>
                <a:close/>
              </a:path>
              <a:path w="8818245" h="1460500">
                <a:moveTo>
                  <a:pt x="1161650" y="25400"/>
                </a:moveTo>
                <a:lnTo>
                  <a:pt x="1145472" y="25400"/>
                </a:lnTo>
                <a:lnTo>
                  <a:pt x="1146708" y="38100"/>
                </a:lnTo>
                <a:lnTo>
                  <a:pt x="1157472" y="38100"/>
                </a:lnTo>
                <a:lnTo>
                  <a:pt x="1161650" y="25400"/>
                </a:lnTo>
                <a:close/>
              </a:path>
              <a:path w="8818245" h="1460500">
                <a:moveTo>
                  <a:pt x="1200979" y="25400"/>
                </a:moveTo>
                <a:lnTo>
                  <a:pt x="1174121" y="25400"/>
                </a:lnTo>
                <a:lnTo>
                  <a:pt x="1172959" y="38100"/>
                </a:lnTo>
                <a:lnTo>
                  <a:pt x="1196487" y="38100"/>
                </a:lnTo>
                <a:lnTo>
                  <a:pt x="1200979" y="25400"/>
                </a:lnTo>
                <a:close/>
              </a:path>
              <a:path w="8818245" h="1460500">
                <a:moveTo>
                  <a:pt x="1223659" y="25400"/>
                </a:moveTo>
                <a:lnTo>
                  <a:pt x="1200979" y="25400"/>
                </a:lnTo>
                <a:lnTo>
                  <a:pt x="1204612" y="38100"/>
                </a:lnTo>
                <a:lnTo>
                  <a:pt x="1224894" y="38100"/>
                </a:lnTo>
                <a:lnTo>
                  <a:pt x="1223659" y="25400"/>
                </a:lnTo>
                <a:close/>
              </a:path>
              <a:path w="8818245" h="1460500">
                <a:moveTo>
                  <a:pt x="1262443" y="25400"/>
                </a:moveTo>
                <a:lnTo>
                  <a:pt x="1249365" y="25400"/>
                </a:lnTo>
                <a:lnTo>
                  <a:pt x="1257103" y="38100"/>
                </a:lnTo>
                <a:lnTo>
                  <a:pt x="1260663" y="38100"/>
                </a:lnTo>
                <a:lnTo>
                  <a:pt x="1262443" y="25400"/>
                </a:lnTo>
                <a:close/>
              </a:path>
              <a:path w="8818245" h="1460500">
                <a:moveTo>
                  <a:pt x="1295269" y="25400"/>
                </a:moveTo>
                <a:lnTo>
                  <a:pt x="1274987" y="25400"/>
                </a:lnTo>
                <a:lnTo>
                  <a:pt x="1277385" y="38100"/>
                </a:lnTo>
                <a:lnTo>
                  <a:pt x="1290547" y="38100"/>
                </a:lnTo>
                <a:lnTo>
                  <a:pt x="1295269" y="25400"/>
                </a:lnTo>
                <a:close/>
              </a:path>
              <a:path w="8818245" h="1460500">
                <a:moveTo>
                  <a:pt x="1321580" y="25400"/>
                </a:moveTo>
                <a:lnTo>
                  <a:pt x="1311363" y="25400"/>
                </a:lnTo>
                <a:lnTo>
                  <a:pt x="1308431" y="38100"/>
                </a:lnTo>
                <a:lnTo>
                  <a:pt x="1315551" y="38100"/>
                </a:lnTo>
                <a:lnTo>
                  <a:pt x="1321815" y="26000"/>
                </a:lnTo>
                <a:lnTo>
                  <a:pt x="1321580" y="25400"/>
                </a:lnTo>
                <a:close/>
              </a:path>
              <a:path w="8818245" h="1460500">
                <a:moveTo>
                  <a:pt x="1352450" y="0"/>
                </a:moveTo>
                <a:lnTo>
                  <a:pt x="1327090" y="0"/>
                </a:lnTo>
                <a:lnTo>
                  <a:pt x="1323773" y="12700"/>
                </a:lnTo>
                <a:lnTo>
                  <a:pt x="1322948" y="16957"/>
                </a:lnTo>
                <a:lnTo>
                  <a:pt x="1322127" y="25400"/>
                </a:lnTo>
                <a:lnTo>
                  <a:pt x="1321819" y="26010"/>
                </a:lnTo>
                <a:lnTo>
                  <a:pt x="1326556" y="38100"/>
                </a:lnTo>
                <a:lnTo>
                  <a:pt x="1341069" y="38100"/>
                </a:lnTo>
                <a:lnTo>
                  <a:pt x="1338849" y="25400"/>
                </a:lnTo>
                <a:lnTo>
                  <a:pt x="1535534" y="25400"/>
                </a:lnTo>
                <a:lnTo>
                  <a:pt x="1535825" y="18852"/>
                </a:lnTo>
                <a:lnTo>
                  <a:pt x="1532832" y="12700"/>
                </a:lnTo>
                <a:lnTo>
                  <a:pt x="1350084" y="12700"/>
                </a:lnTo>
                <a:lnTo>
                  <a:pt x="1352450" y="0"/>
                </a:lnTo>
                <a:close/>
              </a:path>
              <a:path w="8818245" h="1460500">
                <a:moveTo>
                  <a:pt x="1358942" y="25400"/>
                </a:moveTo>
                <a:lnTo>
                  <a:pt x="1345959" y="25400"/>
                </a:lnTo>
                <a:lnTo>
                  <a:pt x="1345959" y="38100"/>
                </a:lnTo>
                <a:lnTo>
                  <a:pt x="1357717" y="38100"/>
                </a:lnTo>
                <a:lnTo>
                  <a:pt x="1358942" y="25400"/>
                </a:lnTo>
                <a:close/>
              </a:path>
              <a:path w="8818245" h="1460500">
                <a:moveTo>
                  <a:pt x="1403622" y="25400"/>
                </a:moveTo>
                <a:lnTo>
                  <a:pt x="1384219" y="25400"/>
                </a:lnTo>
                <a:lnTo>
                  <a:pt x="1386596" y="38100"/>
                </a:lnTo>
                <a:lnTo>
                  <a:pt x="1400114" y="38100"/>
                </a:lnTo>
                <a:lnTo>
                  <a:pt x="1403622" y="25400"/>
                </a:lnTo>
                <a:close/>
              </a:path>
              <a:path w="8818245" h="1460500">
                <a:moveTo>
                  <a:pt x="1436615" y="25400"/>
                </a:moveTo>
                <a:lnTo>
                  <a:pt x="1403622" y="25400"/>
                </a:lnTo>
                <a:lnTo>
                  <a:pt x="1407056" y="38100"/>
                </a:lnTo>
                <a:lnTo>
                  <a:pt x="1439673" y="38100"/>
                </a:lnTo>
                <a:lnTo>
                  <a:pt x="1436615" y="25400"/>
                </a:lnTo>
                <a:close/>
              </a:path>
              <a:path w="8818245" h="1460500">
                <a:moveTo>
                  <a:pt x="1464499" y="25400"/>
                </a:moveTo>
                <a:lnTo>
                  <a:pt x="1447767" y="25400"/>
                </a:lnTo>
                <a:lnTo>
                  <a:pt x="1450751" y="38100"/>
                </a:lnTo>
                <a:lnTo>
                  <a:pt x="1460374" y="38100"/>
                </a:lnTo>
                <a:lnTo>
                  <a:pt x="1464499" y="25400"/>
                </a:lnTo>
                <a:close/>
              </a:path>
              <a:path w="8818245" h="1460500">
                <a:moveTo>
                  <a:pt x="1496655" y="25400"/>
                </a:moveTo>
                <a:lnTo>
                  <a:pt x="1470761" y="25400"/>
                </a:lnTo>
                <a:lnTo>
                  <a:pt x="1477253" y="38100"/>
                </a:lnTo>
                <a:lnTo>
                  <a:pt x="1494896" y="38100"/>
                </a:lnTo>
                <a:lnTo>
                  <a:pt x="1496655" y="25400"/>
                </a:lnTo>
                <a:close/>
              </a:path>
              <a:path w="8818245" h="1460500">
                <a:moveTo>
                  <a:pt x="1535534" y="25400"/>
                </a:moveTo>
                <a:lnTo>
                  <a:pt x="1506121" y="25400"/>
                </a:lnTo>
                <a:lnTo>
                  <a:pt x="1512540" y="38100"/>
                </a:lnTo>
                <a:lnTo>
                  <a:pt x="1534162" y="38100"/>
                </a:lnTo>
                <a:lnTo>
                  <a:pt x="1535498" y="26010"/>
                </a:lnTo>
                <a:lnTo>
                  <a:pt x="1535534" y="25400"/>
                </a:lnTo>
                <a:close/>
              </a:path>
              <a:path w="8818245" h="1460500">
                <a:moveTo>
                  <a:pt x="1535554" y="25505"/>
                </a:moveTo>
                <a:lnTo>
                  <a:pt x="1534162" y="38100"/>
                </a:lnTo>
                <a:lnTo>
                  <a:pt x="1537900" y="38100"/>
                </a:lnTo>
                <a:lnTo>
                  <a:pt x="1535554" y="25505"/>
                </a:lnTo>
                <a:close/>
              </a:path>
              <a:path w="8818245" h="1460500">
                <a:moveTo>
                  <a:pt x="1552999" y="25400"/>
                </a:moveTo>
                <a:lnTo>
                  <a:pt x="1535565" y="25400"/>
                </a:lnTo>
                <a:lnTo>
                  <a:pt x="1535648" y="26010"/>
                </a:lnTo>
                <a:lnTo>
                  <a:pt x="1537900" y="38100"/>
                </a:lnTo>
                <a:lnTo>
                  <a:pt x="1547219" y="38100"/>
                </a:lnTo>
                <a:lnTo>
                  <a:pt x="1552999" y="25400"/>
                </a:lnTo>
                <a:close/>
              </a:path>
              <a:path w="8818245" h="1460500">
                <a:moveTo>
                  <a:pt x="1569177" y="25400"/>
                </a:moveTo>
                <a:lnTo>
                  <a:pt x="1560894" y="25400"/>
                </a:lnTo>
                <a:lnTo>
                  <a:pt x="1555732" y="38100"/>
                </a:lnTo>
                <a:lnTo>
                  <a:pt x="1567460" y="38100"/>
                </a:lnTo>
                <a:lnTo>
                  <a:pt x="1569177" y="25400"/>
                </a:lnTo>
                <a:close/>
              </a:path>
              <a:path w="8818245" h="1460500">
                <a:moveTo>
                  <a:pt x="1592852" y="25400"/>
                </a:moveTo>
                <a:lnTo>
                  <a:pt x="1576988" y="25400"/>
                </a:lnTo>
                <a:lnTo>
                  <a:pt x="1576915" y="38100"/>
                </a:lnTo>
                <a:lnTo>
                  <a:pt x="1595982" y="38100"/>
                </a:lnTo>
                <a:lnTo>
                  <a:pt x="1592852" y="25400"/>
                </a:lnTo>
                <a:close/>
              </a:path>
              <a:path w="8818245" h="1460500">
                <a:moveTo>
                  <a:pt x="1613720" y="25400"/>
                </a:moveTo>
                <a:lnTo>
                  <a:pt x="1599658" y="25400"/>
                </a:lnTo>
                <a:lnTo>
                  <a:pt x="1600590" y="38100"/>
                </a:lnTo>
                <a:lnTo>
                  <a:pt x="1613333" y="38100"/>
                </a:lnTo>
                <a:lnTo>
                  <a:pt x="1613720" y="25400"/>
                </a:lnTo>
                <a:close/>
              </a:path>
              <a:path w="8818245" h="1460500">
                <a:moveTo>
                  <a:pt x="1637018" y="25400"/>
                </a:moveTo>
                <a:lnTo>
                  <a:pt x="1619510" y="25400"/>
                </a:lnTo>
                <a:lnTo>
                  <a:pt x="1617395" y="38100"/>
                </a:lnTo>
                <a:lnTo>
                  <a:pt x="1639436" y="38100"/>
                </a:lnTo>
                <a:lnTo>
                  <a:pt x="1637018" y="25400"/>
                </a:lnTo>
                <a:close/>
              </a:path>
              <a:path w="8818245" h="1460500">
                <a:moveTo>
                  <a:pt x="1660933" y="25400"/>
                </a:moveTo>
                <a:lnTo>
                  <a:pt x="1647174" y="25400"/>
                </a:lnTo>
                <a:lnTo>
                  <a:pt x="1649907" y="38100"/>
                </a:lnTo>
                <a:lnTo>
                  <a:pt x="1663739" y="38100"/>
                </a:lnTo>
                <a:lnTo>
                  <a:pt x="1660933" y="25400"/>
                </a:lnTo>
                <a:close/>
              </a:path>
              <a:path w="8818245" h="1460500">
                <a:moveTo>
                  <a:pt x="1706419" y="25400"/>
                </a:moveTo>
                <a:lnTo>
                  <a:pt x="1671163" y="25400"/>
                </a:lnTo>
                <a:lnTo>
                  <a:pt x="1671792" y="38100"/>
                </a:lnTo>
                <a:lnTo>
                  <a:pt x="1684849" y="38100"/>
                </a:lnTo>
                <a:lnTo>
                  <a:pt x="1706419" y="25400"/>
                </a:lnTo>
                <a:close/>
              </a:path>
              <a:path w="8818245" h="1460500">
                <a:moveTo>
                  <a:pt x="1727989" y="25400"/>
                </a:moveTo>
                <a:lnTo>
                  <a:pt x="1712586" y="25400"/>
                </a:lnTo>
                <a:lnTo>
                  <a:pt x="1711654" y="38100"/>
                </a:lnTo>
                <a:lnTo>
                  <a:pt x="1722910" y="38100"/>
                </a:lnTo>
                <a:lnTo>
                  <a:pt x="1727989" y="25400"/>
                </a:lnTo>
                <a:close/>
              </a:path>
              <a:path w="8818245" h="1460500">
                <a:moveTo>
                  <a:pt x="1745800" y="12700"/>
                </a:moveTo>
                <a:lnTo>
                  <a:pt x="1711256" y="12700"/>
                </a:lnTo>
                <a:lnTo>
                  <a:pt x="1709152" y="25400"/>
                </a:lnTo>
                <a:lnTo>
                  <a:pt x="1738617" y="25400"/>
                </a:lnTo>
                <a:lnTo>
                  <a:pt x="1737517" y="38100"/>
                </a:lnTo>
                <a:lnTo>
                  <a:pt x="1745569" y="38100"/>
                </a:lnTo>
                <a:lnTo>
                  <a:pt x="1746815" y="25400"/>
                </a:lnTo>
                <a:lnTo>
                  <a:pt x="1747493" y="20538"/>
                </a:lnTo>
                <a:lnTo>
                  <a:pt x="1745800" y="12700"/>
                </a:lnTo>
                <a:close/>
              </a:path>
              <a:path w="8818245" h="1460500">
                <a:moveTo>
                  <a:pt x="1747495" y="20549"/>
                </a:moveTo>
                <a:lnTo>
                  <a:pt x="1746815" y="25400"/>
                </a:lnTo>
                <a:lnTo>
                  <a:pt x="1745569" y="38100"/>
                </a:lnTo>
                <a:lnTo>
                  <a:pt x="1746826" y="38100"/>
                </a:lnTo>
                <a:lnTo>
                  <a:pt x="1748543" y="25400"/>
                </a:lnTo>
                <a:lnTo>
                  <a:pt x="1747495" y="20549"/>
                </a:lnTo>
                <a:close/>
              </a:path>
              <a:path w="8818245" h="1460500">
                <a:moveTo>
                  <a:pt x="1803473" y="12700"/>
                </a:moveTo>
                <a:lnTo>
                  <a:pt x="1748595" y="12700"/>
                </a:lnTo>
                <a:lnTo>
                  <a:pt x="1747495" y="20549"/>
                </a:lnTo>
                <a:lnTo>
                  <a:pt x="1748543" y="25400"/>
                </a:lnTo>
                <a:lnTo>
                  <a:pt x="1746826" y="38100"/>
                </a:lnTo>
                <a:lnTo>
                  <a:pt x="1755098" y="38100"/>
                </a:lnTo>
                <a:lnTo>
                  <a:pt x="1763454" y="25400"/>
                </a:lnTo>
                <a:lnTo>
                  <a:pt x="1802238" y="25400"/>
                </a:lnTo>
                <a:lnTo>
                  <a:pt x="1803473" y="12700"/>
                </a:lnTo>
                <a:close/>
              </a:path>
              <a:path w="8818245" h="1460500">
                <a:moveTo>
                  <a:pt x="1797515" y="25400"/>
                </a:moveTo>
                <a:lnTo>
                  <a:pt x="1781338" y="25400"/>
                </a:lnTo>
                <a:lnTo>
                  <a:pt x="1782573" y="38100"/>
                </a:lnTo>
                <a:lnTo>
                  <a:pt x="1793338" y="38100"/>
                </a:lnTo>
                <a:lnTo>
                  <a:pt x="1797515" y="25400"/>
                </a:lnTo>
                <a:close/>
              </a:path>
              <a:path w="8818245" h="1460500">
                <a:moveTo>
                  <a:pt x="1836844" y="25400"/>
                </a:moveTo>
                <a:lnTo>
                  <a:pt x="1809976" y="25400"/>
                </a:lnTo>
                <a:lnTo>
                  <a:pt x="1808824" y="38100"/>
                </a:lnTo>
                <a:lnTo>
                  <a:pt x="1832352" y="38100"/>
                </a:lnTo>
                <a:lnTo>
                  <a:pt x="1836844" y="25400"/>
                </a:lnTo>
                <a:close/>
              </a:path>
              <a:path w="8818245" h="1460500">
                <a:moveTo>
                  <a:pt x="1859524" y="25400"/>
                </a:moveTo>
                <a:lnTo>
                  <a:pt x="1836844" y="25400"/>
                </a:lnTo>
                <a:lnTo>
                  <a:pt x="1840477" y="38100"/>
                </a:lnTo>
                <a:lnTo>
                  <a:pt x="1860760" y="38100"/>
                </a:lnTo>
                <a:lnTo>
                  <a:pt x="1859524" y="25400"/>
                </a:lnTo>
                <a:close/>
              </a:path>
              <a:path w="8818245" h="1460500">
                <a:moveTo>
                  <a:pt x="1898308" y="25400"/>
                </a:moveTo>
                <a:lnTo>
                  <a:pt x="1885230" y="25400"/>
                </a:lnTo>
                <a:lnTo>
                  <a:pt x="1892968" y="38100"/>
                </a:lnTo>
                <a:lnTo>
                  <a:pt x="1896528" y="38100"/>
                </a:lnTo>
                <a:lnTo>
                  <a:pt x="1898308" y="25400"/>
                </a:lnTo>
                <a:close/>
              </a:path>
              <a:path w="8818245" h="1460500">
                <a:moveTo>
                  <a:pt x="1931134" y="25400"/>
                </a:moveTo>
                <a:lnTo>
                  <a:pt x="1910852" y="25400"/>
                </a:lnTo>
                <a:lnTo>
                  <a:pt x="1913250" y="38100"/>
                </a:lnTo>
                <a:lnTo>
                  <a:pt x="1926412" y="38100"/>
                </a:lnTo>
                <a:lnTo>
                  <a:pt x="1931134" y="25400"/>
                </a:lnTo>
                <a:close/>
              </a:path>
              <a:path w="8818245" h="1460500">
                <a:moveTo>
                  <a:pt x="1957445" y="25400"/>
                </a:moveTo>
                <a:lnTo>
                  <a:pt x="1947228" y="25400"/>
                </a:lnTo>
                <a:lnTo>
                  <a:pt x="1944286" y="38100"/>
                </a:lnTo>
                <a:lnTo>
                  <a:pt x="1951417" y="38100"/>
                </a:lnTo>
                <a:lnTo>
                  <a:pt x="1957681" y="26000"/>
                </a:lnTo>
                <a:lnTo>
                  <a:pt x="1957445" y="25400"/>
                </a:lnTo>
                <a:close/>
              </a:path>
              <a:path w="8818245" h="1460500">
                <a:moveTo>
                  <a:pt x="1988316" y="0"/>
                </a:moveTo>
                <a:lnTo>
                  <a:pt x="1962955" y="0"/>
                </a:lnTo>
                <a:lnTo>
                  <a:pt x="1959638" y="12700"/>
                </a:lnTo>
                <a:lnTo>
                  <a:pt x="1958814" y="16957"/>
                </a:lnTo>
                <a:lnTo>
                  <a:pt x="1957992" y="25400"/>
                </a:lnTo>
                <a:lnTo>
                  <a:pt x="1957685" y="26010"/>
                </a:lnTo>
                <a:lnTo>
                  <a:pt x="1962421" y="38100"/>
                </a:lnTo>
                <a:lnTo>
                  <a:pt x="1976934" y="38100"/>
                </a:lnTo>
                <a:lnTo>
                  <a:pt x="1974714" y="25400"/>
                </a:lnTo>
                <a:lnTo>
                  <a:pt x="2170719" y="25400"/>
                </a:lnTo>
                <a:lnTo>
                  <a:pt x="2171721" y="18252"/>
                </a:lnTo>
                <a:lnTo>
                  <a:pt x="2171970" y="12700"/>
                </a:lnTo>
                <a:lnTo>
                  <a:pt x="1985950" y="12700"/>
                </a:lnTo>
                <a:lnTo>
                  <a:pt x="1988316" y="0"/>
                </a:lnTo>
                <a:close/>
              </a:path>
              <a:path w="8818245" h="1460500">
                <a:moveTo>
                  <a:pt x="1994808" y="25400"/>
                </a:moveTo>
                <a:lnTo>
                  <a:pt x="1981824" y="25400"/>
                </a:lnTo>
                <a:lnTo>
                  <a:pt x="1981824" y="38100"/>
                </a:lnTo>
                <a:lnTo>
                  <a:pt x="1993583" y="38100"/>
                </a:lnTo>
                <a:lnTo>
                  <a:pt x="1994808" y="25400"/>
                </a:lnTo>
                <a:close/>
              </a:path>
              <a:path w="8818245" h="1460500">
                <a:moveTo>
                  <a:pt x="2039487" y="25400"/>
                </a:moveTo>
                <a:lnTo>
                  <a:pt x="2020085" y="25400"/>
                </a:lnTo>
                <a:lnTo>
                  <a:pt x="2022451" y="38100"/>
                </a:lnTo>
                <a:lnTo>
                  <a:pt x="2035979" y="38100"/>
                </a:lnTo>
                <a:lnTo>
                  <a:pt x="2039487" y="25400"/>
                </a:lnTo>
                <a:close/>
              </a:path>
              <a:path w="8818245" h="1460500">
                <a:moveTo>
                  <a:pt x="2072481" y="25400"/>
                </a:moveTo>
                <a:lnTo>
                  <a:pt x="2039487" y="25400"/>
                </a:lnTo>
                <a:lnTo>
                  <a:pt x="2042922" y="38100"/>
                </a:lnTo>
                <a:lnTo>
                  <a:pt x="2075538" y="38100"/>
                </a:lnTo>
                <a:lnTo>
                  <a:pt x="2072481" y="25400"/>
                </a:lnTo>
                <a:close/>
              </a:path>
              <a:path w="8818245" h="1460500">
                <a:moveTo>
                  <a:pt x="2100365" y="25400"/>
                </a:moveTo>
                <a:lnTo>
                  <a:pt x="2083632" y="25400"/>
                </a:lnTo>
                <a:lnTo>
                  <a:pt x="2086617" y="38100"/>
                </a:lnTo>
                <a:lnTo>
                  <a:pt x="2096239" y="38100"/>
                </a:lnTo>
                <a:lnTo>
                  <a:pt x="2100365" y="25400"/>
                </a:lnTo>
                <a:close/>
              </a:path>
              <a:path w="8818245" h="1460500">
                <a:moveTo>
                  <a:pt x="2132521" y="25400"/>
                </a:moveTo>
                <a:lnTo>
                  <a:pt x="2106626" y="25400"/>
                </a:lnTo>
                <a:lnTo>
                  <a:pt x="2113118" y="38100"/>
                </a:lnTo>
                <a:lnTo>
                  <a:pt x="2130762" y="38100"/>
                </a:lnTo>
                <a:lnTo>
                  <a:pt x="2132521" y="25400"/>
                </a:lnTo>
                <a:close/>
              </a:path>
              <a:path w="8818245" h="1460500">
                <a:moveTo>
                  <a:pt x="2170719" y="25400"/>
                </a:moveTo>
                <a:lnTo>
                  <a:pt x="2141987" y="25400"/>
                </a:lnTo>
                <a:lnTo>
                  <a:pt x="2148405" y="38100"/>
                </a:lnTo>
                <a:lnTo>
                  <a:pt x="2169483" y="38100"/>
                </a:lnTo>
                <a:lnTo>
                  <a:pt x="2170719" y="25400"/>
                </a:lnTo>
                <a:close/>
              </a:path>
              <a:path w="8818245" h="1460500">
                <a:moveTo>
                  <a:pt x="2171721" y="18252"/>
                </a:moveTo>
                <a:lnTo>
                  <a:pt x="2170719" y="25400"/>
                </a:lnTo>
                <a:lnTo>
                  <a:pt x="2169483" y="38100"/>
                </a:lnTo>
                <a:lnTo>
                  <a:pt x="2173766" y="38100"/>
                </a:lnTo>
                <a:lnTo>
                  <a:pt x="2171399" y="25400"/>
                </a:lnTo>
                <a:lnTo>
                  <a:pt x="2171721" y="18252"/>
                </a:lnTo>
                <a:close/>
              </a:path>
              <a:path w="8818245" h="1460500">
                <a:moveTo>
                  <a:pt x="2227387" y="12700"/>
                </a:moveTo>
                <a:lnTo>
                  <a:pt x="2172499" y="12700"/>
                </a:lnTo>
                <a:lnTo>
                  <a:pt x="2171721" y="18252"/>
                </a:lnTo>
                <a:lnTo>
                  <a:pt x="2171618" y="20538"/>
                </a:lnTo>
                <a:lnTo>
                  <a:pt x="2171513" y="26010"/>
                </a:lnTo>
                <a:lnTo>
                  <a:pt x="2173766" y="38100"/>
                </a:lnTo>
                <a:lnTo>
                  <a:pt x="2179001" y="38100"/>
                </a:lnTo>
                <a:lnTo>
                  <a:pt x="2187367" y="25400"/>
                </a:lnTo>
                <a:lnTo>
                  <a:pt x="2226152" y="25400"/>
                </a:lnTo>
                <a:lnTo>
                  <a:pt x="2227387" y="12700"/>
                </a:lnTo>
                <a:close/>
              </a:path>
              <a:path w="8818245" h="1460500">
                <a:moveTo>
                  <a:pt x="2221429" y="25400"/>
                </a:moveTo>
                <a:lnTo>
                  <a:pt x="2205252" y="25400"/>
                </a:lnTo>
                <a:lnTo>
                  <a:pt x="2206487" y="38100"/>
                </a:lnTo>
                <a:lnTo>
                  <a:pt x="2217251" y="38100"/>
                </a:lnTo>
                <a:lnTo>
                  <a:pt x="2221429" y="25400"/>
                </a:lnTo>
                <a:close/>
              </a:path>
              <a:path w="8818245" h="1460500">
                <a:moveTo>
                  <a:pt x="2260747" y="25400"/>
                </a:moveTo>
                <a:lnTo>
                  <a:pt x="2233890" y="25400"/>
                </a:lnTo>
                <a:lnTo>
                  <a:pt x="2232727" y="38100"/>
                </a:lnTo>
                <a:lnTo>
                  <a:pt x="2256266" y="38100"/>
                </a:lnTo>
                <a:lnTo>
                  <a:pt x="2260747" y="25400"/>
                </a:lnTo>
                <a:close/>
              </a:path>
              <a:path w="8818245" h="1460500">
                <a:moveTo>
                  <a:pt x="2283438" y="25400"/>
                </a:moveTo>
                <a:lnTo>
                  <a:pt x="2260747" y="25400"/>
                </a:lnTo>
                <a:lnTo>
                  <a:pt x="2264391" y="38100"/>
                </a:lnTo>
                <a:lnTo>
                  <a:pt x="2284673" y="38100"/>
                </a:lnTo>
                <a:lnTo>
                  <a:pt x="2283438" y="25400"/>
                </a:lnTo>
                <a:close/>
              </a:path>
              <a:path w="8818245" h="1460500">
                <a:moveTo>
                  <a:pt x="2322222" y="25400"/>
                </a:moveTo>
                <a:lnTo>
                  <a:pt x="2309133" y="25400"/>
                </a:lnTo>
                <a:lnTo>
                  <a:pt x="2316871" y="38100"/>
                </a:lnTo>
                <a:lnTo>
                  <a:pt x="2320442" y="38100"/>
                </a:lnTo>
                <a:lnTo>
                  <a:pt x="2322222" y="25400"/>
                </a:lnTo>
                <a:close/>
              </a:path>
              <a:path w="8818245" h="1460500">
                <a:moveTo>
                  <a:pt x="2355038" y="25400"/>
                </a:moveTo>
                <a:lnTo>
                  <a:pt x="2334756" y="25400"/>
                </a:lnTo>
                <a:lnTo>
                  <a:pt x="2337153" y="38100"/>
                </a:lnTo>
                <a:lnTo>
                  <a:pt x="2350315" y="38100"/>
                </a:lnTo>
                <a:lnTo>
                  <a:pt x="2355038" y="25400"/>
                </a:lnTo>
                <a:close/>
              </a:path>
              <a:path w="8818245" h="1460500">
                <a:moveTo>
                  <a:pt x="2381359" y="25400"/>
                </a:moveTo>
                <a:lnTo>
                  <a:pt x="2371142" y="25400"/>
                </a:lnTo>
                <a:lnTo>
                  <a:pt x="2368200" y="38100"/>
                </a:lnTo>
                <a:lnTo>
                  <a:pt x="2375320" y="38100"/>
                </a:lnTo>
                <a:lnTo>
                  <a:pt x="2381595" y="26000"/>
                </a:lnTo>
                <a:lnTo>
                  <a:pt x="2381359" y="25400"/>
                </a:lnTo>
                <a:close/>
              </a:path>
              <a:path w="8818245" h="1460500">
                <a:moveTo>
                  <a:pt x="2412219" y="0"/>
                </a:moveTo>
                <a:lnTo>
                  <a:pt x="2386869" y="0"/>
                </a:lnTo>
                <a:lnTo>
                  <a:pt x="2383552" y="12700"/>
                </a:lnTo>
                <a:lnTo>
                  <a:pt x="2382727" y="16957"/>
                </a:lnTo>
                <a:lnTo>
                  <a:pt x="2381906" y="25400"/>
                </a:lnTo>
                <a:lnTo>
                  <a:pt x="2381598" y="26010"/>
                </a:lnTo>
                <a:lnTo>
                  <a:pt x="2386335" y="38100"/>
                </a:lnTo>
                <a:lnTo>
                  <a:pt x="2400837" y="38100"/>
                </a:lnTo>
                <a:lnTo>
                  <a:pt x="2398628" y="25400"/>
                </a:lnTo>
                <a:lnTo>
                  <a:pt x="2594633" y="25400"/>
                </a:lnTo>
                <a:lnTo>
                  <a:pt x="2595549" y="18857"/>
                </a:lnTo>
                <a:lnTo>
                  <a:pt x="2595692" y="16823"/>
                </a:lnTo>
                <a:lnTo>
                  <a:pt x="2595879" y="12700"/>
                </a:lnTo>
                <a:lnTo>
                  <a:pt x="2409853" y="12700"/>
                </a:lnTo>
                <a:lnTo>
                  <a:pt x="2412219" y="0"/>
                </a:lnTo>
                <a:close/>
              </a:path>
              <a:path w="8818245" h="1460500">
                <a:moveTo>
                  <a:pt x="2418711" y="25400"/>
                </a:moveTo>
                <a:lnTo>
                  <a:pt x="2405727" y="25400"/>
                </a:lnTo>
                <a:lnTo>
                  <a:pt x="2405727" y="38100"/>
                </a:lnTo>
                <a:lnTo>
                  <a:pt x="2417497" y="38100"/>
                </a:lnTo>
                <a:lnTo>
                  <a:pt x="2418711" y="25400"/>
                </a:lnTo>
                <a:close/>
              </a:path>
              <a:path w="8818245" h="1460500">
                <a:moveTo>
                  <a:pt x="2463401" y="25400"/>
                </a:moveTo>
                <a:lnTo>
                  <a:pt x="2443998" y="25400"/>
                </a:lnTo>
                <a:lnTo>
                  <a:pt x="2446365" y="38100"/>
                </a:lnTo>
                <a:lnTo>
                  <a:pt x="2459883" y="38100"/>
                </a:lnTo>
                <a:lnTo>
                  <a:pt x="2463401" y="25400"/>
                </a:lnTo>
                <a:close/>
              </a:path>
              <a:path w="8818245" h="1460500">
                <a:moveTo>
                  <a:pt x="2496395" y="25400"/>
                </a:moveTo>
                <a:lnTo>
                  <a:pt x="2463401" y="25400"/>
                </a:lnTo>
                <a:lnTo>
                  <a:pt x="2466835" y="38100"/>
                </a:lnTo>
                <a:lnTo>
                  <a:pt x="2499452" y="38100"/>
                </a:lnTo>
                <a:lnTo>
                  <a:pt x="2496395" y="25400"/>
                </a:lnTo>
                <a:close/>
              </a:path>
              <a:path w="8818245" h="1460500">
                <a:moveTo>
                  <a:pt x="2524268" y="25400"/>
                </a:moveTo>
                <a:lnTo>
                  <a:pt x="2507546" y="25400"/>
                </a:lnTo>
                <a:lnTo>
                  <a:pt x="2510520" y="38100"/>
                </a:lnTo>
                <a:lnTo>
                  <a:pt x="2520153" y="38100"/>
                </a:lnTo>
                <a:lnTo>
                  <a:pt x="2524268" y="25400"/>
                </a:lnTo>
                <a:close/>
              </a:path>
              <a:path w="8818245" h="1460500">
                <a:moveTo>
                  <a:pt x="2556424" y="25400"/>
                </a:moveTo>
                <a:lnTo>
                  <a:pt x="2530540" y="25400"/>
                </a:lnTo>
                <a:lnTo>
                  <a:pt x="2537032" y="38100"/>
                </a:lnTo>
                <a:lnTo>
                  <a:pt x="2554676" y="38100"/>
                </a:lnTo>
                <a:lnTo>
                  <a:pt x="2556424" y="25400"/>
                </a:lnTo>
                <a:close/>
              </a:path>
              <a:path w="8818245" h="1460500">
                <a:moveTo>
                  <a:pt x="2594633" y="25400"/>
                </a:moveTo>
                <a:lnTo>
                  <a:pt x="2565900" y="25400"/>
                </a:lnTo>
                <a:lnTo>
                  <a:pt x="2572319" y="38100"/>
                </a:lnTo>
                <a:lnTo>
                  <a:pt x="2593397" y="38100"/>
                </a:lnTo>
                <a:lnTo>
                  <a:pt x="2594633" y="25400"/>
                </a:lnTo>
                <a:close/>
              </a:path>
              <a:path w="8818245" h="1460500">
                <a:moveTo>
                  <a:pt x="2595623" y="18332"/>
                </a:moveTo>
                <a:lnTo>
                  <a:pt x="2594633" y="25400"/>
                </a:lnTo>
                <a:lnTo>
                  <a:pt x="2593397" y="38100"/>
                </a:lnTo>
                <a:lnTo>
                  <a:pt x="2597669" y="38100"/>
                </a:lnTo>
                <a:lnTo>
                  <a:pt x="2595303" y="25400"/>
                </a:lnTo>
                <a:lnTo>
                  <a:pt x="2595623" y="18332"/>
                </a:lnTo>
                <a:close/>
              </a:path>
              <a:path w="8818245" h="1460500">
                <a:moveTo>
                  <a:pt x="2651301" y="12700"/>
                </a:moveTo>
                <a:lnTo>
                  <a:pt x="2596413" y="12700"/>
                </a:lnTo>
                <a:lnTo>
                  <a:pt x="2595634" y="18252"/>
                </a:lnTo>
                <a:lnTo>
                  <a:pt x="2595523" y="20538"/>
                </a:lnTo>
                <a:lnTo>
                  <a:pt x="2595416" y="26010"/>
                </a:lnTo>
                <a:lnTo>
                  <a:pt x="2597669" y="38100"/>
                </a:lnTo>
                <a:lnTo>
                  <a:pt x="2602915" y="38100"/>
                </a:lnTo>
                <a:lnTo>
                  <a:pt x="2611271" y="25400"/>
                </a:lnTo>
                <a:lnTo>
                  <a:pt x="2650055" y="25400"/>
                </a:lnTo>
                <a:lnTo>
                  <a:pt x="2651301" y="12700"/>
                </a:lnTo>
                <a:close/>
              </a:path>
              <a:path w="8818245" h="1460500">
                <a:moveTo>
                  <a:pt x="2645333" y="25400"/>
                </a:moveTo>
                <a:lnTo>
                  <a:pt x="2629155" y="25400"/>
                </a:lnTo>
                <a:lnTo>
                  <a:pt x="2630391" y="38100"/>
                </a:lnTo>
                <a:lnTo>
                  <a:pt x="2641155" y="38100"/>
                </a:lnTo>
                <a:lnTo>
                  <a:pt x="2645333" y="25400"/>
                </a:lnTo>
                <a:close/>
              </a:path>
              <a:path w="8818245" h="1460500">
                <a:moveTo>
                  <a:pt x="2684661" y="25400"/>
                </a:moveTo>
                <a:lnTo>
                  <a:pt x="2657803" y="25400"/>
                </a:lnTo>
                <a:lnTo>
                  <a:pt x="2656641" y="38100"/>
                </a:lnTo>
                <a:lnTo>
                  <a:pt x="2680169" y="38100"/>
                </a:lnTo>
                <a:lnTo>
                  <a:pt x="2684661" y="25400"/>
                </a:lnTo>
                <a:close/>
              </a:path>
              <a:path w="8818245" h="1460500">
                <a:moveTo>
                  <a:pt x="2707341" y="25400"/>
                </a:moveTo>
                <a:lnTo>
                  <a:pt x="2684661" y="25400"/>
                </a:lnTo>
                <a:lnTo>
                  <a:pt x="2688305" y="38100"/>
                </a:lnTo>
                <a:lnTo>
                  <a:pt x="2708577" y="38100"/>
                </a:lnTo>
                <a:lnTo>
                  <a:pt x="2707341" y="25400"/>
                </a:lnTo>
                <a:close/>
              </a:path>
              <a:path w="8818245" h="1460500">
                <a:moveTo>
                  <a:pt x="2746125" y="25400"/>
                </a:moveTo>
                <a:lnTo>
                  <a:pt x="2733047" y="25400"/>
                </a:lnTo>
                <a:lnTo>
                  <a:pt x="2740785" y="38100"/>
                </a:lnTo>
                <a:lnTo>
                  <a:pt x="2744345" y="38100"/>
                </a:lnTo>
                <a:lnTo>
                  <a:pt x="2746125" y="25400"/>
                </a:lnTo>
                <a:close/>
              </a:path>
              <a:path w="8818245" h="1460500">
                <a:moveTo>
                  <a:pt x="2778952" y="25400"/>
                </a:moveTo>
                <a:lnTo>
                  <a:pt x="2758669" y="25400"/>
                </a:lnTo>
                <a:lnTo>
                  <a:pt x="2761067" y="38100"/>
                </a:lnTo>
                <a:lnTo>
                  <a:pt x="2774229" y="38100"/>
                </a:lnTo>
                <a:lnTo>
                  <a:pt x="2778952" y="25400"/>
                </a:lnTo>
                <a:close/>
              </a:path>
              <a:path w="8818245" h="1460500">
                <a:moveTo>
                  <a:pt x="2805263" y="25400"/>
                </a:moveTo>
                <a:lnTo>
                  <a:pt x="2795056" y="25400"/>
                </a:lnTo>
                <a:lnTo>
                  <a:pt x="2792113" y="38100"/>
                </a:lnTo>
                <a:lnTo>
                  <a:pt x="2799234" y="38100"/>
                </a:lnTo>
                <a:lnTo>
                  <a:pt x="2805498" y="26000"/>
                </a:lnTo>
                <a:lnTo>
                  <a:pt x="2805263" y="25400"/>
                </a:lnTo>
                <a:close/>
              </a:path>
              <a:path w="8818245" h="1460500">
                <a:moveTo>
                  <a:pt x="2836133" y="0"/>
                </a:moveTo>
                <a:lnTo>
                  <a:pt x="2810773" y="0"/>
                </a:lnTo>
                <a:lnTo>
                  <a:pt x="2807456" y="12700"/>
                </a:lnTo>
                <a:lnTo>
                  <a:pt x="2806651" y="16823"/>
                </a:lnTo>
                <a:lnTo>
                  <a:pt x="2805809" y="25400"/>
                </a:lnTo>
                <a:lnTo>
                  <a:pt x="2805502" y="26010"/>
                </a:lnTo>
                <a:lnTo>
                  <a:pt x="2810239" y="38100"/>
                </a:lnTo>
                <a:lnTo>
                  <a:pt x="2824751" y="38100"/>
                </a:lnTo>
                <a:lnTo>
                  <a:pt x="2822542" y="25400"/>
                </a:lnTo>
                <a:lnTo>
                  <a:pt x="3019216" y="25400"/>
                </a:lnTo>
                <a:lnTo>
                  <a:pt x="3019508" y="18852"/>
                </a:lnTo>
                <a:lnTo>
                  <a:pt x="3016515" y="12700"/>
                </a:lnTo>
                <a:lnTo>
                  <a:pt x="2833767" y="12700"/>
                </a:lnTo>
                <a:lnTo>
                  <a:pt x="2836133" y="0"/>
                </a:lnTo>
                <a:close/>
              </a:path>
              <a:path w="8818245" h="1460500">
                <a:moveTo>
                  <a:pt x="2842625" y="25400"/>
                </a:moveTo>
                <a:lnTo>
                  <a:pt x="2829641" y="25400"/>
                </a:lnTo>
                <a:lnTo>
                  <a:pt x="2829641" y="38100"/>
                </a:lnTo>
                <a:lnTo>
                  <a:pt x="2841400" y="38100"/>
                </a:lnTo>
                <a:lnTo>
                  <a:pt x="2842625" y="25400"/>
                </a:lnTo>
                <a:close/>
              </a:path>
              <a:path w="8818245" h="1460500">
                <a:moveTo>
                  <a:pt x="2887304" y="25400"/>
                </a:moveTo>
                <a:lnTo>
                  <a:pt x="2867902" y="25400"/>
                </a:lnTo>
                <a:lnTo>
                  <a:pt x="2870279" y="38100"/>
                </a:lnTo>
                <a:lnTo>
                  <a:pt x="2883797" y="38100"/>
                </a:lnTo>
                <a:lnTo>
                  <a:pt x="2887304" y="25400"/>
                </a:lnTo>
                <a:close/>
              </a:path>
              <a:path w="8818245" h="1460500">
                <a:moveTo>
                  <a:pt x="2920308" y="25400"/>
                </a:moveTo>
                <a:lnTo>
                  <a:pt x="2887304" y="25400"/>
                </a:lnTo>
                <a:lnTo>
                  <a:pt x="2890749" y="38100"/>
                </a:lnTo>
                <a:lnTo>
                  <a:pt x="2923356" y="38100"/>
                </a:lnTo>
                <a:lnTo>
                  <a:pt x="2920308" y="25400"/>
                </a:lnTo>
                <a:close/>
              </a:path>
              <a:path w="8818245" h="1460500">
                <a:moveTo>
                  <a:pt x="2948182" y="25400"/>
                </a:moveTo>
                <a:lnTo>
                  <a:pt x="2931460" y="25400"/>
                </a:lnTo>
                <a:lnTo>
                  <a:pt x="2934434" y="38100"/>
                </a:lnTo>
                <a:lnTo>
                  <a:pt x="2944056" y="38100"/>
                </a:lnTo>
                <a:lnTo>
                  <a:pt x="2948182" y="25400"/>
                </a:lnTo>
                <a:close/>
              </a:path>
              <a:path w="8818245" h="1460500">
                <a:moveTo>
                  <a:pt x="2980338" y="25400"/>
                </a:moveTo>
                <a:lnTo>
                  <a:pt x="2954444" y="25400"/>
                </a:lnTo>
                <a:lnTo>
                  <a:pt x="2960936" y="38100"/>
                </a:lnTo>
                <a:lnTo>
                  <a:pt x="2978579" y="38100"/>
                </a:lnTo>
                <a:lnTo>
                  <a:pt x="2980338" y="25400"/>
                </a:lnTo>
                <a:close/>
              </a:path>
              <a:path w="8818245" h="1460500">
                <a:moveTo>
                  <a:pt x="3019216" y="25400"/>
                </a:moveTo>
                <a:lnTo>
                  <a:pt x="2989814" y="25400"/>
                </a:lnTo>
                <a:lnTo>
                  <a:pt x="2996222" y="38100"/>
                </a:lnTo>
                <a:lnTo>
                  <a:pt x="3017845" y="38100"/>
                </a:lnTo>
                <a:lnTo>
                  <a:pt x="3019180" y="26010"/>
                </a:lnTo>
                <a:lnTo>
                  <a:pt x="3019216" y="25400"/>
                </a:lnTo>
                <a:close/>
              </a:path>
              <a:path w="8818245" h="1460500">
                <a:moveTo>
                  <a:pt x="3019236" y="25505"/>
                </a:moveTo>
                <a:lnTo>
                  <a:pt x="3017845" y="38100"/>
                </a:lnTo>
                <a:lnTo>
                  <a:pt x="3021583" y="38100"/>
                </a:lnTo>
                <a:lnTo>
                  <a:pt x="3019236" y="25505"/>
                </a:lnTo>
                <a:close/>
              </a:path>
              <a:path w="8818245" h="1460500">
                <a:moveTo>
                  <a:pt x="3036682" y="25400"/>
                </a:moveTo>
                <a:lnTo>
                  <a:pt x="3019248" y="25400"/>
                </a:lnTo>
                <a:lnTo>
                  <a:pt x="3019330" y="26010"/>
                </a:lnTo>
                <a:lnTo>
                  <a:pt x="3021583" y="38100"/>
                </a:lnTo>
                <a:lnTo>
                  <a:pt x="3030902" y="38100"/>
                </a:lnTo>
                <a:lnTo>
                  <a:pt x="3036682" y="25400"/>
                </a:lnTo>
                <a:close/>
              </a:path>
              <a:path w="8818245" h="1460500">
                <a:moveTo>
                  <a:pt x="3052859" y="25400"/>
                </a:moveTo>
                <a:lnTo>
                  <a:pt x="3044577" y="25400"/>
                </a:lnTo>
                <a:lnTo>
                  <a:pt x="3039415" y="38100"/>
                </a:lnTo>
                <a:lnTo>
                  <a:pt x="3051142" y="38100"/>
                </a:lnTo>
                <a:lnTo>
                  <a:pt x="3052859" y="25400"/>
                </a:lnTo>
                <a:close/>
              </a:path>
              <a:path w="8818245" h="1460500">
                <a:moveTo>
                  <a:pt x="3076545" y="25400"/>
                </a:moveTo>
                <a:lnTo>
                  <a:pt x="3060671" y="25400"/>
                </a:lnTo>
                <a:lnTo>
                  <a:pt x="3060597" y="38100"/>
                </a:lnTo>
                <a:lnTo>
                  <a:pt x="3079665" y="38100"/>
                </a:lnTo>
                <a:lnTo>
                  <a:pt x="3076545" y="25400"/>
                </a:lnTo>
                <a:close/>
              </a:path>
              <a:path w="8818245" h="1460500">
                <a:moveTo>
                  <a:pt x="3097403" y="25400"/>
                </a:moveTo>
                <a:lnTo>
                  <a:pt x="3083340" y="25400"/>
                </a:lnTo>
                <a:lnTo>
                  <a:pt x="3084283" y="38100"/>
                </a:lnTo>
                <a:lnTo>
                  <a:pt x="3097015" y="38100"/>
                </a:lnTo>
                <a:lnTo>
                  <a:pt x="3097403" y="25400"/>
                </a:lnTo>
                <a:close/>
              </a:path>
              <a:path w="8818245" h="1460500">
                <a:moveTo>
                  <a:pt x="3120700" y="25400"/>
                </a:moveTo>
                <a:lnTo>
                  <a:pt x="3103193" y="25400"/>
                </a:lnTo>
                <a:lnTo>
                  <a:pt x="3101078" y="38100"/>
                </a:lnTo>
                <a:lnTo>
                  <a:pt x="3123119" y="38100"/>
                </a:lnTo>
                <a:lnTo>
                  <a:pt x="3120700" y="25400"/>
                </a:lnTo>
                <a:close/>
              </a:path>
              <a:path w="8818245" h="1460500">
                <a:moveTo>
                  <a:pt x="3144616" y="25400"/>
                </a:moveTo>
                <a:lnTo>
                  <a:pt x="3130857" y="25400"/>
                </a:lnTo>
                <a:lnTo>
                  <a:pt x="3133590" y="38100"/>
                </a:lnTo>
                <a:lnTo>
                  <a:pt x="3147422" y="38100"/>
                </a:lnTo>
                <a:lnTo>
                  <a:pt x="3144616" y="25400"/>
                </a:lnTo>
                <a:close/>
              </a:path>
              <a:path w="8818245" h="1460500">
                <a:moveTo>
                  <a:pt x="3190101" y="25400"/>
                </a:moveTo>
                <a:lnTo>
                  <a:pt x="3154846" y="25400"/>
                </a:lnTo>
                <a:lnTo>
                  <a:pt x="3155474" y="38100"/>
                </a:lnTo>
                <a:lnTo>
                  <a:pt x="3168531" y="38100"/>
                </a:lnTo>
                <a:lnTo>
                  <a:pt x="3190101" y="25400"/>
                </a:lnTo>
                <a:close/>
              </a:path>
              <a:path w="8818245" h="1460500">
                <a:moveTo>
                  <a:pt x="3211671" y="25400"/>
                </a:moveTo>
                <a:lnTo>
                  <a:pt x="3196269" y="25400"/>
                </a:lnTo>
                <a:lnTo>
                  <a:pt x="3195337" y="38100"/>
                </a:lnTo>
                <a:lnTo>
                  <a:pt x="3206593" y="38100"/>
                </a:lnTo>
                <a:lnTo>
                  <a:pt x="3211671" y="25400"/>
                </a:lnTo>
                <a:close/>
              </a:path>
              <a:path w="8818245" h="1460500">
                <a:moveTo>
                  <a:pt x="3229493" y="12700"/>
                </a:moveTo>
                <a:lnTo>
                  <a:pt x="3194949" y="12700"/>
                </a:lnTo>
                <a:lnTo>
                  <a:pt x="3192834" y="25400"/>
                </a:lnTo>
                <a:lnTo>
                  <a:pt x="3222299" y="25400"/>
                </a:lnTo>
                <a:lnTo>
                  <a:pt x="3221200" y="38100"/>
                </a:lnTo>
                <a:lnTo>
                  <a:pt x="3229252" y="38100"/>
                </a:lnTo>
                <a:lnTo>
                  <a:pt x="3230498" y="25400"/>
                </a:lnTo>
                <a:lnTo>
                  <a:pt x="3231179" y="20538"/>
                </a:lnTo>
                <a:lnTo>
                  <a:pt x="3229493" y="12700"/>
                </a:lnTo>
                <a:close/>
              </a:path>
              <a:path w="8818245" h="1460500">
                <a:moveTo>
                  <a:pt x="3231179" y="20538"/>
                </a:moveTo>
                <a:lnTo>
                  <a:pt x="3230498" y="25400"/>
                </a:lnTo>
                <a:lnTo>
                  <a:pt x="3229252" y="38100"/>
                </a:lnTo>
                <a:lnTo>
                  <a:pt x="3230508" y="38100"/>
                </a:lnTo>
                <a:lnTo>
                  <a:pt x="3232226" y="25400"/>
                </a:lnTo>
                <a:lnTo>
                  <a:pt x="3231179" y="20538"/>
                </a:lnTo>
                <a:close/>
              </a:path>
              <a:path w="8818245" h="1460500">
                <a:moveTo>
                  <a:pt x="3287166" y="12700"/>
                </a:moveTo>
                <a:lnTo>
                  <a:pt x="3232278" y="12700"/>
                </a:lnTo>
                <a:lnTo>
                  <a:pt x="3231182" y="20549"/>
                </a:lnTo>
                <a:lnTo>
                  <a:pt x="3232226" y="25400"/>
                </a:lnTo>
                <a:lnTo>
                  <a:pt x="3230508" y="38100"/>
                </a:lnTo>
                <a:lnTo>
                  <a:pt x="3238780" y="38100"/>
                </a:lnTo>
                <a:lnTo>
                  <a:pt x="3247136" y="25400"/>
                </a:lnTo>
                <a:lnTo>
                  <a:pt x="3285920" y="25400"/>
                </a:lnTo>
                <a:lnTo>
                  <a:pt x="3287166" y="12700"/>
                </a:lnTo>
                <a:close/>
              </a:path>
              <a:path w="8818245" h="1460500">
                <a:moveTo>
                  <a:pt x="3281198" y="25400"/>
                </a:moveTo>
                <a:lnTo>
                  <a:pt x="3265021" y="25400"/>
                </a:lnTo>
                <a:lnTo>
                  <a:pt x="3266256" y="38100"/>
                </a:lnTo>
                <a:lnTo>
                  <a:pt x="3277020" y="38100"/>
                </a:lnTo>
                <a:lnTo>
                  <a:pt x="3281198" y="25400"/>
                </a:lnTo>
                <a:close/>
              </a:path>
              <a:path w="8818245" h="1460500">
                <a:moveTo>
                  <a:pt x="3320527" y="25400"/>
                </a:moveTo>
                <a:lnTo>
                  <a:pt x="3293669" y="25400"/>
                </a:lnTo>
                <a:lnTo>
                  <a:pt x="3292507" y="38100"/>
                </a:lnTo>
                <a:lnTo>
                  <a:pt x="3316035" y="38100"/>
                </a:lnTo>
                <a:lnTo>
                  <a:pt x="3320527" y="25400"/>
                </a:lnTo>
                <a:close/>
              </a:path>
              <a:path w="8818245" h="1460500">
                <a:moveTo>
                  <a:pt x="3343207" y="25400"/>
                </a:moveTo>
                <a:lnTo>
                  <a:pt x="3320527" y="25400"/>
                </a:lnTo>
                <a:lnTo>
                  <a:pt x="3324160" y="38100"/>
                </a:lnTo>
                <a:lnTo>
                  <a:pt x="3344442" y="38100"/>
                </a:lnTo>
                <a:lnTo>
                  <a:pt x="3343207" y="25400"/>
                </a:lnTo>
                <a:close/>
              </a:path>
              <a:path w="8818245" h="1460500">
                <a:moveTo>
                  <a:pt x="3381991" y="25400"/>
                </a:moveTo>
                <a:lnTo>
                  <a:pt x="3368913" y="25400"/>
                </a:lnTo>
                <a:lnTo>
                  <a:pt x="3376651" y="38100"/>
                </a:lnTo>
                <a:lnTo>
                  <a:pt x="3380211" y="38100"/>
                </a:lnTo>
                <a:lnTo>
                  <a:pt x="3381991" y="25400"/>
                </a:lnTo>
                <a:close/>
              </a:path>
              <a:path w="8818245" h="1460500">
                <a:moveTo>
                  <a:pt x="3414817" y="25400"/>
                </a:moveTo>
                <a:lnTo>
                  <a:pt x="3394535" y="25400"/>
                </a:lnTo>
                <a:lnTo>
                  <a:pt x="3396933" y="38100"/>
                </a:lnTo>
                <a:lnTo>
                  <a:pt x="3410095" y="38100"/>
                </a:lnTo>
                <a:lnTo>
                  <a:pt x="3414817" y="25400"/>
                </a:lnTo>
                <a:close/>
              </a:path>
              <a:path w="8818245" h="1460500">
                <a:moveTo>
                  <a:pt x="3441128" y="25400"/>
                </a:moveTo>
                <a:lnTo>
                  <a:pt x="3430911" y="25400"/>
                </a:lnTo>
                <a:lnTo>
                  <a:pt x="3427979" y="38100"/>
                </a:lnTo>
                <a:lnTo>
                  <a:pt x="3435099" y="38100"/>
                </a:lnTo>
                <a:lnTo>
                  <a:pt x="3441363" y="26000"/>
                </a:lnTo>
                <a:lnTo>
                  <a:pt x="3441128" y="25400"/>
                </a:lnTo>
                <a:close/>
              </a:path>
              <a:path w="8818245" h="1460500">
                <a:moveTo>
                  <a:pt x="3471998" y="0"/>
                </a:moveTo>
                <a:lnTo>
                  <a:pt x="3446638" y="0"/>
                </a:lnTo>
                <a:lnTo>
                  <a:pt x="3443321" y="12700"/>
                </a:lnTo>
                <a:lnTo>
                  <a:pt x="3442496" y="16957"/>
                </a:lnTo>
                <a:lnTo>
                  <a:pt x="3441675" y="25400"/>
                </a:lnTo>
                <a:lnTo>
                  <a:pt x="3441367" y="26010"/>
                </a:lnTo>
                <a:lnTo>
                  <a:pt x="3446104" y="38100"/>
                </a:lnTo>
                <a:lnTo>
                  <a:pt x="3460617" y="38100"/>
                </a:lnTo>
                <a:lnTo>
                  <a:pt x="3458397" y="25400"/>
                </a:lnTo>
                <a:lnTo>
                  <a:pt x="3654401" y="25400"/>
                </a:lnTo>
                <a:lnTo>
                  <a:pt x="3655403" y="18252"/>
                </a:lnTo>
                <a:lnTo>
                  <a:pt x="3655653" y="12700"/>
                </a:lnTo>
                <a:lnTo>
                  <a:pt x="3469632" y="12700"/>
                </a:lnTo>
                <a:lnTo>
                  <a:pt x="3471998" y="0"/>
                </a:lnTo>
                <a:close/>
              </a:path>
              <a:path w="8818245" h="1460500">
                <a:moveTo>
                  <a:pt x="3478490" y="25400"/>
                </a:moveTo>
                <a:lnTo>
                  <a:pt x="3465507" y="25400"/>
                </a:lnTo>
                <a:lnTo>
                  <a:pt x="3465507" y="38100"/>
                </a:lnTo>
                <a:lnTo>
                  <a:pt x="3477265" y="38100"/>
                </a:lnTo>
                <a:lnTo>
                  <a:pt x="3478490" y="25400"/>
                </a:lnTo>
                <a:close/>
              </a:path>
              <a:path w="8818245" h="1460500">
                <a:moveTo>
                  <a:pt x="3523170" y="25400"/>
                </a:moveTo>
                <a:lnTo>
                  <a:pt x="3503767" y="25400"/>
                </a:lnTo>
                <a:lnTo>
                  <a:pt x="3506144" y="38100"/>
                </a:lnTo>
                <a:lnTo>
                  <a:pt x="3519662" y="38100"/>
                </a:lnTo>
                <a:lnTo>
                  <a:pt x="3523170" y="25400"/>
                </a:lnTo>
                <a:close/>
              </a:path>
              <a:path w="8818245" h="1460500">
                <a:moveTo>
                  <a:pt x="3556163" y="25400"/>
                </a:moveTo>
                <a:lnTo>
                  <a:pt x="3523170" y="25400"/>
                </a:lnTo>
                <a:lnTo>
                  <a:pt x="3526604" y="38100"/>
                </a:lnTo>
                <a:lnTo>
                  <a:pt x="3559221" y="38100"/>
                </a:lnTo>
                <a:lnTo>
                  <a:pt x="3556163" y="25400"/>
                </a:lnTo>
                <a:close/>
              </a:path>
              <a:path w="8818245" h="1460500">
                <a:moveTo>
                  <a:pt x="3584047" y="25400"/>
                </a:moveTo>
                <a:lnTo>
                  <a:pt x="3567315" y="25400"/>
                </a:lnTo>
                <a:lnTo>
                  <a:pt x="3570299" y="38100"/>
                </a:lnTo>
                <a:lnTo>
                  <a:pt x="3579922" y="38100"/>
                </a:lnTo>
                <a:lnTo>
                  <a:pt x="3584047" y="25400"/>
                </a:lnTo>
                <a:close/>
              </a:path>
              <a:path w="8818245" h="1460500">
                <a:moveTo>
                  <a:pt x="3616204" y="25400"/>
                </a:moveTo>
                <a:lnTo>
                  <a:pt x="3590309" y="25400"/>
                </a:lnTo>
                <a:lnTo>
                  <a:pt x="3596801" y="38100"/>
                </a:lnTo>
                <a:lnTo>
                  <a:pt x="3614444" y="38100"/>
                </a:lnTo>
                <a:lnTo>
                  <a:pt x="3616204" y="25400"/>
                </a:lnTo>
                <a:close/>
              </a:path>
              <a:path w="8818245" h="1460500">
                <a:moveTo>
                  <a:pt x="3654401" y="25400"/>
                </a:moveTo>
                <a:lnTo>
                  <a:pt x="3625669" y="25400"/>
                </a:lnTo>
                <a:lnTo>
                  <a:pt x="3632088" y="38100"/>
                </a:lnTo>
                <a:lnTo>
                  <a:pt x="3653166" y="38100"/>
                </a:lnTo>
                <a:lnTo>
                  <a:pt x="3654401" y="25400"/>
                </a:lnTo>
                <a:close/>
              </a:path>
              <a:path w="8818245" h="1460500">
                <a:moveTo>
                  <a:pt x="3655403" y="18252"/>
                </a:moveTo>
                <a:lnTo>
                  <a:pt x="3654401" y="25400"/>
                </a:lnTo>
                <a:lnTo>
                  <a:pt x="3653166" y="38100"/>
                </a:lnTo>
                <a:lnTo>
                  <a:pt x="3657448" y="38100"/>
                </a:lnTo>
                <a:lnTo>
                  <a:pt x="3655082" y="25400"/>
                </a:lnTo>
                <a:lnTo>
                  <a:pt x="3655403" y="18252"/>
                </a:lnTo>
                <a:close/>
              </a:path>
              <a:path w="8818245" h="1460500">
                <a:moveTo>
                  <a:pt x="3711070" y="12700"/>
                </a:moveTo>
                <a:lnTo>
                  <a:pt x="3656181" y="12700"/>
                </a:lnTo>
                <a:lnTo>
                  <a:pt x="3655403" y="18252"/>
                </a:lnTo>
                <a:lnTo>
                  <a:pt x="3655300" y="20538"/>
                </a:lnTo>
                <a:lnTo>
                  <a:pt x="3655196" y="26010"/>
                </a:lnTo>
                <a:lnTo>
                  <a:pt x="3657448" y="38100"/>
                </a:lnTo>
                <a:lnTo>
                  <a:pt x="3662684" y="38100"/>
                </a:lnTo>
                <a:lnTo>
                  <a:pt x="3671050" y="25400"/>
                </a:lnTo>
                <a:lnTo>
                  <a:pt x="3709834" y="25400"/>
                </a:lnTo>
                <a:lnTo>
                  <a:pt x="3711070" y="12700"/>
                </a:lnTo>
                <a:close/>
              </a:path>
              <a:path w="8818245" h="1460500">
                <a:moveTo>
                  <a:pt x="3705112" y="25400"/>
                </a:moveTo>
                <a:lnTo>
                  <a:pt x="3688934" y="25400"/>
                </a:lnTo>
                <a:lnTo>
                  <a:pt x="3690170" y="38100"/>
                </a:lnTo>
                <a:lnTo>
                  <a:pt x="3700934" y="38100"/>
                </a:lnTo>
                <a:lnTo>
                  <a:pt x="3705112" y="25400"/>
                </a:lnTo>
                <a:close/>
              </a:path>
              <a:path w="8818245" h="1460500">
                <a:moveTo>
                  <a:pt x="3744440" y="25400"/>
                </a:moveTo>
                <a:lnTo>
                  <a:pt x="3717572" y="25400"/>
                </a:lnTo>
                <a:lnTo>
                  <a:pt x="3716410" y="38100"/>
                </a:lnTo>
                <a:lnTo>
                  <a:pt x="3739948" y="38100"/>
                </a:lnTo>
                <a:lnTo>
                  <a:pt x="3744440" y="25400"/>
                </a:lnTo>
                <a:close/>
              </a:path>
              <a:path w="8818245" h="1460500">
                <a:moveTo>
                  <a:pt x="3767120" y="25400"/>
                </a:moveTo>
                <a:lnTo>
                  <a:pt x="3744440" y="25400"/>
                </a:lnTo>
                <a:lnTo>
                  <a:pt x="3748074" y="38100"/>
                </a:lnTo>
                <a:lnTo>
                  <a:pt x="3768356" y="38100"/>
                </a:lnTo>
                <a:lnTo>
                  <a:pt x="3767120" y="25400"/>
                </a:lnTo>
                <a:close/>
              </a:path>
              <a:path w="8818245" h="1460500">
                <a:moveTo>
                  <a:pt x="3805905" y="25400"/>
                </a:moveTo>
                <a:lnTo>
                  <a:pt x="3792816" y="25400"/>
                </a:lnTo>
                <a:lnTo>
                  <a:pt x="3800564" y="38100"/>
                </a:lnTo>
                <a:lnTo>
                  <a:pt x="3804125" y="38100"/>
                </a:lnTo>
                <a:lnTo>
                  <a:pt x="3805905" y="25400"/>
                </a:lnTo>
                <a:close/>
              </a:path>
              <a:path w="8818245" h="1460500">
                <a:moveTo>
                  <a:pt x="3838720" y="25400"/>
                </a:moveTo>
                <a:lnTo>
                  <a:pt x="3818438" y="25400"/>
                </a:lnTo>
                <a:lnTo>
                  <a:pt x="3820847" y="38100"/>
                </a:lnTo>
                <a:lnTo>
                  <a:pt x="3833998" y="38100"/>
                </a:lnTo>
                <a:lnTo>
                  <a:pt x="3838720" y="25400"/>
                </a:lnTo>
                <a:close/>
              </a:path>
              <a:path w="8818245" h="1460500">
                <a:moveTo>
                  <a:pt x="3864332" y="12700"/>
                </a:moveTo>
                <a:lnTo>
                  <a:pt x="3711070" y="12700"/>
                </a:lnTo>
                <a:lnTo>
                  <a:pt x="3716410" y="25400"/>
                </a:lnTo>
                <a:lnTo>
                  <a:pt x="3854825" y="25400"/>
                </a:lnTo>
                <a:lnTo>
                  <a:pt x="3851882" y="38100"/>
                </a:lnTo>
                <a:lnTo>
                  <a:pt x="3859002" y="38100"/>
                </a:lnTo>
                <a:lnTo>
                  <a:pt x="3865589" y="25400"/>
                </a:lnTo>
                <a:lnTo>
                  <a:pt x="3866284" y="18252"/>
                </a:lnTo>
                <a:lnTo>
                  <a:pt x="3866338" y="16823"/>
                </a:lnTo>
                <a:lnTo>
                  <a:pt x="3864332" y="12700"/>
                </a:lnTo>
                <a:close/>
              </a:path>
              <a:path w="8818245" h="1460500">
                <a:moveTo>
                  <a:pt x="3884499" y="25400"/>
                </a:moveTo>
                <a:lnTo>
                  <a:pt x="3867075" y="25400"/>
                </a:lnTo>
                <a:lnTo>
                  <a:pt x="3865662" y="38100"/>
                </a:lnTo>
                <a:lnTo>
                  <a:pt x="3878719" y="38100"/>
                </a:lnTo>
                <a:lnTo>
                  <a:pt x="3884499" y="25400"/>
                </a:lnTo>
                <a:close/>
              </a:path>
              <a:path w="8818245" h="1460500">
                <a:moveTo>
                  <a:pt x="3900677" y="25400"/>
                </a:moveTo>
                <a:lnTo>
                  <a:pt x="3892394" y="25400"/>
                </a:lnTo>
                <a:lnTo>
                  <a:pt x="3887232" y="38100"/>
                </a:lnTo>
                <a:lnTo>
                  <a:pt x="3898959" y="38100"/>
                </a:lnTo>
                <a:lnTo>
                  <a:pt x="3900677" y="25400"/>
                </a:lnTo>
                <a:close/>
              </a:path>
              <a:path w="8818245" h="1460500">
                <a:moveTo>
                  <a:pt x="3924362" y="25400"/>
                </a:moveTo>
                <a:lnTo>
                  <a:pt x="3908498" y="25400"/>
                </a:lnTo>
                <a:lnTo>
                  <a:pt x="3908415" y="38100"/>
                </a:lnTo>
                <a:lnTo>
                  <a:pt x="3927482" y="38100"/>
                </a:lnTo>
                <a:lnTo>
                  <a:pt x="3924362" y="25400"/>
                </a:lnTo>
                <a:close/>
              </a:path>
              <a:path w="8818245" h="1460500">
                <a:moveTo>
                  <a:pt x="3945230" y="25400"/>
                </a:moveTo>
                <a:lnTo>
                  <a:pt x="3931157" y="25400"/>
                </a:lnTo>
                <a:lnTo>
                  <a:pt x="3932100" y="38100"/>
                </a:lnTo>
                <a:lnTo>
                  <a:pt x="3944832" y="38100"/>
                </a:lnTo>
                <a:lnTo>
                  <a:pt x="3945230" y="25400"/>
                </a:lnTo>
                <a:close/>
              </a:path>
              <a:path w="8818245" h="1460500">
                <a:moveTo>
                  <a:pt x="3968517" y="25400"/>
                </a:moveTo>
                <a:lnTo>
                  <a:pt x="3951010" y="25400"/>
                </a:lnTo>
                <a:lnTo>
                  <a:pt x="3948895" y="38100"/>
                </a:lnTo>
                <a:lnTo>
                  <a:pt x="3970936" y="38100"/>
                </a:lnTo>
                <a:lnTo>
                  <a:pt x="3968517" y="25400"/>
                </a:lnTo>
                <a:close/>
              </a:path>
              <a:path w="8818245" h="1460500">
                <a:moveTo>
                  <a:pt x="3992433" y="25400"/>
                </a:moveTo>
                <a:lnTo>
                  <a:pt x="3978674" y="25400"/>
                </a:lnTo>
                <a:lnTo>
                  <a:pt x="3981407" y="38100"/>
                </a:lnTo>
                <a:lnTo>
                  <a:pt x="3995250" y="38100"/>
                </a:lnTo>
                <a:lnTo>
                  <a:pt x="3992433" y="25400"/>
                </a:lnTo>
                <a:close/>
              </a:path>
              <a:path w="8818245" h="1460500">
                <a:moveTo>
                  <a:pt x="4037918" y="25400"/>
                </a:moveTo>
                <a:lnTo>
                  <a:pt x="4002673" y="25400"/>
                </a:lnTo>
                <a:lnTo>
                  <a:pt x="4003291" y="38100"/>
                </a:lnTo>
                <a:lnTo>
                  <a:pt x="4016348" y="38100"/>
                </a:lnTo>
                <a:lnTo>
                  <a:pt x="4037918" y="25400"/>
                </a:lnTo>
                <a:close/>
              </a:path>
              <a:path w="8818245" h="1460500">
                <a:moveTo>
                  <a:pt x="4059488" y="25400"/>
                </a:moveTo>
                <a:lnTo>
                  <a:pt x="4044096" y="25400"/>
                </a:lnTo>
                <a:lnTo>
                  <a:pt x="4043154" y="38100"/>
                </a:lnTo>
                <a:lnTo>
                  <a:pt x="4054410" y="38100"/>
                </a:lnTo>
                <a:lnTo>
                  <a:pt x="4059488" y="25400"/>
                </a:lnTo>
                <a:close/>
              </a:path>
              <a:path w="8818245" h="1460500">
                <a:moveTo>
                  <a:pt x="4077310" y="12700"/>
                </a:moveTo>
                <a:lnTo>
                  <a:pt x="4042766" y="12700"/>
                </a:lnTo>
                <a:lnTo>
                  <a:pt x="4040651" y="25400"/>
                </a:lnTo>
                <a:lnTo>
                  <a:pt x="4070116" y="25400"/>
                </a:lnTo>
                <a:lnTo>
                  <a:pt x="4069027" y="38100"/>
                </a:lnTo>
                <a:lnTo>
                  <a:pt x="4077080" y="38100"/>
                </a:lnTo>
                <a:lnTo>
                  <a:pt x="4078315" y="25400"/>
                </a:lnTo>
                <a:lnTo>
                  <a:pt x="4078997" y="20538"/>
                </a:lnTo>
                <a:lnTo>
                  <a:pt x="4077310" y="12700"/>
                </a:lnTo>
                <a:close/>
              </a:path>
              <a:path w="8818245" h="1460500">
                <a:moveTo>
                  <a:pt x="4078997" y="20538"/>
                </a:moveTo>
                <a:lnTo>
                  <a:pt x="4078315" y="25400"/>
                </a:lnTo>
                <a:lnTo>
                  <a:pt x="4077080" y="38100"/>
                </a:lnTo>
                <a:lnTo>
                  <a:pt x="4078326" y="38100"/>
                </a:lnTo>
                <a:lnTo>
                  <a:pt x="4080043" y="25400"/>
                </a:lnTo>
                <a:lnTo>
                  <a:pt x="4078997" y="20538"/>
                </a:lnTo>
                <a:close/>
              </a:path>
              <a:path w="8818245" h="1460500">
                <a:moveTo>
                  <a:pt x="4134984" y="12700"/>
                </a:moveTo>
                <a:lnTo>
                  <a:pt x="4080095" y="12700"/>
                </a:lnTo>
                <a:lnTo>
                  <a:pt x="4078999" y="20549"/>
                </a:lnTo>
                <a:lnTo>
                  <a:pt x="4080043" y="25400"/>
                </a:lnTo>
                <a:lnTo>
                  <a:pt x="4078326" y="38100"/>
                </a:lnTo>
                <a:lnTo>
                  <a:pt x="4086598" y="38100"/>
                </a:lnTo>
                <a:lnTo>
                  <a:pt x="4094953" y="25400"/>
                </a:lnTo>
                <a:lnTo>
                  <a:pt x="4133738" y="25400"/>
                </a:lnTo>
                <a:lnTo>
                  <a:pt x="4134984" y="12700"/>
                </a:lnTo>
                <a:close/>
              </a:path>
              <a:path w="8818245" h="1460500">
                <a:moveTo>
                  <a:pt x="4129015" y="25400"/>
                </a:moveTo>
                <a:lnTo>
                  <a:pt x="4112838" y="25400"/>
                </a:lnTo>
                <a:lnTo>
                  <a:pt x="4114084" y="38100"/>
                </a:lnTo>
                <a:lnTo>
                  <a:pt x="4124837" y="38100"/>
                </a:lnTo>
                <a:lnTo>
                  <a:pt x="4129015" y="25400"/>
                </a:lnTo>
                <a:close/>
              </a:path>
              <a:path w="8818245" h="1460500">
                <a:moveTo>
                  <a:pt x="4168344" y="25400"/>
                </a:moveTo>
                <a:lnTo>
                  <a:pt x="4141486" y="25400"/>
                </a:lnTo>
                <a:lnTo>
                  <a:pt x="4140324" y="38100"/>
                </a:lnTo>
                <a:lnTo>
                  <a:pt x="4163852" y="38100"/>
                </a:lnTo>
                <a:lnTo>
                  <a:pt x="4168344" y="25400"/>
                </a:lnTo>
                <a:close/>
              </a:path>
              <a:path w="8818245" h="1460500">
                <a:moveTo>
                  <a:pt x="4191024" y="25400"/>
                </a:moveTo>
                <a:lnTo>
                  <a:pt x="4168344" y="25400"/>
                </a:lnTo>
                <a:lnTo>
                  <a:pt x="4171988" y="38100"/>
                </a:lnTo>
                <a:lnTo>
                  <a:pt x="4192270" y="38100"/>
                </a:lnTo>
                <a:lnTo>
                  <a:pt x="4191024" y="25400"/>
                </a:lnTo>
                <a:close/>
              </a:path>
              <a:path w="8818245" h="1460500">
                <a:moveTo>
                  <a:pt x="4229808" y="25400"/>
                </a:moveTo>
                <a:lnTo>
                  <a:pt x="4216730" y="25400"/>
                </a:lnTo>
                <a:lnTo>
                  <a:pt x="4224468" y="38100"/>
                </a:lnTo>
                <a:lnTo>
                  <a:pt x="4228028" y="38100"/>
                </a:lnTo>
                <a:lnTo>
                  <a:pt x="4229808" y="25400"/>
                </a:lnTo>
                <a:close/>
              </a:path>
              <a:path w="8818245" h="1460500">
                <a:moveTo>
                  <a:pt x="4262634" y="25400"/>
                </a:moveTo>
                <a:lnTo>
                  <a:pt x="4242352" y="25400"/>
                </a:lnTo>
                <a:lnTo>
                  <a:pt x="4244750" y="38100"/>
                </a:lnTo>
                <a:lnTo>
                  <a:pt x="4257912" y="38100"/>
                </a:lnTo>
                <a:lnTo>
                  <a:pt x="4262634" y="25400"/>
                </a:lnTo>
                <a:close/>
              </a:path>
              <a:path w="8818245" h="1460500">
                <a:moveTo>
                  <a:pt x="4288246" y="12700"/>
                </a:moveTo>
                <a:lnTo>
                  <a:pt x="4134984" y="12700"/>
                </a:lnTo>
                <a:lnTo>
                  <a:pt x="4140324" y="25400"/>
                </a:lnTo>
                <a:lnTo>
                  <a:pt x="4278738" y="25400"/>
                </a:lnTo>
                <a:lnTo>
                  <a:pt x="4275796" y="38100"/>
                </a:lnTo>
                <a:lnTo>
                  <a:pt x="4282916" y="38100"/>
                </a:lnTo>
                <a:lnTo>
                  <a:pt x="4289492" y="25400"/>
                </a:lnTo>
                <a:lnTo>
                  <a:pt x="4290193" y="18252"/>
                </a:lnTo>
                <a:lnTo>
                  <a:pt x="4290252" y="16823"/>
                </a:lnTo>
                <a:lnTo>
                  <a:pt x="4288246" y="12700"/>
                </a:lnTo>
                <a:close/>
              </a:path>
              <a:path w="8818245" h="1460500">
                <a:moveTo>
                  <a:pt x="4308413" y="25400"/>
                </a:moveTo>
                <a:lnTo>
                  <a:pt x="4290979" y="25400"/>
                </a:lnTo>
                <a:lnTo>
                  <a:pt x="4289576" y="38100"/>
                </a:lnTo>
                <a:lnTo>
                  <a:pt x="4302622" y="38100"/>
                </a:lnTo>
                <a:lnTo>
                  <a:pt x="4308413" y="25400"/>
                </a:lnTo>
                <a:close/>
              </a:path>
              <a:path w="8818245" h="1460500">
                <a:moveTo>
                  <a:pt x="4324590" y="25400"/>
                </a:moveTo>
                <a:lnTo>
                  <a:pt x="4316308" y="25400"/>
                </a:lnTo>
                <a:lnTo>
                  <a:pt x="4311146" y="38100"/>
                </a:lnTo>
                <a:lnTo>
                  <a:pt x="4322873" y="38100"/>
                </a:lnTo>
                <a:lnTo>
                  <a:pt x="4324590" y="25400"/>
                </a:lnTo>
                <a:close/>
              </a:path>
              <a:path w="8818245" h="1460500">
                <a:moveTo>
                  <a:pt x="4348265" y="25400"/>
                </a:moveTo>
                <a:lnTo>
                  <a:pt x="4332402" y="25400"/>
                </a:lnTo>
                <a:lnTo>
                  <a:pt x="4332328" y="38100"/>
                </a:lnTo>
                <a:lnTo>
                  <a:pt x="4351396" y="38100"/>
                </a:lnTo>
                <a:lnTo>
                  <a:pt x="4348265" y="25400"/>
                </a:lnTo>
                <a:close/>
              </a:path>
              <a:path w="8818245" h="1460500">
                <a:moveTo>
                  <a:pt x="4369133" y="25400"/>
                </a:moveTo>
                <a:lnTo>
                  <a:pt x="4355071" y="25400"/>
                </a:lnTo>
                <a:lnTo>
                  <a:pt x="4356003" y="38100"/>
                </a:lnTo>
                <a:lnTo>
                  <a:pt x="4368746" y="38100"/>
                </a:lnTo>
                <a:lnTo>
                  <a:pt x="4369133" y="25400"/>
                </a:lnTo>
                <a:close/>
              </a:path>
              <a:path w="8818245" h="1460500">
                <a:moveTo>
                  <a:pt x="4392431" y="25400"/>
                </a:moveTo>
                <a:lnTo>
                  <a:pt x="4374924" y="25400"/>
                </a:lnTo>
                <a:lnTo>
                  <a:pt x="4372809" y="38100"/>
                </a:lnTo>
                <a:lnTo>
                  <a:pt x="4394850" y="38100"/>
                </a:lnTo>
                <a:lnTo>
                  <a:pt x="4392431" y="25400"/>
                </a:lnTo>
                <a:close/>
              </a:path>
              <a:path w="8818245" h="1460500">
                <a:moveTo>
                  <a:pt x="4416347" y="25400"/>
                </a:moveTo>
                <a:lnTo>
                  <a:pt x="4402588" y="25400"/>
                </a:lnTo>
                <a:lnTo>
                  <a:pt x="4405321" y="38100"/>
                </a:lnTo>
                <a:lnTo>
                  <a:pt x="4419153" y="38100"/>
                </a:lnTo>
                <a:lnTo>
                  <a:pt x="4416347" y="25400"/>
                </a:lnTo>
                <a:close/>
              </a:path>
              <a:path w="8818245" h="1460500">
                <a:moveTo>
                  <a:pt x="4461832" y="25400"/>
                </a:moveTo>
                <a:lnTo>
                  <a:pt x="4426577" y="25400"/>
                </a:lnTo>
                <a:lnTo>
                  <a:pt x="4427205" y="38100"/>
                </a:lnTo>
                <a:lnTo>
                  <a:pt x="4440252" y="38100"/>
                </a:lnTo>
                <a:lnTo>
                  <a:pt x="4461832" y="25400"/>
                </a:lnTo>
                <a:close/>
              </a:path>
              <a:path w="8818245" h="1460500">
                <a:moveTo>
                  <a:pt x="4483402" y="25400"/>
                </a:moveTo>
                <a:lnTo>
                  <a:pt x="4468000" y="25400"/>
                </a:lnTo>
                <a:lnTo>
                  <a:pt x="4467068" y="38100"/>
                </a:lnTo>
                <a:lnTo>
                  <a:pt x="4478313" y="38100"/>
                </a:lnTo>
                <a:lnTo>
                  <a:pt x="4483402" y="25400"/>
                </a:lnTo>
                <a:close/>
              </a:path>
              <a:path w="8818245" h="1460500">
                <a:moveTo>
                  <a:pt x="4501213" y="12700"/>
                </a:moveTo>
                <a:lnTo>
                  <a:pt x="4466670" y="12700"/>
                </a:lnTo>
                <a:lnTo>
                  <a:pt x="4464565" y="25400"/>
                </a:lnTo>
                <a:lnTo>
                  <a:pt x="4494030" y="25400"/>
                </a:lnTo>
                <a:lnTo>
                  <a:pt x="4492931" y="38100"/>
                </a:lnTo>
                <a:lnTo>
                  <a:pt x="4500983" y="38100"/>
                </a:lnTo>
                <a:lnTo>
                  <a:pt x="4502229" y="25400"/>
                </a:lnTo>
                <a:lnTo>
                  <a:pt x="4502906" y="20538"/>
                </a:lnTo>
                <a:lnTo>
                  <a:pt x="4501213" y="12700"/>
                </a:lnTo>
                <a:close/>
              </a:path>
              <a:path w="8818245" h="1460500">
                <a:moveTo>
                  <a:pt x="4502909" y="20549"/>
                </a:moveTo>
                <a:lnTo>
                  <a:pt x="4502229" y="25400"/>
                </a:lnTo>
                <a:lnTo>
                  <a:pt x="4500983" y="38100"/>
                </a:lnTo>
                <a:lnTo>
                  <a:pt x="4502229" y="38100"/>
                </a:lnTo>
                <a:lnTo>
                  <a:pt x="4503957" y="25400"/>
                </a:lnTo>
                <a:lnTo>
                  <a:pt x="4502909" y="20549"/>
                </a:lnTo>
                <a:close/>
              </a:path>
              <a:path w="8818245" h="1460500">
                <a:moveTo>
                  <a:pt x="4558887" y="12700"/>
                </a:moveTo>
                <a:lnTo>
                  <a:pt x="4504009" y="12700"/>
                </a:lnTo>
                <a:lnTo>
                  <a:pt x="4502909" y="20549"/>
                </a:lnTo>
                <a:lnTo>
                  <a:pt x="4503957" y="25400"/>
                </a:lnTo>
                <a:lnTo>
                  <a:pt x="4502229" y="38100"/>
                </a:lnTo>
                <a:lnTo>
                  <a:pt x="4510511" y="38100"/>
                </a:lnTo>
                <a:lnTo>
                  <a:pt x="4518867" y="25400"/>
                </a:lnTo>
                <a:lnTo>
                  <a:pt x="4557651" y="25400"/>
                </a:lnTo>
                <a:lnTo>
                  <a:pt x="4558887" y="12700"/>
                </a:lnTo>
                <a:close/>
              </a:path>
              <a:path w="8818245" h="1460500">
                <a:moveTo>
                  <a:pt x="4552929" y="25400"/>
                </a:moveTo>
                <a:lnTo>
                  <a:pt x="4536751" y="25400"/>
                </a:lnTo>
                <a:lnTo>
                  <a:pt x="4537987" y="38100"/>
                </a:lnTo>
                <a:lnTo>
                  <a:pt x="4548751" y="38100"/>
                </a:lnTo>
                <a:lnTo>
                  <a:pt x="4552929" y="25400"/>
                </a:lnTo>
                <a:close/>
              </a:path>
              <a:path w="8818245" h="1460500">
                <a:moveTo>
                  <a:pt x="4592258" y="25400"/>
                </a:moveTo>
                <a:lnTo>
                  <a:pt x="4565389" y="25400"/>
                </a:lnTo>
                <a:lnTo>
                  <a:pt x="4564227" y="38100"/>
                </a:lnTo>
                <a:lnTo>
                  <a:pt x="4587766" y="38100"/>
                </a:lnTo>
                <a:lnTo>
                  <a:pt x="4592258" y="25400"/>
                </a:lnTo>
                <a:close/>
              </a:path>
              <a:path w="8818245" h="1460500">
                <a:moveTo>
                  <a:pt x="4614938" y="25400"/>
                </a:moveTo>
                <a:lnTo>
                  <a:pt x="4592258" y="25400"/>
                </a:lnTo>
                <a:lnTo>
                  <a:pt x="4595891" y="38100"/>
                </a:lnTo>
                <a:lnTo>
                  <a:pt x="4616173" y="38100"/>
                </a:lnTo>
                <a:lnTo>
                  <a:pt x="4614938" y="25400"/>
                </a:lnTo>
                <a:close/>
              </a:path>
              <a:path w="8818245" h="1460500">
                <a:moveTo>
                  <a:pt x="4653722" y="25400"/>
                </a:moveTo>
                <a:lnTo>
                  <a:pt x="4640633" y="25400"/>
                </a:lnTo>
                <a:lnTo>
                  <a:pt x="4648382" y="38100"/>
                </a:lnTo>
                <a:lnTo>
                  <a:pt x="4651942" y="38100"/>
                </a:lnTo>
                <a:lnTo>
                  <a:pt x="4653722" y="25400"/>
                </a:lnTo>
                <a:close/>
              </a:path>
              <a:path w="8818245" h="1460500">
                <a:moveTo>
                  <a:pt x="4686548" y="25400"/>
                </a:moveTo>
                <a:lnTo>
                  <a:pt x="4666266" y="25400"/>
                </a:lnTo>
                <a:lnTo>
                  <a:pt x="4668664" y="38100"/>
                </a:lnTo>
                <a:lnTo>
                  <a:pt x="4681826" y="38100"/>
                </a:lnTo>
                <a:lnTo>
                  <a:pt x="4686548" y="25400"/>
                </a:lnTo>
                <a:close/>
              </a:path>
              <a:path w="8818245" h="1460500">
                <a:moveTo>
                  <a:pt x="4712160" y="12700"/>
                </a:moveTo>
                <a:lnTo>
                  <a:pt x="4558887" y="12700"/>
                </a:lnTo>
                <a:lnTo>
                  <a:pt x="4564227" y="25400"/>
                </a:lnTo>
                <a:lnTo>
                  <a:pt x="4702642" y="25400"/>
                </a:lnTo>
                <a:lnTo>
                  <a:pt x="4699699" y="38100"/>
                </a:lnTo>
                <a:lnTo>
                  <a:pt x="4706830" y="38100"/>
                </a:lnTo>
                <a:lnTo>
                  <a:pt x="4713406" y="25400"/>
                </a:lnTo>
                <a:lnTo>
                  <a:pt x="4714101" y="18252"/>
                </a:lnTo>
                <a:lnTo>
                  <a:pt x="4714162" y="16823"/>
                </a:lnTo>
                <a:lnTo>
                  <a:pt x="4712160" y="12700"/>
                </a:lnTo>
                <a:close/>
              </a:path>
              <a:path w="8818245" h="1460500">
                <a:moveTo>
                  <a:pt x="4732316" y="25400"/>
                </a:moveTo>
                <a:lnTo>
                  <a:pt x="4714893" y="25400"/>
                </a:lnTo>
                <a:lnTo>
                  <a:pt x="4713489" y="38100"/>
                </a:lnTo>
                <a:lnTo>
                  <a:pt x="4726536" y="38100"/>
                </a:lnTo>
                <a:lnTo>
                  <a:pt x="4732316" y="25400"/>
                </a:lnTo>
                <a:close/>
              </a:path>
              <a:path w="8818245" h="1460500">
                <a:moveTo>
                  <a:pt x="4748494" y="25400"/>
                </a:moveTo>
                <a:lnTo>
                  <a:pt x="4740211" y="25400"/>
                </a:lnTo>
                <a:lnTo>
                  <a:pt x="4735060" y="38100"/>
                </a:lnTo>
                <a:lnTo>
                  <a:pt x="4746776" y="38100"/>
                </a:lnTo>
                <a:lnTo>
                  <a:pt x="4748494" y="25400"/>
                </a:lnTo>
                <a:close/>
              </a:path>
              <a:path w="8818245" h="1460500">
                <a:moveTo>
                  <a:pt x="4772179" y="25400"/>
                </a:moveTo>
                <a:lnTo>
                  <a:pt x="4756315" y="25400"/>
                </a:lnTo>
                <a:lnTo>
                  <a:pt x="4756232" y="38100"/>
                </a:lnTo>
                <a:lnTo>
                  <a:pt x="4775310" y="38100"/>
                </a:lnTo>
                <a:lnTo>
                  <a:pt x="4772179" y="25400"/>
                </a:lnTo>
                <a:close/>
              </a:path>
              <a:path w="8818245" h="1460500">
                <a:moveTo>
                  <a:pt x="4793047" y="25400"/>
                </a:moveTo>
                <a:lnTo>
                  <a:pt x="4778974" y="25400"/>
                </a:lnTo>
                <a:lnTo>
                  <a:pt x="4779917" y="38100"/>
                </a:lnTo>
                <a:lnTo>
                  <a:pt x="4792660" y="38100"/>
                </a:lnTo>
                <a:lnTo>
                  <a:pt x="4793047" y="25400"/>
                </a:lnTo>
                <a:close/>
              </a:path>
              <a:path w="8818245" h="1460500">
                <a:moveTo>
                  <a:pt x="4816335" y="25400"/>
                </a:moveTo>
                <a:lnTo>
                  <a:pt x="4798827" y="25400"/>
                </a:lnTo>
                <a:lnTo>
                  <a:pt x="4796723" y="38100"/>
                </a:lnTo>
                <a:lnTo>
                  <a:pt x="4818764" y="38100"/>
                </a:lnTo>
                <a:lnTo>
                  <a:pt x="4816335" y="25400"/>
                </a:lnTo>
                <a:close/>
              </a:path>
              <a:path w="8818245" h="1460500">
                <a:moveTo>
                  <a:pt x="4840250" y="25400"/>
                </a:moveTo>
                <a:lnTo>
                  <a:pt x="4826491" y="25400"/>
                </a:lnTo>
                <a:lnTo>
                  <a:pt x="4829235" y="38100"/>
                </a:lnTo>
                <a:lnTo>
                  <a:pt x="4843067" y="38100"/>
                </a:lnTo>
                <a:lnTo>
                  <a:pt x="4840250" y="25400"/>
                </a:lnTo>
                <a:close/>
              </a:path>
              <a:path w="8818245" h="1460500">
                <a:moveTo>
                  <a:pt x="4885736" y="25400"/>
                </a:moveTo>
                <a:lnTo>
                  <a:pt x="4850491" y="25400"/>
                </a:lnTo>
                <a:lnTo>
                  <a:pt x="4851119" y="38100"/>
                </a:lnTo>
                <a:lnTo>
                  <a:pt x="4864166" y="38100"/>
                </a:lnTo>
                <a:lnTo>
                  <a:pt x="4885736" y="25400"/>
                </a:lnTo>
                <a:close/>
              </a:path>
              <a:path w="8818245" h="1460500">
                <a:moveTo>
                  <a:pt x="4907306" y="25400"/>
                </a:moveTo>
                <a:lnTo>
                  <a:pt x="4891913" y="25400"/>
                </a:lnTo>
                <a:lnTo>
                  <a:pt x="4890971" y="38100"/>
                </a:lnTo>
                <a:lnTo>
                  <a:pt x="4902227" y="38100"/>
                </a:lnTo>
                <a:lnTo>
                  <a:pt x="4907306" y="25400"/>
                </a:lnTo>
                <a:close/>
              </a:path>
              <a:path w="8818245" h="1460500">
                <a:moveTo>
                  <a:pt x="4924811" y="25400"/>
                </a:moveTo>
                <a:lnTo>
                  <a:pt x="4917934" y="25400"/>
                </a:lnTo>
                <a:lnTo>
                  <a:pt x="4916845" y="38100"/>
                </a:lnTo>
                <a:lnTo>
                  <a:pt x="4926143" y="38100"/>
                </a:lnTo>
                <a:lnTo>
                  <a:pt x="4927078" y="31185"/>
                </a:lnTo>
                <a:lnTo>
                  <a:pt x="4924811" y="25400"/>
                </a:lnTo>
                <a:close/>
              </a:path>
              <a:path w="8818245" h="1460500">
                <a:moveTo>
                  <a:pt x="4955681" y="0"/>
                </a:moveTo>
                <a:lnTo>
                  <a:pt x="4930321" y="0"/>
                </a:lnTo>
                <a:lnTo>
                  <a:pt x="4927004" y="12700"/>
                </a:lnTo>
                <a:lnTo>
                  <a:pt x="4926111" y="17273"/>
                </a:lnTo>
                <a:lnTo>
                  <a:pt x="4927860" y="25400"/>
                </a:lnTo>
                <a:lnTo>
                  <a:pt x="4927078" y="31185"/>
                </a:lnTo>
                <a:lnTo>
                  <a:pt x="4929787" y="38100"/>
                </a:lnTo>
                <a:lnTo>
                  <a:pt x="4944299" y="38100"/>
                </a:lnTo>
                <a:lnTo>
                  <a:pt x="4942090" y="25400"/>
                </a:lnTo>
                <a:lnTo>
                  <a:pt x="5138084" y="25400"/>
                </a:lnTo>
                <a:lnTo>
                  <a:pt x="5139006" y="18857"/>
                </a:lnTo>
                <a:lnTo>
                  <a:pt x="5139150" y="16823"/>
                </a:lnTo>
                <a:lnTo>
                  <a:pt x="5139335" y="12700"/>
                </a:lnTo>
                <a:lnTo>
                  <a:pt x="4953315" y="12700"/>
                </a:lnTo>
                <a:lnTo>
                  <a:pt x="4955681" y="0"/>
                </a:lnTo>
                <a:close/>
              </a:path>
              <a:path w="8818245" h="1460500">
                <a:moveTo>
                  <a:pt x="4962173" y="25400"/>
                </a:moveTo>
                <a:lnTo>
                  <a:pt x="4949189" y="25400"/>
                </a:lnTo>
                <a:lnTo>
                  <a:pt x="4949189" y="38100"/>
                </a:lnTo>
                <a:lnTo>
                  <a:pt x="4960948" y="38100"/>
                </a:lnTo>
                <a:lnTo>
                  <a:pt x="4962173" y="25400"/>
                </a:lnTo>
                <a:close/>
              </a:path>
              <a:path w="8818245" h="1460500">
                <a:moveTo>
                  <a:pt x="5006852" y="25400"/>
                </a:moveTo>
                <a:lnTo>
                  <a:pt x="4987450" y="25400"/>
                </a:lnTo>
                <a:lnTo>
                  <a:pt x="4989827" y="38100"/>
                </a:lnTo>
                <a:lnTo>
                  <a:pt x="5003345" y="38100"/>
                </a:lnTo>
                <a:lnTo>
                  <a:pt x="5006852" y="25400"/>
                </a:lnTo>
                <a:close/>
              </a:path>
              <a:path w="8818245" h="1460500">
                <a:moveTo>
                  <a:pt x="5039857" y="25400"/>
                </a:moveTo>
                <a:lnTo>
                  <a:pt x="5006852" y="25400"/>
                </a:lnTo>
                <a:lnTo>
                  <a:pt x="5010297" y="38100"/>
                </a:lnTo>
                <a:lnTo>
                  <a:pt x="5042904" y="38100"/>
                </a:lnTo>
                <a:lnTo>
                  <a:pt x="5039857" y="25400"/>
                </a:lnTo>
                <a:close/>
              </a:path>
              <a:path w="8818245" h="1460500">
                <a:moveTo>
                  <a:pt x="5067730" y="25400"/>
                </a:moveTo>
                <a:lnTo>
                  <a:pt x="5051008" y="25400"/>
                </a:lnTo>
                <a:lnTo>
                  <a:pt x="5053982" y="38100"/>
                </a:lnTo>
                <a:lnTo>
                  <a:pt x="5063604" y="38100"/>
                </a:lnTo>
                <a:lnTo>
                  <a:pt x="5067730" y="25400"/>
                </a:lnTo>
                <a:close/>
              </a:path>
              <a:path w="8818245" h="1460500">
                <a:moveTo>
                  <a:pt x="5099886" y="25400"/>
                </a:moveTo>
                <a:lnTo>
                  <a:pt x="5073992" y="25400"/>
                </a:lnTo>
                <a:lnTo>
                  <a:pt x="5080484" y="38100"/>
                </a:lnTo>
                <a:lnTo>
                  <a:pt x="5098127" y="38100"/>
                </a:lnTo>
                <a:lnTo>
                  <a:pt x="5099886" y="25400"/>
                </a:lnTo>
                <a:close/>
              </a:path>
              <a:path w="8818245" h="1460500">
                <a:moveTo>
                  <a:pt x="5138084" y="25400"/>
                </a:moveTo>
                <a:lnTo>
                  <a:pt x="5109362" y="25400"/>
                </a:lnTo>
                <a:lnTo>
                  <a:pt x="5115770" y="38100"/>
                </a:lnTo>
                <a:lnTo>
                  <a:pt x="5136848" y="38100"/>
                </a:lnTo>
                <a:lnTo>
                  <a:pt x="5138084" y="25400"/>
                </a:lnTo>
                <a:close/>
              </a:path>
              <a:path w="8818245" h="1460500">
                <a:moveTo>
                  <a:pt x="5139083" y="18314"/>
                </a:moveTo>
                <a:lnTo>
                  <a:pt x="5138084" y="25400"/>
                </a:lnTo>
                <a:lnTo>
                  <a:pt x="5136848" y="38100"/>
                </a:lnTo>
                <a:lnTo>
                  <a:pt x="5141131" y="38100"/>
                </a:lnTo>
                <a:lnTo>
                  <a:pt x="5138764" y="25400"/>
                </a:lnTo>
                <a:lnTo>
                  <a:pt x="5139083" y="18314"/>
                </a:lnTo>
                <a:close/>
              </a:path>
              <a:path w="8818245" h="1460500">
                <a:moveTo>
                  <a:pt x="5194752" y="12700"/>
                </a:moveTo>
                <a:lnTo>
                  <a:pt x="5139874" y="12700"/>
                </a:lnTo>
                <a:lnTo>
                  <a:pt x="5139092" y="18252"/>
                </a:lnTo>
                <a:lnTo>
                  <a:pt x="5138983" y="20538"/>
                </a:lnTo>
                <a:lnTo>
                  <a:pt x="5138878" y="26010"/>
                </a:lnTo>
                <a:lnTo>
                  <a:pt x="5141131" y="38100"/>
                </a:lnTo>
                <a:lnTo>
                  <a:pt x="5146377" y="38100"/>
                </a:lnTo>
                <a:lnTo>
                  <a:pt x="5154733" y="25400"/>
                </a:lnTo>
                <a:lnTo>
                  <a:pt x="5193517" y="25400"/>
                </a:lnTo>
                <a:lnTo>
                  <a:pt x="5194752" y="12700"/>
                </a:lnTo>
                <a:close/>
              </a:path>
              <a:path w="8818245" h="1460500">
                <a:moveTo>
                  <a:pt x="5188794" y="25400"/>
                </a:moveTo>
                <a:lnTo>
                  <a:pt x="5172617" y="25400"/>
                </a:lnTo>
                <a:lnTo>
                  <a:pt x="5173852" y="38100"/>
                </a:lnTo>
                <a:lnTo>
                  <a:pt x="5184617" y="38100"/>
                </a:lnTo>
                <a:lnTo>
                  <a:pt x="5188794" y="25400"/>
                </a:lnTo>
                <a:close/>
              </a:path>
              <a:path w="8818245" h="1460500">
                <a:moveTo>
                  <a:pt x="5228123" y="25400"/>
                </a:moveTo>
                <a:lnTo>
                  <a:pt x="5201255" y="25400"/>
                </a:lnTo>
                <a:lnTo>
                  <a:pt x="5200092" y="38100"/>
                </a:lnTo>
                <a:lnTo>
                  <a:pt x="5223631" y="38100"/>
                </a:lnTo>
                <a:lnTo>
                  <a:pt x="5228123" y="25400"/>
                </a:lnTo>
                <a:close/>
              </a:path>
              <a:path w="8818245" h="1460500">
                <a:moveTo>
                  <a:pt x="5250803" y="25400"/>
                </a:moveTo>
                <a:lnTo>
                  <a:pt x="5228123" y="25400"/>
                </a:lnTo>
                <a:lnTo>
                  <a:pt x="5231756" y="38100"/>
                </a:lnTo>
                <a:lnTo>
                  <a:pt x="5252039" y="38100"/>
                </a:lnTo>
                <a:lnTo>
                  <a:pt x="5250803" y="25400"/>
                </a:lnTo>
                <a:close/>
              </a:path>
              <a:path w="8818245" h="1460500">
                <a:moveTo>
                  <a:pt x="5289587" y="25400"/>
                </a:moveTo>
                <a:lnTo>
                  <a:pt x="5276499" y="25400"/>
                </a:lnTo>
                <a:lnTo>
                  <a:pt x="5284247" y="38100"/>
                </a:lnTo>
                <a:lnTo>
                  <a:pt x="5287807" y="38100"/>
                </a:lnTo>
                <a:lnTo>
                  <a:pt x="5289587" y="25400"/>
                </a:lnTo>
                <a:close/>
              </a:path>
              <a:path w="8818245" h="1460500">
                <a:moveTo>
                  <a:pt x="5322403" y="25400"/>
                </a:moveTo>
                <a:lnTo>
                  <a:pt x="5302121" y="25400"/>
                </a:lnTo>
                <a:lnTo>
                  <a:pt x="5304529" y="38100"/>
                </a:lnTo>
                <a:lnTo>
                  <a:pt x="5317681" y="38100"/>
                </a:lnTo>
                <a:lnTo>
                  <a:pt x="5322403" y="25400"/>
                </a:lnTo>
                <a:close/>
              </a:path>
              <a:path w="8818245" h="1460500">
                <a:moveTo>
                  <a:pt x="5348025" y="12700"/>
                </a:moveTo>
                <a:lnTo>
                  <a:pt x="5194752" y="12700"/>
                </a:lnTo>
                <a:lnTo>
                  <a:pt x="5200092" y="25400"/>
                </a:lnTo>
                <a:lnTo>
                  <a:pt x="5338507" y="25400"/>
                </a:lnTo>
                <a:lnTo>
                  <a:pt x="5335565" y="38100"/>
                </a:lnTo>
                <a:lnTo>
                  <a:pt x="5342685" y="38100"/>
                </a:lnTo>
                <a:lnTo>
                  <a:pt x="5349271" y="25400"/>
                </a:lnTo>
                <a:lnTo>
                  <a:pt x="5349967" y="18252"/>
                </a:lnTo>
                <a:lnTo>
                  <a:pt x="5350027" y="16823"/>
                </a:lnTo>
                <a:lnTo>
                  <a:pt x="5348025" y="12700"/>
                </a:lnTo>
                <a:close/>
              </a:path>
              <a:path w="8818245" h="1460500">
                <a:moveTo>
                  <a:pt x="5368182" y="25400"/>
                </a:moveTo>
                <a:lnTo>
                  <a:pt x="5350758" y="25400"/>
                </a:lnTo>
                <a:lnTo>
                  <a:pt x="5349344" y="38100"/>
                </a:lnTo>
                <a:lnTo>
                  <a:pt x="5362402" y="38100"/>
                </a:lnTo>
                <a:lnTo>
                  <a:pt x="5368182" y="25400"/>
                </a:lnTo>
                <a:close/>
              </a:path>
              <a:path w="8818245" h="1460500">
                <a:moveTo>
                  <a:pt x="5384359" y="25400"/>
                </a:moveTo>
                <a:lnTo>
                  <a:pt x="5376077" y="25400"/>
                </a:lnTo>
                <a:lnTo>
                  <a:pt x="5370925" y="38100"/>
                </a:lnTo>
                <a:lnTo>
                  <a:pt x="5382642" y="38100"/>
                </a:lnTo>
                <a:lnTo>
                  <a:pt x="5384359" y="25400"/>
                </a:lnTo>
                <a:close/>
              </a:path>
              <a:path w="8818245" h="1460500">
                <a:moveTo>
                  <a:pt x="5408044" y="25400"/>
                </a:moveTo>
                <a:lnTo>
                  <a:pt x="5392181" y="25400"/>
                </a:lnTo>
                <a:lnTo>
                  <a:pt x="5392097" y="38100"/>
                </a:lnTo>
                <a:lnTo>
                  <a:pt x="5411165" y="38100"/>
                </a:lnTo>
                <a:lnTo>
                  <a:pt x="5408044" y="25400"/>
                </a:lnTo>
                <a:close/>
              </a:path>
              <a:path w="8818245" h="1460500">
                <a:moveTo>
                  <a:pt x="5428913" y="25400"/>
                </a:moveTo>
                <a:lnTo>
                  <a:pt x="5414840" y="25400"/>
                </a:lnTo>
                <a:lnTo>
                  <a:pt x="5415782" y="38100"/>
                </a:lnTo>
                <a:lnTo>
                  <a:pt x="5428515" y="38100"/>
                </a:lnTo>
                <a:lnTo>
                  <a:pt x="5428913" y="25400"/>
                </a:lnTo>
                <a:close/>
              </a:path>
              <a:path w="8818245" h="1460500">
                <a:moveTo>
                  <a:pt x="5452200" y="25400"/>
                </a:moveTo>
                <a:lnTo>
                  <a:pt x="5434693" y="25400"/>
                </a:lnTo>
                <a:lnTo>
                  <a:pt x="5432588" y="38100"/>
                </a:lnTo>
                <a:lnTo>
                  <a:pt x="5454619" y="38100"/>
                </a:lnTo>
                <a:lnTo>
                  <a:pt x="5452200" y="25400"/>
                </a:lnTo>
                <a:close/>
              </a:path>
              <a:path w="8818245" h="1460500">
                <a:moveTo>
                  <a:pt x="5476115" y="25400"/>
                </a:moveTo>
                <a:lnTo>
                  <a:pt x="5462357" y="25400"/>
                </a:lnTo>
                <a:lnTo>
                  <a:pt x="5465100" y="38100"/>
                </a:lnTo>
                <a:lnTo>
                  <a:pt x="5478932" y="38100"/>
                </a:lnTo>
                <a:lnTo>
                  <a:pt x="5476115" y="25400"/>
                </a:lnTo>
                <a:close/>
              </a:path>
              <a:path w="8818245" h="1460500">
                <a:moveTo>
                  <a:pt x="5521601" y="25400"/>
                </a:moveTo>
                <a:lnTo>
                  <a:pt x="5486356" y="25400"/>
                </a:lnTo>
                <a:lnTo>
                  <a:pt x="5486984" y="38100"/>
                </a:lnTo>
                <a:lnTo>
                  <a:pt x="5500031" y="38100"/>
                </a:lnTo>
                <a:lnTo>
                  <a:pt x="5521601" y="25400"/>
                </a:lnTo>
                <a:close/>
              </a:path>
              <a:path w="8818245" h="1460500">
                <a:moveTo>
                  <a:pt x="5543171" y="25400"/>
                </a:moveTo>
                <a:lnTo>
                  <a:pt x="5527779" y="25400"/>
                </a:lnTo>
                <a:lnTo>
                  <a:pt x="5526836" y="38100"/>
                </a:lnTo>
                <a:lnTo>
                  <a:pt x="5538093" y="38100"/>
                </a:lnTo>
                <a:lnTo>
                  <a:pt x="5543171" y="25400"/>
                </a:lnTo>
                <a:close/>
              </a:path>
              <a:path w="8818245" h="1460500">
                <a:moveTo>
                  <a:pt x="5560676" y="25400"/>
                </a:moveTo>
                <a:lnTo>
                  <a:pt x="5553799" y="25400"/>
                </a:lnTo>
                <a:lnTo>
                  <a:pt x="5552710" y="38100"/>
                </a:lnTo>
                <a:lnTo>
                  <a:pt x="5562008" y="38100"/>
                </a:lnTo>
                <a:lnTo>
                  <a:pt x="5562943" y="31185"/>
                </a:lnTo>
                <a:lnTo>
                  <a:pt x="5560676" y="25400"/>
                </a:lnTo>
                <a:close/>
              </a:path>
              <a:path w="8818245" h="1460500">
                <a:moveTo>
                  <a:pt x="5591547" y="0"/>
                </a:moveTo>
                <a:lnTo>
                  <a:pt x="5566186" y="0"/>
                </a:lnTo>
                <a:lnTo>
                  <a:pt x="5562869" y="12700"/>
                </a:lnTo>
                <a:lnTo>
                  <a:pt x="5561977" y="17273"/>
                </a:lnTo>
                <a:lnTo>
                  <a:pt x="5563725" y="25400"/>
                </a:lnTo>
                <a:lnTo>
                  <a:pt x="5562943" y="31185"/>
                </a:lnTo>
                <a:lnTo>
                  <a:pt x="5565652" y="38100"/>
                </a:lnTo>
                <a:lnTo>
                  <a:pt x="5580165" y="38100"/>
                </a:lnTo>
                <a:lnTo>
                  <a:pt x="5577945" y="25400"/>
                </a:lnTo>
                <a:lnTo>
                  <a:pt x="5774630" y="25400"/>
                </a:lnTo>
                <a:lnTo>
                  <a:pt x="5774921" y="18852"/>
                </a:lnTo>
                <a:lnTo>
                  <a:pt x="5771928" y="12700"/>
                </a:lnTo>
                <a:lnTo>
                  <a:pt x="5589180" y="12700"/>
                </a:lnTo>
                <a:lnTo>
                  <a:pt x="5591547" y="0"/>
                </a:lnTo>
                <a:close/>
              </a:path>
              <a:path w="8818245" h="1460500">
                <a:moveTo>
                  <a:pt x="5598038" y="25400"/>
                </a:moveTo>
                <a:lnTo>
                  <a:pt x="5585055" y="25400"/>
                </a:lnTo>
                <a:lnTo>
                  <a:pt x="5585055" y="38100"/>
                </a:lnTo>
                <a:lnTo>
                  <a:pt x="5596813" y="38100"/>
                </a:lnTo>
                <a:lnTo>
                  <a:pt x="5598038" y="25400"/>
                </a:lnTo>
                <a:close/>
              </a:path>
              <a:path w="8818245" h="1460500">
                <a:moveTo>
                  <a:pt x="5642718" y="25400"/>
                </a:moveTo>
                <a:lnTo>
                  <a:pt x="5623315" y="25400"/>
                </a:lnTo>
                <a:lnTo>
                  <a:pt x="5625692" y="38100"/>
                </a:lnTo>
                <a:lnTo>
                  <a:pt x="5639210" y="38100"/>
                </a:lnTo>
                <a:lnTo>
                  <a:pt x="5642718" y="25400"/>
                </a:lnTo>
                <a:close/>
              </a:path>
              <a:path w="8818245" h="1460500">
                <a:moveTo>
                  <a:pt x="5675712" y="25400"/>
                </a:moveTo>
                <a:lnTo>
                  <a:pt x="5642718" y="25400"/>
                </a:lnTo>
                <a:lnTo>
                  <a:pt x="5646152" y="38100"/>
                </a:lnTo>
                <a:lnTo>
                  <a:pt x="5678769" y="38100"/>
                </a:lnTo>
                <a:lnTo>
                  <a:pt x="5675712" y="25400"/>
                </a:lnTo>
                <a:close/>
              </a:path>
              <a:path w="8818245" h="1460500">
                <a:moveTo>
                  <a:pt x="5703595" y="25400"/>
                </a:moveTo>
                <a:lnTo>
                  <a:pt x="5686863" y="25400"/>
                </a:lnTo>
                <a:lnTo>
                  <a:pt x="5689847" y="38100"/>
                </a:lnTo>
                <a:lnTo>
                  <a:pt x="5699470" y="38100"/>
                </a:lnTo>
                <a:lnTo>
                  <a:pt x="5703595" y="25400"/>
                </a:lnTo>
                <a:close/>
              </a:path>
              <a:path w="8818245" h="1460500">
                <a:moveTo>
                  <a:pt x="5735752" y="25400"/>
                </a:moveTo>
                <a:lnTo>
                  <a:pt x="5709857" y="25400"/>
                </a:lnTo>
                <a:lnTo>
                  <a:pt x="5716349" y="38100"/>
                </a:lnTo>
                <a:lnTo>
                  <a:pt x="5733992" y="38100"/>
                </a:lnTo>
                <a:lnTo>
                  <a:pt x="5735752" y="25400"/>
                </a:lnTo>
                <a:close/>
              </a:path>
              <a:path w="8818245" h="1460500">
                <a:moveTo>
                  <a:pt x="5774630" y="25400"/>
                </a:moveTo>
                <a:lnTo>
                  <a:pt x="5745217" y="25400"/>
                </a:lnTo>
                <a:lnTo>
                  <a:pt x="5751636" y="38100"/>
                </a:lnTo>
                <a:lnTo>
                  <a:pt x="5773258" y="38100"/>
                </a:lnTo>
                <a:lnTo>
                  <a:pt x="5774594" y="26010"/>
                </a:lnTo>
                <a:lnTo>
                  <a:pt x="5774630" y="25400"/>
                </a:lnTo>
                <a:close/>
              </a:path>
              <a:path w="8818245" h="1460500">
                <a:moveTo>
                  <a:pt x="5774650" y="25505"/>
                </a:moveTo>
                <a:lnTo>
                  <a:pt x="5773258" y="38100"/>
                </a:lnTo>
                <a:lnTo>
                  <a:pt x="5776996" y="38100"/>
                </a:lnTo>
                <a:lnTo>
                  <a:pt x="5774650" y="25505"/>
                </a:lnTo>
                <a:close/>
              </a:path>
              <a:path w="8818245" h="1460500">
                <a:moveTo>
                  <a:pt x="5792095" y="25400"/>
                </a:moveTo>
                <a:lnTo>
                  <a:pt x="5774661" y="25400"/>
                </a:lnTo>
                <a:lnTo>
                  <a:pt x="5774744" y="26010"/>
                </a:lnTo>
                <a:lnTo>
                  <a:pt x="5776996" y="38100"/>
                </a:lnTo>
                <a:lnTo>
                  <a:pt x="5786315" y="38100"/>
                </a:lnTo>
                <a:lnTo>
                  <a:pt x="5792095" y="25400"/>
                </a:lnTo>
                <a:close/>
              </a:path>
              <a:path w="8818245" h="1460500">
                <a:moveTo>
                  <a:pt x="5808273" y="25400"/>
                </a:moveTo>
                <a:lnTo>
                  <a:pt x="5799990" y="25400"/>
                </a:lnTo>
                <a:lnTo>
                  <a:pt x="5794828" y="38100"/>
                </a:lnTo>
                <a:lnTo>
                  <a:pt x="5806556" y="38100"/>
                </a:lnTo>
                <a:lnTo>
                  <a:pt x="5808273" y="25400"/>
                </a:lnTo>
                <a:close/>
              </a:path>
              <a:path w="8818245" h="1460500">
                <a:moveTo>
                  <a:pt x="5831948" y="25400"/>
                </a:moveTo>
                <a:lnTo>
                  <a:pt x="5816084" y="25400"/>
                </a:lnTo>
                <a:lnTo>
                  <a:pt x="5816011" y="38100"/>
                </a:lnTo>
                <a:lnTo>
                  <a:pt x="5835078" y="38100"/>
                </a:lnTo>
                <a:lnTo>
                  <a:pt x="5831948" y="25400"/>
                </a:lnTo>
                <a:close/>
              </a:path>
              <a:path w="8818245" h="1460500">
                <a:moveTo>
                  <a:pt x="5852816" y="25400"/>
                </a:moveTo>
                <a:lnTo>
                  <a:pt x="5838754" y="25400"/>
                </a:lnTo>
                <a:lnTo>
                  <a:pt x="5839686" y="38100"/>
                </a:lnTo>
                <a:lnTo>
                  <a:pt x="5852429" y="38100"/>
                </a:lnTo>
                <a:lnTo>
                  <a:pt x="5852816" y="25400"/>
                </a:lnTo>
                <a:close/>
              </a:path>
              <a:path w="8818245" h="1460500">
                <a:moveTo>
                  <a:pt x="5876114" y="25400"/>
                </a:moveTo>
                <a:lnTo>
                  <a:pt x="5858606" y="25400"/>
                </a:lnTo>
                <a:lnTo>
                  <a:pt x="5856491" y="38100"/>
                </a:lnTo>
                <a:lnTo>
                  <a:pt x="5878533" y="38100"/>
                </a:lnTo>
                <a:lnTo>
                  <a:pt x="5876114" y="25400"/>
                </a:lnTo>
                <a:close/>
              </a:path>
              <a:path w="8818245" h="1460500">
                <a:moveTo>
                  <a:pt x="5900029" y="25400"/>
                </a:moveTo>
                <a:lnTo>
                  <a:pt x="5886271" y="25400"/>
                </a:lnTo>
                <a:lnTo>
                  <a:pt x="5889003" y="38100"/>
                </a:lnTo>
                <a:lnTo>
                  <a:pt x="5902835" y="38100"/>
                </a:lnTo>
                <a:lnTo>
                  <a:pt x="5900029" y="25400"/>
                </a:lnTo>
                <a:close/>
              </a:path>
              <a:path w="8818245" h="1460500">
                <a:moveTo>
                  <a:pt x="5945515" y="25400"/>
                </a:moveTo>
                <a:lnTo>
                  <a:pt x="5910259" y="25400"/>
                </a:lnTo>
                <a:lnTo>
                  <a:pt x="5910888" y="38100"/>
                </a:lnTo>
                <a:lnTo>
                  <a:pt x="5923945" y="38100"/>
                </a:lnTo>
                <a:lnTo>
                  <a:pt x="5945515" y="25400"/>
                </a:lnTo>
                <a:close/>
              </a:path>
              <a:path w="8818245" h="1460500">
                <a:moveTo>
                  <a:pt x="5967085" y="25400"/>
                </a:moveTo>
                <a:lnTo>
                  <a:pt x="5951682" y="25400"/>
                </a:lnTo>
                <a:lnTo>
                  <a:pt x="5950750" y="38100"/>
                </a:lnTo>
                <a:lnTo>
                  <a:pt x="5962006" y="38100"/>
                </a:lnTo>
                <a:lnTo>
                  <a:pt x="5967085" y="25400"/>
                </a:lnTo>
                <a:close/>
              </a:path>
              <a:path w="8818245" h="1460500">
                <a:moveTo>
                  <a:pt x="5984896" y="12700"/>
                </a:moveTo>
                <a:lnTo>
                  <a:pt x="5950352" y="12700"/>
                </a:lnTo>
                <a:lnTo>
                  <a:pt x="5948248" y="25400"/>
                </a:lnTo>
                <a:lnTo>
                  <a:pt x="5977713" y="25400"/>
                </a:lnTo>
                <a:lnTo>
                  <a:pt x="5976613" y="38100"/>
                </a:lnTo>
                <a:lnTo>
                  <a:pt x="5984665" y="38100"/>
                </a:lnTo>
                <a:lnTo>
                  <a:pt x="5985911" y="25400"/>
                </a:lnTo>
                <a:lnTo>
                  <a:pt x="5986589" y="20538"/>
                </a:lnTo>
                <a:lnTo>
                  <a:pt x="5984896" y="12700"/>
                </a:lnTo>
                <a:close/>
              </a:path>
              <a:path w="8818245" h="1460500">
                <a:moveTo>
                  <a:pt x="5986591" y="20549"/>
                </a:moveTo>
                <a:lnTo>
                  <a:pt x="5985911" y="25400"/>
                </a:lnTo>
                <a:lnTo>
                  <a:pt x="5984665" y="38100"/>
                </a:lnTo>
                <a:lnTo>
                  <a:pt x="5985922" y="38100"/>
                </a:lnTo>
                <a:lnTo>
                  <a:pt x="5987639" y="25400"/>
                </a:lnTo>
                <a:lnTo>
                  <a:pt x="5986591" y="20549"/>
                </a:lnTo>
                <a:close/>
              </a:path>
              <a:path w="8818245" h="1460500">
                <a:moveTo>
                  <a:pt x="6042569" y="12700"/>
                </a:moveTo>
                <a:lnTo>
                  <a:pt x="5987692" y="12700"/>
                </a:lnTo>
                <a:lnTo>
                  <a:pt x="5986591" y="20549"/>
                </a:lnTo>
                <a:lnTo>
                  <a:pt x="5987639" y="25400"/>
                </a:lnTo>
                <a:lnTo>
                  <a:pt x="5985922" y="38100"/>
                </a:lnTo>
                <a:lnTo>
                  <a:pt x="5994194" y="38100"/>
                </a:lnTo>
                <a:lnTo>
                  <a:pt x="6002550" y="25400"/>
                </a:lnTo>
                <a:lnTo>
                  <a:pt x="6041334" y="25400"/>
                </a:lnTo>
                <a:lnTo>
                  <a:pt x="6042569" y="12700"/>
                </a:lnTo>
                <a:close/>
              </a:path>
              <a:path w="8818245" h="1460500">
                <a:moveTo>
                  <a:pt x="6036612" y="25400"/>
                </a:moveTo>
                <a:lnTo>
                  <a:pt x="6020434" y="25400"/>
                </a:lnTo>
                <a:lnTo>
                  <a:pt x="6021670" y="38100"/>
                </a:lnTo>
                <a:lnTo>
                  <a:pt x="6032434" y="38100"/>
                </a:lnTo>
                <a:lnTo>
                  <a:pt x="6036612" y="25400"/>
                </a:lnTo>
                <a:close/>
              </a:path>
              <a:path w="8818245" h="1460500">
                <a:moveTo>
                  <a:pt x="6075940" y="25400"/>
                </a:moveTo>
                <a:lnTo>
                  <a:pt x="6049072" y="25400"/>
                </a:lnTo>
                <a:lnTo>
                  <a:pt x="6047920" y="38100"/>
                </a:lnTo>
                <a:lnTo>
                  <a:pt x="6071448" y="38100"/>
                </a:lnTo>
                <a:lnTo>
                  <a:pt x="6075940" y="25400"/>
                </a:lnTo>
                <a:close/>
              </a:path>
              <a:path w="8818245" h="1460500">
                <a:moveTo>
                  <a:pt x="6098620" y="25400"/>
                </a:moveTo>
                <a:lnTo>
                  <a:pt x="6075940" y="25400"/>
                </a:lnTo>
                <a:lnTo>
                  <a:pt x="6079574" y="38100"/>
                </a:lnTo>
                <a:lnTo>
                  <a:pt x="6099856" y="38100"/>
                </a:lnTo>
                <a:lnTo>
                  <a:pt x="6098620" y="25400"/>
                </a:lnTo>
                <a:close/>
              </a:path>
              <a:path w="8818245" h="1460500">
                <a:moveTo>
                  <a:pt x="6137404" y="25400"/>
                </a:moveTo>
                <a:lnTo>
                  <a:pt x="6124326" y="25400"/>
                </a:lnTo>
                <a:lnTo>
                  <a:pt x="6132064" y="38100"/>
                </a:lnTo>
                <a:lnTo>
                  <a:pt x="6135624" y="38100"/>
                </a:lnTo>
                <a:lnTo>
                  <a:pt x="6137404" y="25400"/>
                </a:lnTo>
                <a:close/>
              </a:path>
              <a:path w="8818245" h="1460500">
                <a:moveTo>
                  <a:pt x="6170230" y="25400"/>
                </a:moveTo>
                <a:lnTo>
                  <a:pt x="6149948" y="25400"/>
                </a:lnTo>
                <a:lnTo>
                  <a:pt x="6152346" y="38100"/>
                </a:lnTo>
                <a:lnTo>
                  <a:pt x="6165508" y="38100"/>
                </a:lnTo>
                <a:lnTo>
                  <a:pt x="6170230" y="25400"/>
                </a:lnTo>
                <a:close/>
              </a:path>
              <a:path w="8818245" h="1460500">
                <a:moveTo>
                  <a:pt x="6196542" y="25400"/>
                </a:moveTo>
                <a:lnTo>
                  <a:pt x="6186324" y="25400"/>
                </a:lnTo>
                <a:lnTo>
                  <a:pt x="6183382" y="38100"/>
                </a:lnTo>
                <a:lnTo>
                  <a:pt x="6190513" y="38100"/>
                </a:lnTo>
                <a:lnTo>
                  <a:pt x="6196777" y="26000"/>
                </a:lnTo>
                <a:lnTo>
                  <a:pt x="6196542" y="25400"/>
                </a:lnTo>
                <a:close/>
              </a:path>
              <a:path w="8818245" h="1460500">
                <a:moveTo>
                  <a:pt x="6227412" y="0"/>
                </a:moveTo>
                <a:lnTo>
                  <a:pt x="6202051" y="0"/>
                </a:lnTo>
                <a:lnTo>
                  <a:pt x="6198735" y="12700"/>
                </a:lnTo>
                <a:lnTo>
                  <a:pt x="6197910" y="16957"/>
                </a:lnTo>
                <a:lnTo>
                  <a:pt x="6197088" y="25400"/>
                </a:lnTo>
                <a:lnTo>
                  <a:pt x="6196781" y="26010"/>
                </a:lnTo>
                <a:lnTo>
                  <a:pt x="6201517" y="38100"/>
                </a:lnTo>
                <a:lnTo>
                  <a:pt x="6216030" y="38100"/>
                </a:lnTo>
                <a:lnTo>
                  <a:pt x="6213810" y="25400"/>
                </a:lnTo>
                <a:lnTo>
                  <a:pt x="6409815" y="25400"/>
                </a:lnTo>
                <a:lnTo>
                  <a:pt x="6410817" y="18252"/>
                </a:lnTo>
                <a:lnTo>
                  <a:pt x="6411066" y="12700"/>
                </a:lnTo>
                <a:lnTo>
                  <a:pt x="6225046" y="12700"/>
                </a:lnTo>
                <a:lnTo>
                  <a:pt x="6227412" y="0"/>
                </a:lnTo>
                <a:close/>
              </a:path>
              <a:path w="8818245" h="1460500">
                <a:moveTo>
                  <a:pt x="6233904" y="25400"/>
                </a:moveTo>
                <a:lnTo>
                  <a:pt x="6220920" y="25400"/>
                </a:lnTo>
                <a:lnTo>
                  <a:pt x="6220920" y="38100"/>
                </a:lnTo>
                <a:lnTo>
                  <a:pt x="6232679" y="38100"/>
                </a:lnTo>
                <a:lnTo>
                  <a:pt x="6233904" y="25400"/>
                </a:lnTo>
                <a:close/>
              </a:path>
              <a:path w="8818245" h="1460500">
                <a:moveTo>
                  <a:pt x="6278583" y="25400"/>
                </a:moveTo>
                <a:lnTo>
                  <a:pt x="6259181" y="25400"/>
                </a:lnTo>
                <a:lnTo>
                  <a:pt x="6261547" y="38100"/>
                </a:lnTo>
                <a:lnTo>
                  <a:pt x="6275075" y="38100"/>
                </a:lnTo>
                <a:lnTo>
                  <a:pt x="6278583" y="25400"/>
                </a:lnTo>
                <a:close/>
              </a:path>
              <a:path w="8818245" h="1460500">
                <a:moveTo>
                  <a:pt x="6311577" y="25400"/>
                </a:moveTo>
                <a:lnTo>
                  <a:pt x="6278583" y="25400"/>
                </a:lnTo>
                <a:lnTo>
                  <a:pt x="6282018" y="38100"/>
                </a:lnTo>
                <a:lnTo>
                  <a:pt x="6314634" y="38100"/>
                </a:lnTo>
                <a:lnTo>
                  <a:pt x="6311577" y="25400"/>
                </a:lnTo>
                <a:close/>
              </a:path>
              <a:path w="8818245" h="1460500">
                <a:moveTo>
                  <a:pt x="6339461" y="25400"/>
                </a:moveTo>
                <a:lnTo>
                  <a:pt x="6322728" y="25400"/>
                </a:lnTo>
                <a:lnTo>
                  <a:pt x="6325713" y="38100"/>
                </a:lnTo>
                <a:lnTo>
                  <a:pt x="6335335" y="38100"/>
                </a:lnTo>
                <a:lnTo>
                  <a:pt x="6339461" y="25400"/>
                </a:lnTo>
                <a:close/>
              </a:path>
              <a:path w="8818245" h="1460500">
                <a:moveTo>
                  <a:pt x="6371617" y="25400"/>
                </a:moveTo>
                <a:lnTo>
                  <a:pt x="6345723" y="25400"/>
                </a:lnTo>
                <a:lnTo>
                  <a:pt x="6352214" y="38100"/>
                </a:lnTo>
                <a:lnTo>
                  <a:pt x="6369858" y="38100"/>
                </a:lnTo>
                <a:lnTo>
                  <a:pt x="6371617" y="25400"/>
                </a:lnTo>
                <a:close/>
              </a:path>
              <a:path w="8818245" h="1460500">
                <a:moveTo>
                  <a:pt x="6409815" y="25400"/>
                </a:moveTo>
                <a:lnTo>
                  <a:pt x="6381083" y="25400"/>
                </a:lnTo>
                <a:lnTo>
                  <a:pt x="6387501" y="38100"/>
                </a:lnTo>
                <a:lnTo>
                  <a:pt x="6408579" y="38100"/>
                </a:lnTo>
                <a:lnTo>
                  <a:pt x="6409815" y="25400"/>
                </a:lnTo>
                <a:close/>
              </a:path>
              <a:path w="8818245" h="1460500">
                <a:moveTo>
                  <a:pt x="6410817" y="18252"/>
                </a:moveTo>
                <a:lnTo>
                  <a:pt x="6409815" y="25400"/>
                </a:lnTo>
                <a:lnTo>
                  <a:pt x="6408579" y="38100"/>
                </a:lnTo>
                <a:lnTo>
                  <a:pt x="6412862" y="38100"/>
                </a:lnTo>
                <a:lnTo>
                  <a:pt x="6410495" y="25400"/>
                </a:lnTo>
                <a:lnTo>
                  <a:pt x="6410817" y="18252"/>
                </a:lnTo>
                <a:close/>
              </a:path>
              <a:path w="8818245" h="1460500">
                <a:moveTo>
                  <a:pt x="6466483" y="12700"/>
                </a:moveTo>
                <a:lnTo>
                  <a:pt x="6411595" y="12700"/>
                </a:lnTo>
                <a:lnTo>
                  <a:pt x="6410817" y="18252"/>
                </a:lnTo>
                <a:lnTo>
                  <a:pt x="6410714" y="20538"/>
                </a:lnTo>
                <a:lnTo>
                  <a:pt x="6410609" y="26010"/>
                </a:lnTo>
                <a:lnTo>
                  <a:pt x="6412862" y="38100"/>
                </a:lnTo>
                <a:lnTo>
                  <a:pt x="6418097" y="38100"/>
                </a:lnTo>
                <a:lnTo>
                  <a:pt x="6426464" y="25400"/>
                </a:lnTo>
                <a:lnTo>
                  <a:pt x="6465248" y="25400"/>
                </a:lnTo>
                <a:lnTo>
                  <a:pt x="6466483" y="12700"/>
                </a:lnTo>
                <a:close/>
              </a:path>
              <a:path w="8818245" h="1460500">
                <a:moveTo>
                  <a:pt x="6460525" y="25400"/>
                </a:moveTo>
                <a:lnTo>
                  <a:pt x="6444348" y="25400"/>
                </a:lnTo>
                <a:lnTo>
                  <a:pt x="6445583" y="38100"/>
                </a:lnTo>
                <a:lnTo>
                  <a:pt x="6456347" y="38100"/>
                </a:lnTo>
                <a:lnTo>
                  <a:pt x="6460525" y="25400"/>
                </a:lnTo>
                <a:close/>
              </a:path>
              <a:path w="8818245" h="1460500">
                <a:moveTo>
                  <a:pt x="6499843" y="25400"/>
                </a:moveTo>
                <a:lnTo>
                  <a:pt x="6472986" y="25400"/>
                </a:lnTo>
                <a:lnTo>
                  <a:pt x="6471823" y="38100"/>
                </a:lnTo>
                <a:lnTo>
                  <a:pt x="6495362" y="38100"/>
                </a:lnTo>
                <a:lnTo>
                  <a:pt x="6499843" y="25400"/>
                </a:lnTo>
                <a:close/>
              </a:path>
              <a:path w="8818245" h="1460500">
                <a:moveTo>
                  <a:pt x="6522534" y="25400"/>
                </a:moveTo>
                <a:lnTo>
                  <a:pt x="6499843" y="25400"/>
                </a:lnTo>
                <a:lnTo>
                  <a:pt x="6503487" y="38100"/>
                </a:lnTo>
                <a:lnTo>
                  <a:pt x="6523769" y="38100"/>
                </a:lnTo>
                <a:lnTo>
                  <a:pt x="6522534" y="25400"/>
                </a:lnTo>
                <a:close/>
              </a:path>
              <a:path w="8818245" h="1460500">
                <a:moveTo>
                  <a:pt x="6561318" y="25400"/>
                </a:moveTo>
                <a:lnTo>
                  <a:pt x="6548229" y="25400"/>
                </a:lnTo>
                <a:lnTo>
                  <a:pt x="6555967" y="38100"/>
                </a:lnTo>
                <a:lnTo>
                  <a:pt x="6559538" y="38100"/>
                </a:lnTo>
                <a:lnTo>
                  <a:pt x="6561318" y="25400"/>
                </a:lnTo>
                <a:close/>
              </a:path>
              <a:path w="8818245" h="1460500">
                <a:moveTo>
                  <a:pt x="6594134" y="25400"/>
                </a:moveTo>
                <a:lnTo>
                  <a:pt x="6573852" y="25400"/>
                </a:lnTo>
                <a:lnTo>
                  <a:pt x="6576250" y="38100"/>
                </a:lnTo>
                <a:lnTo>
                  <a:pt x="6589411" y="38100"/>
                </a:lnTo>
                <a:lnTo>
                  <a:pt x="6594134" y="25400"/>
                </a:lnTo>
                <a:close/>
              </a:path>
              <a:path w="8818245" h="1460500">
                <a:moveTo>
                  <a:pt x="6620455" y="25400"/>
                </a:moveTo>
                <a:lnTo>
                  <a:pt x="6610238" y="25400"/>
                </a:lnTo>
                <a:lnTo>
                  <a:pt x="6607296" y="38100"/>
                </a:lnTo>
                <a:lnTo>
                  <a:pt x="6614416" y="38100"/>
                </a:lnTo>
                <a:lnTo>
                  <a:pt x="6620691" y="26000"/>
                </a:lnTo>
                <a:lnTo>
                  <a:pt x="6620455" y="25400"/>
                </a:lnTo>
                <a:close/>
              </a:path>
              <a:path w="8818245" h="1460500">
                <a:moveTo>
                  <a:pt x="6651315" y="0"/>
                </a:moveTo>
                <a:lnTo>
                  <a:pt x="6625965" y="0"/>
                </a:lnTo>
                <a:lnTo>
                  <a:pt x="6622648" y="12700"/>
                </a:lnTo>
                <a:lnTo>
                  <a:pt x="6621823" y="16957"/>
                </a:lnTo>
                <a:lnTo>
                  <a:pt x="6621002" y="25400"/>
                </a:lnTo>
                <a:lnTo>
                  <a:pt x="6620695" y="26010"/>
                </a:lnTo>
                <a:lnTo>
                  <a:pt x="6625431" y="38100"/>
                </a:lnTo>
                <a:lnTo>
                  <a:pt x="6639933" y="38100"/>
                </a:lnTo>
                <a:lnTo>
                  <a:pt x="6637724" y="25400"/>
                </a:lnTo>
                <a:lnTo>
                  <a:pt x="6834399" y="25400"/>
                </a:lnTo>
                <a:lnTo>
                  <a:pt x="6834696" y="18852"/>
                </a:lnTo>
                <a:lnTo>
                  <a:pt x="6831708" y="12700"/>
                </a:lnTo>
                <a:lnTo>
                  <a:pt x="6648949" y="12700"/>
                </a:lnTo>
                <a:lnTo>
                  <a:pt x="6651315" y="0"/>
                </a:lnTo>
                <a:close/>
              </a:path>
              <a:path w="8818245" h="1460500">
                <a:moveTo>
                  <a:pt x="6657807" y="25400"/>
                </a:moveTo>
                <a:lnTo>
                  <a:pt x="6644823" y="25400"/>
                </a:lnTo>
                <a:lnTo>
                  <a:pt x="6644823" y="38100"/>
                </a:lnTo>
                <a:lnTo>
                  <a:pt x="6656593" y="38100"/>
                </a:lnTo>
                <a:lnTo>
                  <a:pt x="6657807" y="25400"/>
                </a:lnTo>
                <a:close/>
              </a:path>
              <a:path w="8818245" h="1460500">
                <a:moveTo>
                  <a:pt x="6702497" y="25400"/>
                </a:moveTo>
                <a:lnTo>
                  <a:pt x="6683094" y="25400"/>
                </a:lnTo>
                <a:lnTo>
                  <a:pt x="6685461" y="38100"/>
                </a:lnTo>
                <a:lnTo>
                  <a:pt x="6698979" y="38100"/>
                </a:lnTo>
                <a:lnTo>
                  <a:pt x="6702497" y="25400"/>
                </a:lnTo>
                <a:close/>
              </a:path>
              <a:path w="8818245" h="1460500">
                <a:moveTo>
                  <a:pt x="6735491" y="25400"/>
                </a:moveTo>
                <a:lnTo>
                  <a:pt x="6702497" y="25400"/>
                </a:lnTo>
                <a:lnTo>
                  <a:pt x="6705931" y="38100"/>
                </a:lnTo>
                <a:lnTo>
                  <a:pt x="6738548" y="38100"/>
                </a:lnTo>
                <a:lnTo>
                  <a:pt x="6735491" y="25400"/>
                </a:lnTo>
                <a:close/>
              </a:path>
              <a:path w="8818245" h="1460500">
                <a:moveTo>
                  <a:pt x="6763364" y="25400"/>
                </a:moveTo>
                <a:lnTo>
                  <a:pt x="6746642" y="25400"/>
                </a:lnTo>
                <a:lnTo>
                  <a:pt x="6749616" y="38100"/>
                </a:lnTo>
                <a:lnTo>
                  <a:pt x="6759249" y="38100"/>
                </a:lnTo>
                <a:lnTo>
                  <a:pt x="6763364" y="25400"/>
                </a:lnTo>
                <a:close/>
              </a:path>
              <a:path w="8818245" h="1460500">
                <a:moveTo>
                  <a:pt x="6795520" y="25400"/>
                </a:moveTo>
                <a:lnTo>
                  <a:pt x="6769636" y="25400"/>
                </a:lnTo>
                <a:lnTo>
                  <a:pt x="6776128" y="38100"/>
                </a:lnTo>
                <a:lnTo>
                  <a:pt x="6793772" y="38100"/>
                </a:lnTo>
                <a:lnTo>
                  <a:pt x="6795520" y="25400"/>
                </a:lnTo>
                <a:close/>
              </a:path>
              <a:path w="8818245" h="1460500">
                <a:moveTo>
                  <a:pt x="6834399" y="25400"/>
                </a:moveTo>
                <a:lnTo>
                  <a:pt x="6804996" y="25400"/>
                </a:lnTo>
                <a:lnTo>
                  <a:pt x="6811415" y="38100"/>
                </a:lnTo>
                <a:lnTo>
                  <a:pt x="6833038" y="38100"/>
                </a:lnTo>
                <a:lnTo>
                  <a:pt x="6834373" y="26010"/>
                </a:lnTo>
                <a:lnTo>
                  <a:pt x="6834399" y="25400"/>
                </a:lnTo>
                <a:close/>
              </a:path>
              <a:path w="8818245" h="1460500">
                <a:moveTo>
                  <a:pt x="6834425" y="25541"/>
                </a:moveTo>
                <a:lnTo>
                  <a:pt x="6833038" y="38100"/>
                </a:lnTo>
                <a:lnTo>
                  <a:pt x="6836765" y="38100"/>
                </a:lnTo>
                <a:lnTo>
                  <a:pt x="6834425" y="25541"/>
                </a:lnTo>
                <a:close/>
              </a:path>
              <a:path w="8818245" h="1460500">
                <a:moveTo>
                  <a:pt x="6851864" y="25400"/>
                </a:moveTo>
                <a:lnTo>
                  <a:pt x="6834441" y="25400"/>
                </a:lnTo>
                <a:lnTo>
                  <a:pt x="6834512" y="26010"/>
                </a:lnTo>
                <a:lnTo>
                  <a:pt x="6836765" y="38100"/>
                </a:lnTo>
                <a:lnTo>
                  <a:pt x="6846084" y="38100"/>
                </a:lnTo>
                <a:lnTo>
                  <a:pt x="6851864" y="25400"/>
                </a:lnTo>
                <a:close/>
              </a:path>
              <a:path w="8818245" h="1460500">
                <a:moveTo>
                  <a:pt x="6868042" y="25400"/>
                </a:moveTo>
                <a:lnTo>
                  <a:pt x="6859759" y="25400"/>
                </a:lnTo>
                <a:lnTo>
                  <a:pt x="6854608" y="38100"/>
                </a:lnTo>
                <a:lnTo>
                  <a:pt x="6866324" y="38100"/>
                </a:lnTo>
                <a:lnTo>
                  <a:pt x="6868042" y="25400"/>
                </a:lnTo>
                <a:close/>
              </a:path>
              <a:path w="8818245" h="1460500">
                <a:moveTo>
                  <a:pt x="6891727" y="25400"/>
                </a:moveTo>
                <a:lnTo>
                  <a:pt x="6875863" y="25400"/>
                </a:lnTo>
                <a:lnTo>
                  <a:pt x="6875780" y="38100"/>
                </a:lnTo>
                <a:lnTo>
                  <a:pt x="6894858" y="38100"/>
                </a:lnTo>
                <a:lnTo>
                  <a:pt x="6891727" y="25400"/>
                </a:lnTo>
                <a:close/>
              </a:path>
              <a:path w="8818245" h="1460500">
                <a:moveTo>
                  <a:pt x="6912595" y="25400"/>
                </a:moveTo>
                <a:lnTo>
                  <a:pt x="6898522" y="25400"/>
                </a:lnTo>
                <a:lnTo>
                  <a:pt x="6899465" y="38100"/>
                </a:lnTo>
                <a:lnTo>
                  <a:pt x="6912208" y="38100"/>
                </a:lnTo>
                <a:lnTo>
                  <a:pt x="6912595" y="25400"/>
                </a:lnTo>
                <a:close/>
              </a:path>
              <a:path w="8818245" h="1460500">
                <a:moveTo>
                  <a:pt x="6935883" y="25400"/>
                </a:moveTo>
                <a:lnTo>
                  <a:pt x="6918375" y="25400"/>
                </a:lnTo>
                <a:lnTo>
                  <a:pt x="6916271" y="38100"/>
                </a:lnTo>
                <a:lnTo>
                  <a:pt x="6938312" y="38100"/>
                </a:lnTo>
                <a:lnTo>
                  <a:pt x="6935883" y="25400"/>
                </a:lnTo>
                <a:close/>
              </a:path>
              <a:path w="8818245" h="1460500">
                <a:moveTo>
                  <a:pt x="6959798" y="25400"/>
                </a:moveTo>
                <a:lnTo>
                  <a:pt x="6946039" y="25400"/>
                </a:lnTo>
                <a:lnTo>
                  <a:pt x="6948783" y="38100"/>
                </a:lnTo>
                <a:lnTo>
                  <a:pt x="6962615" y="38100"/>
                </a:lnTo>
                <a:lnTo>
                  <a:pt x="6959798" y="25400"/>
                </a:lnTo>
                <a:close/>
              </a:path>
              <a:path w="8818245" h="1460500">
                <a:moveTo>
                  <a:pt x="7005284" y="25400"/>
                </a:moveTo>
                <a:lnTo>
                  <a:pt x="6970039" y="25400"/>
                </a:lnTo>
                <a:lnTo>
                  <a:pt x="6970667" y="38100"/>
                </a:lnTo>
                <a:lnTo>
                  <a:pt x="6983714" y="38100"/>
                </a:lnTo>
                <a:lnTo>
                  <a:pt x="7005284" y="25400"/>
                </a:lnTo>
                <a:close/>
              </a:path>
              <a:path w="8818245" h="1460500">
                <a:moveTo>
                  <a:pt x="7026854" y="25400"/>
                </a:moveTo>
                <a:lnTo>
                  <a:pt x="7011461" y="25400"/>
                </a:lnTo>
                <a:lnTo>
                  <a:pt x="7010519" y="38100"/>
                </a:lnTo>
                <a:lnTo>
                  <a:pt x="7021775" y="38100"/>
                </a:lnTo>
                <a:lnTo>
                  <a:pt x="7026854" y="25400"/>
                </a:lnTo>
                <a:close/>
              </a:path>
              <a:path w="8818245" h="1460500">
                <a:moveTo>
                  <a:pt x="7044675" y="12700"/>
                </a:moveTo>
                <a:lnTo>
                  <a:pt x="7010132" y="12700"/>
                </a:lnTo>
                <a:lnTo>
                  <a:pt x="7008016" y="25400"/>
                </a:lnTo>
                <a:lnTo>
                  <a:pt x="7037482" y="25400"/>
                </a:lnTo>
                <a:lnTo>
                  <a:pt x="7036393" y="38100"/>
                </a:lnTo>
                <a:lnTo>
                  <a:pt x="7044445" y="38100"/>
                </a:lnTo>
                <a:lnTo>
                  <a:pt x="7045680" y="25400"/>
                </a:lnTo>
                <a:lnTo>
                  <a:pt x="7046362" y="20538"/>
                </a:lnTo>
                <a:lnTo>
                  <a:pt x="7044675" y="12700"/>
                </a:lnTo>
                <a:close/>
              </a:path>
              <a:path w="8818245" h="1460500">
                <a:moveTo>
                  <a:pt x="7046362" y="20538"/>
                </a:moveTo>
                <a:lnTo>
                  <a:pt x="7045680" y="25400"/>
                </a:lnTo>
                <a:lnTo>
                  <a:pt x="7044445" y="38100"/>
                </a:lnTo>
                <a:lnTo>
                  <a:pt x="7045691" y="38100"/>
                </a:lnTo>
                <a:lnTo>
                  <a:pt x="7047408" y="25400"/>
                </a:lnTo>
                <a:lnTo>
                  <a:pt x="7046362" y="20538"/>
                </a:lnTo>
                <a:close/>
              </a:path>
              <a:path w="8818245" h="1460500">
                <a:moveTo>
                  <a:pt x="7102349" y="12700"/>
                </a:moveTo>
                <a:lnTo>
                  <a:pt x="7047460" y="12700"/>
                </a:lnTo>
                <a:lnTo>
                  <a:pt x="7046364" y="20549"/>
                </a:lnTo>
                <a:lnTo>
                  <a:pt x="7047408" y="25400"/>
                </a:lnTo>
                <a:lnTo>
                  <a:pt x="7045691" y="38100"/>
                </a:lnTo>
                <a:lnTo>
                  <a:pt x="7053963" y="38100"/>
                </a:lnTo>
                <a:lnTo>
                  <a:pt x="7062329" y="25400"/>
                </a:lnTo>
                <a:lnTo>
                  <a:pt x="7101113" y="25400"/>
                </a:lnTo>
                <a:lnTo>
                  <a:pt x="7102349" y="12700"/>
                </a:lnTo>
                <a:close/>
              </a:path>
              <a:path w="8818245" h="1460500">
                <a:moveTo>
                  <a:pt x="7096391" y="25400"/>
                </a:moveTo>
                <a:lnTo>
                  <a:pt x="7080213" y="25400"/>
                </a:lnTo>
                <a:lnTo>
                  <a:pt x="7081449" y="38100"/>
                </a:lnTo>
                <a:lnTo>
                  <a:pt x="7092202" y="38100"/>
                </a:lnTo>
                <a:lnTo>
                  <a:pt x="7096391" y="25400"/>
                </a:lnTo>
                <a:close/>
              </a:path>
              <a:path w="8818245" h="1460500">
                <a:moveTo>
                  <a:pt x="7135709" y="25400"/>
                </a:moveTo>
                <a:lnTo>
                  <a:pt x="7108851" y="25400"/>
                </a:lnTo>
                <a:lnTo>
                  <a:pt x="7107689" y="38100"/>
                </a:lnTo>
                <a:lnTo>
                  <a:pt x="7131227" y="38100"/>
                </a:lnTo>
                <a:lnTo>
                  <a:pt x="7135709" y="25400"/>
                </a:lnTo>
                <a:close/>
              </a:path>
              <a:path w="8818245" h="1460500">
                <a:moveTo>
                  <a:pt x="7158399" y="25400"/>
                </a:moveTo>
                <a:lnTo>
                  <a:pt x="7135709" y="25400"/>
                </a:lnTo>
                <a:lnTo>
                  <a:pt x="7139353" y="38100"/>
                </a:lnTo>
                <a:lnTo>
                  <a:pt x="7159635" y="38100"/>
                </a:lnTo>
                <a:lnTo>
                  <a:pt x="7158399" y="25400"/>
                </a:lnTo>
                <a:close/>
              </a:path>
              <a:path w="8818245" h="1460500">
                <a:moveTo>
                  <a:pt x="7197173" y="25400"/>
                </a:moveTo>
                <a:lnTo>
                  <a:pt x="7184095" y="25400"/>
                </a:lnTo>
                <a:lnTo>
                  <a:pt x="7191833" y="38100"/>
                </a:lnTo>
                <a:lnTo>
                  <a:pt x="7195393" y="38100"/>
                </a:lnTo>
                <a:lnTo>
                  <a:pt x="7197173" y="25400"/>
                </a:lnTo>
                <a:close/>
              </a:path>
              <a:path w="8818245" h="1460500">
                <a:moveTo>
                  <a:pt x="7229999" y="25400"/>
                </a:moveTo>
                <a:lnTo>
                  <a:pt x="7209717" y="25400"/>
                </a:lnTo>
                <a:lnTo>
                  <a:pt x="7212115" y="38100"/>
                </a:lnTo>
                <a:lnTo>
                  <a:pt x="7225277" y="38100"/>
                </a:lnTo>
                <a:lnTo>
                  <a:pt x="7229999" y="25400"/>
                </a:lnTo>
                <a:close/>
              </a:path>
              <a:path w="8818245" h="1460500">
                <a:moveTo>
                  <a:pt x="7256312" y="25400"/>
                </a:moveTo>
                <a:lnTo>
                  <a:pt x="7246103" y="25400"/>
                </a:lnTo>
                <a:lnTo>
                  <a:pt x="7243161" y="38100"/>
                </a:lnTo>
                <a:lnTo>
                  <a:pt x="7250281" y="38100"/>
                </a:lnTo>
                <a:lnTo>
                  <a:pt x="7256547" y="26000"/>
                </a:lnTo>
                <a:lnTo>
                  <a:pt x="7256312" y="25400"/>
                </a:lnTo>
                <a:close/>
              </a:path>
              <a:path w="8818245" h="1460500">
                <a:moveTo>
                  <a:pt x="7287181" y="0"/>
                </a:moveTo>
                <a:lnTo>
                  <a:pt x="7261831" y="0"/>
                </a:lnTo>
                <a:lnTo>
                  <a:pt x="7258512" y="12700"/>
                </a:lnTo>
                <a:lnTo>
                  <a:pt x="7257689" y="16957"/>
                </a:lnTo>
                <a:lnTo>
                  <a:pt x="7256868" y="25400"/>
                </a:lnTo>
                <a:lnTo>
                  <a:pt x="7256551" y="26010"/>
                </a:lnTo>
                <a:lnTo>
                  <a:pt x="7261286" y="38100"/>
                </a:lnTo>
                <a:lnTo>
                  <a:pt x="7275799" y="38100"/>
                </a:lnTo>
                <a:lnTo>
                  <a:pt x="7273590" y="25400"/>
                </a:lnTo>
                <a:lnTo>
                  <a:pt x="7469594" y="25400"/>
                </a:lnTo>
                <a:lnTo>
                  <a:pt x="7470511" y="18857"/>
                </a:lnTo>
                <a:lnTo>
                  <a:pt x="7470653" y="16823"/>
                </a:lnTo>
                <a:lnTo>
                  <a:pt x="7470840" y="12700"/>
                </a:lnTo>
                <a:lnTo>
                  <a:pt x="7284814" y="12700"/>
                </a:lnTo>
                <a:lnTo>
                  <a:pt x="7287181" y="0"/>
                </a:lnTo>
                <a:close/>
              </a:path>
              <a:path w="8818245" h="1460500">
                <a:moveTo>
                  <a:pt x="7293673" y="25400"/>
                </a:moveTo>
                <a:lnTo>
                  <a:pt x="7280689" y="25400"/>
                </a:lnTo>
                <a:lnTo>
                  <a:pt x="7280689" y="38100"/>
                </a:lnTo>
                <a:lnTo>
                  <a:pt x="7292458" y="38100"/>
                </a:lnTo>
                <a:lnTo>
                  <a:pt x="7293673" y="25400"/>
                </a:lnTo>
                <a:close/>
              </a:path>
              <a:path w="8818245" h="1460500">
                <a:moveTo>
                  <a:pt x="7338362" y="25400"/>
                </a:moveTo>
                <a:lnTo>
                  <a:pt x="7318960" y="25400"/>
                </a:lnTo>
                <a:lnTo>
                  <a:pt x="7321326" y="38100"/>
                </a:lnTo>
                <a:lnTo>
                  <a:pt x="7334844" y="38100"/>
                </a:lnTo>
                <a:lnTo>
                  <a:pt x="7338362" y="25400"/>
                </a:lnTo>
                <a:close/>
              </a:path>
              <a:path w="8818245" h="1460500">
                <a:moveTo>
                  <a:pt x="7371356" y="25400"/>
                </a:moveTo>
                <a:lnTo>
                  <a:pt x="7338362" y="25400"/>
                </a:lnTo>
                <a:lnTo>
                  <a:pt x="7341797" y="38100"/>
                </a:lnTo>
                <a:lnTo>
                  <a:pt x="7374414" y="38100"/>
                </a:lnTo>
                <a:lnTo>
                  <a:pt x="7371356" y="25400"/>
                </a:lnTo>
                <a:close/>
              </a:path>
              <a:path w="8818245" h="1460500">
                <a:moveTo>
                  <a:pt x="7399230" y="25400"/>
                </a:moveTo>
                <a:lnTo>
                  <a:pt x="7382508" y="25400"/>
                </a:lnTo>
                <a:lnTo>
                  <a:pt x="7385481" y="38100"/>
                </a:lnTo>
                <a:lnTo>
                  <a:pt x="7395104" y="38100"/>
                </a:lnTo>
                <a:lnTo>
                  <a:pt x="7399230" y="25400"/>
                </a:lnTo>
                <a:close/>
              </a:path>
              <a:path w="8818245" h="1460500">
                <a:moveTo>
                  <a:pt x="7431386" y="25400"/>
                </a:moveTo>
                <a:lnTo>
                  <a:pt x="7405491" y="25400"/>
                </a:lnTo>
                <a:lnTo>
                  <a:pt x="7411994" y="38100"/>
                </a:lnTo>
                <a:lnTo>
                  <a:pt x="7429637" y="38100"/>
                </a:lnTo>
                <a:lnTo>
                  <a:pt x="7431386" y="25400"/>
                </a:lnTo>
                <a:close/>
              </a:path>
              <a:path w="8818245" h="1460500">
                <a:moveTo>
                  <a:pt x="7469594" y="25400"/>
                </a:moveTo>
                <a:lnTo>
                  <a:pt x="7440862" y="25400"/>
                </a:lnTo>
                <a:lnTo>
                  <a:pt x="7447281" y="38100"/>
                </a:lnTo>
                <a:lnTo>
                  <a:pt x="7468348" y="38100"/>
                </a:lnTo>
                <a:lnTo>
                  <a:pt x="7469594" y="25400"/>
                </a:lnTo>
                <a:close/>
              </a:path>
              <a:path w="8818245" h="1460500">
                <a:moveTo>
                  <a:pt x="7470585" y="18332"/>
                </a:moveTo>
                <a:lnTo>
                  <a:pt x="7469594" y="25400"/>
                </a:lnTo>
                <a:lnTo>
                  <a:pt x="7468348" y="38100"/>
                </a:lnTo>
                <a:lnTo>
                  <a:pt x="7472631" y="38100"/>
                </a:lnTo>
                <a:lnTo>
                  <a:pt x="7470264" y="25400"/>
                </a:lnTo>
                <a:lnTo>
                  <a:pt x="7470585" y="18332"/>
                </a:lnTo>
                <a:close/>
              </a:path>
              <a:path w="8818245" h="1460500">
                <a:moveTo>
                  <a:pt x="7526262" y="12700"/>
                </a:moveTo>
                <a:lnTo>
                  <a:pt x="7471374" y="12700"/>
                </a:lnTo>
                <a:lnTo>
                  <a:pt x="7470596" y="18252"/>
                </a:lnTo>
                <a:lnTo>
                  <a:pt x="7470485" y="20538"/>
                </a:lnTo>
                <a:lnTo>
                  <a:pt x="7470378" y="26010"/>
                </a:lnTo>
                <a:lnTo>
                  <a:pt x="7472631" y="38100"/>
                </a:lnTo>
                <a:lnTo>
                  <a:pt x="7477877" y="38100"/>
                </a:lnTo>
                <a:lnTo>
                  <a:pt x="7486232" y="25400"/>
                </a:lnTo>
                <a:lnTo>
                  <a:pt x="7525016" y="25400"/>
                </a:lnTo>
                <a:lnTo>
                  <a:pt x="7526262" y="12700"/>
                </a:lnTo>
                <a:close/>
              </a:path>
              <a:path w="8818245" h="1460500">
                <a:moveTo>
                  <a:pt x="7520294" y="25400"/>
                </a:moveTo>
                <a:lnTo>
                  <a:pt x="7504117" y="25400"/>
                </a:lnTo>
                <a:lnTo>
                  <a:pt x="7505352" y="38100"/>
                </a:lnTo>
                <a:lnTo>
                  <a:pt x="7516116" y="38100"/>
                </a:lnTo>
                <a:lnTo>
                  <a:pt x="7520294" y="25400"/>
                </a:lnTo>
                <a:close/>
              </a:path>
              <a:path w="8818245" h="1460500">
                <a:moveTo>
                  <a:pt x="7559623" y="25400"/>
                </a:moveTo>
                <a:lnTo>
                  <a:pt x="7532765" y="25400"/>
                </a:lnTo>
                <a:lnTo>
                  <a:pt x="7531603" y="38100"/>
                </a:lnTo>
                <a:lnTo>
                  <a:pt x="7555131" y="38100"/>
                </a:lnTo>
                <a:lnTo>
                  <a:pt x="7559623" y="25400"/>
                </a:lnTo>
                <a:close/>
              </a:path>
              <a:path w="8818245" h="1460500">
                <a:moveTo>
                  <a:pt x="7582303" y="25400"/>
                </a:moveTo>
                <a:lnTo>
                  <a:pt x="7559623" y="25400"/>
                </a:lnTo>
                <a:lnTo>
                  <a:pt x="7563256" y="38100"/>
                </a:lnTo>
                <a:lnTo>
                  <a:pt x="7583538" y="38100"/>
                </a:lnTo>
                <a:lnTo>
                  <a:pt x="7582303" y="25400"/>
                </a:lnTo>
                <a:close/>
              </a:path>
              <a:path w="8818245" h="1460500">
                <a:moveTo>
                  <a:pt x="7621087" y="25400"/>
                </a:moveTo>
                <a:lnTo>
                  <a:pt x="7608009" y="25400"/>
                </a:lnTo>
                <a:lnTo>
                  <a:pt x="7615747" y="38100"/>
                </a:lnTo>
                <a:lnTo>
                  <a:pt x="7619307" y="38100"/>
                </a:lnTo>
                <a:lnTo>
                  <a:pt x="7621087" y="25400"/>
                </a:lnTo>
                <a:close/>
              </a:path>
              <a:path w="8818245" h="1460500">
                <a:moveTo>
                  <a:pt x="7653913" y="25400"/>
                </a:moveTo>
                <a:lnTo>
                  <a:pt x="7633631" y="25400"/>
                </a:lnTo>
                <a:lnTo>
                  <a:pt x="7636029" y="38100"/>
                </a:lnTo>
                <a:lnTo>
                  <a:pt x="7649191" y="38100"/>
                </a:lnTo>
                <a:lnTo>
                  <a:pt x="7653913" y="25400"/>
                </a:lnTo>
                <a:close/>
              </a:path>
              <a:path w="8818245" h="1460500">
                <a:moveTo>
                  <a:pt x="7680224" y="25400"/>
                </a:moveTo>
                <a:lnTo>
                  <a:pt x="7670017" y="25400"/>
                </a:lnTo>
                <a:lnTo>
                  <a:pt x="7667075" y="38100"/>
                </a:lnTo>
                <a:lnTo>
                  <a:pt x="7674195" y="38100"/>
                </a:lnTo>
                <a:lnTo>
                  <a:pt x="7680459" y="26000"/>
                </a:lnTo>
                <a:lnTo>
                  <a:pt x="7680224" y="25400"/>
                </a:lnTo>
                <a:close/>
              </a:path>
              <a:path w="8818245" h="1460500">
                <a:moveTo>
                  <a:pt x="7711095" y="0"/>
                </a:moveTo>
                <a:lnTo>
                  <a:pt x="7685734" y="0"/>
                </a:lnTo>
                <a:lnTo>
                  <a:pt x="7682417" y="12700"/>
                </a:lnTo>
                <a:lnTo>
                  <a:pt x="7681592" y="16957"/>
                </a:lnTo>
                <a:lnTo>
                  <a:pt x="7680771" y="25400"/>
                </a:lnTo>
                <a:lnTo>
                  <a:pt x="7680463" y="26010"/>
                </a:lnTo>
                <a:lnTo>
                  <a:pt x="7685200" y="38100"/>
                </a:lnTo>
                <a:lnTo>
                  <a:pt x="7699713" y="38100"/>
                </a:lnTo>
                <a:lnTo>
                  <a:pt x="7697493" y="25400"/>
                </a:lnTo>
                <a:lnTo>
                  <a:pt x="7894178" y="25400"/>
                </a:lnTo>
                <a:lnTo>
                  <a:pt x="7894469" y="18852"/>
                </a:lnTo>
                <a:lnTo>
                  <a:pt x="7891476" y="12700"/>
                </a:lnTo>
                <a:lnTo>
                  <a:pt x="7708728" y="12700"/>
                </a:lnTo>
                <a:lnTo>
                  <a:pt x="7711095" y="0"/>
                </a:lnTo>
                <a:close/>
              </a:path>
              <a:path w="8818245" h="1460500">
                <a:moveTo>
                  <a:pt x="7717587" y="25400"/>
                </a:moveTo>
                <a:lnTo>
                  <a:pt x="7704603" y="25400"/>
                </a:lnTo>
                <a:lnTo>
                  <a:pt x="7704603" y="38100"/>
                </a:lnTo>
                <a:lnTo>
                  <a:pt x="7716361" y="38100"/>
                </a:lnTo>
                <a:lnTo>
                  <a:pt x="7717587" y="25400"/>
                </a:lnTo>
                <a:close/>
              </a:path>
              <a:path w="8818245" h="1460500">
                <a:moveTo>
                  <a:pt x="7762266" y="25400"/>
                </a:moveTo>
                <a:lnTo>
                  <a:pt x="7742863" y="25400"/>
                </a:lnTo>
                <a:lnTo>
                  <a:pt x="7745240" y="38100"/>
                </a:lnTo>
                <a:lnTo>
                  <a:pt x="7758758" y="38100"/>
                </a:lnTo>
                <a:lnTo>
                  <a:pt x="7762266" y="25400"/>
                </a:lnTo>
                <a:close/>
              </a:path>
              <a:path w="8818245" h="1460500">
                <a:moveTo>
                  <a:pt x="7795260" y="25400"/>
                </a:moveTo>
                <a:lnTo>
                  <a:pt x="7762266" y="25400"/>
                </a:lnTo>
                <a:lnTo>
                  <a:pt x="7765700" y="38100"/>
                </a:lnTo>
                <a:lnTo>
                  <a:pt x="7798317" y="38100"/>
                </a:lnTo>
                <a:lnTo>
                  <a:pt x="7795260" y="25400"/>
                </a:lnTo>
                <a:close/>
              </a:path>
              <a:path w="8818245" h="1460500">
                <a:moveTo>
                  <a:pt x="7823143" y="25400"/>
                </a:moveTo>
                <a:lnTo>
                  <a:pt x="7806411" y="25400"/>
                </a:lnTo>
                <a:lnTo>
                  <a:pt x="7809395" y="38100"/>
                </a:lnTo>
                <a:lnTo>
                  <a:pt x="7819018" y="38100"/>
                </a:lnTo>
                <a:lnTo>
                  <a:pt x="7823143" y="25400"/>
                </a:lnTo>
                <a:close/>
              </a:path>
              <a:path w="8818245" h="1460500">
                <a:moveTo>
                  <a:pt x="7855300" y="25400"/>
                </a:moveTo>
                <a:lnTo>
                  <a:pt x="7829405" y="25400"/>
                </a:lnTo>
                <a:lnTo>
                  <a:pt x="7835897" y="38100"/>
                </a:lnTo>
                <a:lnTo>
                  <a:pt x="7853540" y="38100"/>
                </a:lnTo>
                <a:lnTo>
                  <a:pt x="7855300" y="25400"/>
                </a:lnTo>
                <a:close/>
              </a:path>
              <a:path w="8818245" h="1460500">
                <a:moveTo>
                  <a:pt x="7894178" y="25400"/>
                </a:moveTo>
                <a:lnTo>
                  <a:pt x="7864765" y="25400"/>
                </a:lnTo>
                <a:lnTo>
                  <a:pt x="7871184" y="38100"/>
                </a:lnTo>
                <a:lnTo>
                  <a:pt x="7892806" y="38100"/>
                </a:lnTo>
                <a:lnTo>
                  <a:pt x="7894142" y="26010"/>
                </a:lnTo>
                <a:lnTo>
                  <a:pt x="7894178" y="25400"/>
                </a:lnTo>
                <a:close/>
              </a:path>
              <a:path w="8818245" h="1460500">
                <a:moveTo>
                  <a:pt x="7894198" y="25505"/>
                </a:moveTo>
                <a:lnTo>
                  <a:pt x="7892806" y="38100"/>
                </a:lnTo>
                <a:lnTo>
                  <a:pt x="7896544" y="38100"/>
                </a:lnTo>
                <a:lnTo>
                  <a:pt x="7894198" y="25505"/>
                </a:lnTo>
                <a:close/>
              </a:path>
              <a:path w="8818245" h="1460500">
                <a:moveTo>
                  <a:pt x="7911643" y="25400"/>
                </a:moveTo>
                <a:lnTo>
                  <a:pt x="7894209" y="25400"/>
                </a:lnTo>
                <a:lnTo>
                  <a:pt x="7894292" y="26010"/>
                </a:lnTo>
                <a:lnTo>
                  <a:pt x="7896544" y="38100"/>
                </a:lnTo>
                <a:lnTo>
                  <a:pt x="7905863" y="38100"/>
                </a:lnTo>
                <a:lnTo>
                  <a:pt x="7911643" y="25400"/>
                </a:lnTo>
                <a:close/>
              </a:path>
              <a:path w="8818245" h="1460500">
                <a:moveTo>
                  <a:pt x="7927821" y="25400"/>
                </a:moveTo>
                <a:lnTo>
                  <a:pt x="7919538" y="25400"/>
                </a:lnTo>
                <a:lnTo>
                  <a:pt x="7914376" y="38100"/>
                </a:lnTo>
                <a:lnTo>
                  <a:pt x="7926104" y="38100"/>
                </a:lnTo>
                <a:lnTo>
                  <a:pt x="7927821" y="25400"/>
                </a:lnTo>
                <a:close/>
              </a:path>
              <a:path w="8818245" h="1460500">
                <a:moveTo>
                  <a:pt x="7951506" y="25400"/>
                </a:moveTo>
                <a:lnTo>
                  <a:pt x="7935632" y="25400"/>
                </a:lnTo>
                <a:lnTo>
                  <a:pt x="7935559" y="38100"/>
                </a:lnTo>
                <a:lnTo>
                  <a:pt x="7954626" y="38100"/>
                </a:lnTo>
                <a:lnTo>
                  <a:pt x="7951506" y="25400"/>
                </a:lnTo>
                <a:close/>
              </a:path>
              <a:path w="8818245" h="1460500">
                <a:moveTo>
                  <a:pt x="7972364" y="25400"/>
                </a:moveTo>
                <a:lnTo>
                  <a:pt x="7958302" y="25400"/>
                </a:lnTo>
                <a:lnTo>
                  <a:pt x="7959234" y="38100"/>
                </a:lnTo>
                <a:lnTo>
                  <a:pt x="7971977" y="38100"/>
                </a:lnTo>
                <a:lnTo>
                  <a:pt x="7972364" y="25400"/>
                </a:lnTo>
                <a:close/>
              </a:path>
              <a:path w="8818245" h="1460500">
                <a:moveTo>
                  <a:pt x="7995662" y="25400"/>
                </a:moveTo>
                <a:lnTo>
                  <a:pt x="7978154" y="25400"/>
                </a:lnTo>
                <a:lnTo>
                  <a:pt x="7976039" y="38100"/>
                </a:lnTo>
                <a:lnTo>
                  <a:pt x="7998081" y="38100"/>
                </a:lnTo>
                <a:lnTo>
                  <a:pt x="7995662" y="25400"/>
                </a:lnTo>
                <a:close/>
              </a:path>
              <a:path w="8818245" h="1460500">
                <a:moveTo>
                  <a:pt x="8019577" y="25400"/>
                </a:moveTo>
                <a:lnTo>
                  <a:pt x="8005819" y="25400"/>
                </a:lnTo>
                <a:lnTo>
                  <a:pt x="8008551" y="38100"/>
                </a:lnTo>
                <a:lnTo>
                  <a:pt x="8022384" y="38100"/>
                </a:lnTo>
                <a:lnTo>
                  <a:pt x="8019577" y="25400"/>
                </a:lnTo>
                <a:close/>
              </a:path>
              <a:path w="8818245" h="1460500">
                <a:moveTo>
                  <a:pt x="8065063" y="25400"/>
                </a:moveTo>
                <a:lnTo>
                  <a:pt x="8029807" y="25400"/>
                </a:lnTo>
                <a:lnTo>
                  <a:pt x="8030436" y="38100"/>
                </a:lnTo>
                <a:lnTo>
                  <a:pt x="8043493" y="38100"/>
                </a:lnTo>
                <a:lnTo>
                  <a:pt x="8065063" y="25400"/>
                </a:lnTo>
                <a:close/>
              </a:path>
              <a:path w="8818245" h="1460500">
                <a:moveTo>
                  <a:pt x="8086633" y="25400"/>
                </a:moveTo>
                <a:lnTo>
                  <a:pt x="8071230" y="25400"/>
                </a:lnTo>
                <a:lnTo>
                  <a:pt x="8070298" y="38100"/>
                </a:lnTo>
                <a:lnTo>
                  <a:pt x="8081554" y="38100"/>
                </a:lnTo>
                <a:lnTo>
                  <a:pt x="8086633" y="25400"/>
                </a:lnTo>
                <a:close/>
              </a:path>
              <a:path w="8818245" h="1460500">
                <a:moveTo>
                  <a:pt x="8104454" y="12700"/>
                </a:moveTo>
                <a:lnTo>
                  <a:pt x="8069900" y="12700"/>
                </a:lnTo>
                <a:lnTo>
                  <a:pt x="8067796" y="25400"/>
                </a:lnTo>
                <a:lnTo>
                  <a:pt x="8097261" y="25400"/>
                </a:lnTo>
                <a:lnTo>
                  <a:pt x="8096161" y="38100"/>
                </a:lnTo>
                <a:lnTo>
                  <a:pt x="8104213" y="38100"/>
                </a:lnTo>
                <a:lnTo>
                  <a:pt x="8105460" y="25400"/>
                </a:lnTo>
                <a:lnTo>
                  <a:pt x="8106141" y="20538"/>
                </a:lnTo>
                <a:lnTo>
                  <a:pt x="8104454" y="12700"/>
                </a:lnTo>
                <a:close/>
              </a:path>
              <a:path w="8818245" h="1460500">
                <a:moveTo>
                  <a:pt x="8106141" y="20538"/>
                </a:moveTo>
                <a:lnTo>
                  <a:pt x="8105460" y="25400"/>
                </a:lnTo>
                <a:lnTo>
                  <a:pt x="8104213" y="38100"/>
                </a:lnTo>
                <a:lnTo>
                  <a:pt x="8105470" y="38100"/>
                </a:lnTo>
                <a:lnTo>
                  <a:pt x="8107187" y="25400"/>
                </a:lnTo>
                <a:lnTo>
                  <a:pt x="8106141" y="20538"/>
                </a:lnTo>
                <a:close/>
              </a:path>
              <a:path w="8818245" h="1460500">
                <a:moveTo>
                  <a:pt x="8162117" y="12700"/>
                </a:moveTo>
                <a:lnTo>
                  <a:pt x="8107240" y="12700"/>
                </a:lnTo>
                <a:lnTo>
                  <a:pt x="8106143" y="20549"/>
                </a:lnTo>
                <a:lnTo>
                  <a:pt x="8107187" y="25400"/>
                </a:lnTo>
                <a:lnTo>
                  <a:pt x="8105470" y="38100"/>
                </a:lnTo>
                <a:lnTo>
                  <a:pt x="8113742" y="38100"/>
                </a:lnTo>
                <a:lnTo>
                  <a:pt x="8122098" y="25400"/>
                </a:lnTo>
                <a:lnTo>
                  <a:pt x="8160882" y="25400"/>
                </a:lnTo>
                <a:lnTo>
                  <a:pt x="8162117" y="12700"/>
                </a:lnTo>
                <a:close/>
              </a:path>
              <a:path w="8818245" h="1460500">
                <a:moveTo>
                  <a:pt x="8156160" y="25400"/>
                </a:moveTo>
                <a:lnTo>
                  <a:pt x="8139982" y="25400"/>
                </a:lnTo>
                <a:lnTo>
                  <a:pt x="8141218" y="38100"/>
                </a:lnTo>
                <a:lnTo>
                  <a:pt x="8151982" y="38100"/>
                </a:lnTo>
                <a:lnTo>
                  <a:pt x="8156160" y="25400"/>
                </a:lnTo>
                <a:close/>
              </a:path>
              <a:path w="8818245" h="1460500">
                <a:moveTo>
                  <a:pt x="8195488" y="25400"/>
                </a:moveTo>
                <a:lnTo>
                  <a:pt x="8168620" y="25400"/>
                </a:lnTo>
                <a:lnTo>
                  <a:pt x="8167468" y="38100"/>
                </a:lnTo>
                <a:lnTo>
                  <a:pt x="8190996" y="38100"/>
                </a:lnTo>
                <a:lnTo>
                  <a:pt x="8195488" y="25400"/>
                </a:lnTo>
                <a:close/>
              </a:path>
              <a:path w="8818245" h="1460500">
                <a:moveTo>
                  <a:pt x="8218168" y="25400"/>
                </a:moveTo>
                <a:lnTo>
                  <a:pt x="8195488" y="25400"/>
                </a:lnTo>
                <a:lnTo>
                  <a:pt x="8199122" y="38100"/>
                </a:lnTo>
                <a:lnTo>
                  <a:pt x="8219404" y="38100"/>
                </a:lnTo>
                <a:lnTo>
                  <a:pt x="8218168" y="25400"/>
                </a:lnTo>
                <a:close/>
              </a:path>
              <a:path w="8818245" h="1460500">
                <a:moveTo>
                  <a:pt x="8256952" y="25400"/>
                </a:moveTo>
                <a:lnTo>
                  <a:pt x="8243874" y="25400"/>
                </a:lnTo>
                <a:lnTo>
                  <a:pt x="8251612" y="38100"/>
                </a:lnTo>
                <a:lnTo>
                  <a:pt x="8255172" y="38100"/>
                </a:lnTo>
                <a:lnTo>
                  <a:pt x="8256952" y="25400"/>
                </a:lnTo>
                <a:close/>
              </a:path>
              <a:path w="8818245" h="1460500">
                <a:moveTo>
                  <a:pt x="8289779" y="25400"/>
                </a:moveTo>
                <a:lnTo>
                  <a:pt x="8269496" y="25400"/>
                </a:lnTo>
                <a:lnTo>
                  <a:pt x="8271894" y="38100"/>
                </a:lnTo>
                <a:lnTo>
                  <a:pt x="8285056" y="38100"/>
                </a:lnTo>
                <a:lnTo>
                  <a:pt x="8289779" y="25400"/>
                </a:lnTo>
                <a:close/>
              </a:path>
              <a:path w="8818245" h="1460500">
                <a:moveTo>
                  <a:pt x="8315390" y="12700"/>
                </a:moveTo>
                <a:lnTo>
                  <a:pt x="8162117" y="12700"/>
                </a:lnTo>
                <a:lnTo>
                  <a:pt x="8167468" y="25400"/>
                </a:lnTo>
                <a:lnTo>
                  <a:pt x="8305872" y="25400"/>
                </a:lnTo>
                <a:lnTo>
                  <a:pt x="8302930" y="38100"/>
                </a:lnTo>
                <a:lnTo>
                  <a:pt x="8310061" y="38100"/>
                </a:lnTo>
                <a:lnTo>
                  <a:pt x="8316636" y="25400"/>
                </a:lnTo>
                <a:lnTo>
                  <a:pt x="8317332" y="18252"/>
                </a:lnTo>
                <a:lnTo>
                  <a:pt x="8317393" y="16823"/>
                </a:lnTo>
                <a:lnTo>
                  <a:pt x="8315390" y="12700"/>
                </a:lnTo>
                <a:close/>
              </a:path>
              <a:path w="8818245" h="1460500">
                <a:moveTo>
                  <a:pt x="8335547" y="25400"/>
                </a:moveTo>
                <a:lnTo>
                  <a:pt x="8318123" y="25400"/>
                </a:lnTo>
                <a:lnTo>
                  <a:pt x="8316720" y="38100"/>
                </a:lnTo>
                <a:lnTo>
                  <a:pt x="8329767" y="38100"/>
                </a:lnTo>
                <a:lnTo>
                  <a:pt x="8335547" y="25400"/>
                </a:lnTo>
                <a:close/>
              </a:path>
              <a:path w="8818245" h="1460500">
                <a:moveTo>
                  <a:pt x="8351735" y="25400"/>
                </a:moveTo>
                <a:lnTo>
                  <a:pt x="8343442" y="25400"/>
                </a:lnTo>
                <a:lnTo>
                  <a:pt x="8338290" y="38100"/>
                </a:lnTo>
                <a:lnTo>
                  <a:pt x="8350007" y="38100"/>
                </a:lnTo>
                <a:lnTo>
                  <a:pt x="8351735" y="25400"/>
                </a:lnTo>
                <a:close/>
              </a:path>
              <a:path w="8818245" h="1460500">
                <a:moveTo>
                  <a:pt x="8375409" y="25400"/>
                </a:moveTo>
                <a:lnTo>
                  <a:pt x="8359546" y="25400"/>
                </a:lnTo>
                <a:lnTo>
                  <a:pt x="8359462" y="38100"/>
                </a:lnTo>
                <a:lnTo>
                  <a:pt x="8378540" y="38100"/>
                </a:lnTo>
                <a:lnTo>
                  <a:pt x="8375409" y="25400"/>
                </a:lnTo>
                <a:close/>
              </a:path>
              <a:path w="8818245" h="1460500">
                <a:moveTo>
                  <a:pt x="8396278" y="25400"/>
                </a:moveTo>
                <a:lnTo>
                  <a:pt x="8382205" y="25400"/>
                </a:lnTo>
                <a:lnTo>
                  <a:pt x="8383147" y="38100"/>
                </a:lnTo>
                <a:lnTo>
                  <a:pt x="8395890" y="38100"/>
                </a:lnTo>
                <a:lnTo>
                  <a:pt x="8396278" y="25400"/>
                </a:lnTo>
                <a:close/>
              </a:path>
              <a:path w="8818245" h="1460500">
                <a:moveTo>
                  <a:pt x="8419565" y="25400"/>
                </a:moveTo>
                <a:lnTo>
                  <a:pt x="8402058" y="25400"/>
                </a:lnTo>
                <a:lnTo>
                  <a:pt x="8399953" y="38100"/>
                </a:lnTo>
                <a:lnTo>
                  <a:pt x="8421994" y="38100"/>
                </a:lnTo>
                <a:lnTo>
                  <a:pt x="8419565" y="25400"/>
                </a:lnTo>
                <a:close/>
              </a:path>
              <a:path w="8818245" h="1460500">
                <a:moveTo>
                  <a:pt x="8443481" y="25400"/>
                </a:moveTo>
                <a:lnTo>
                  <a:pt x="8429732" y="25400"/>
                </a:lnTo>
                <a:lnTo>
                  <a:pt x="8432465" y="38100"/>
                </a:lnTo>
                <a:lnTo>
                  <a:pt x="8446297" y="38100"/>
                </a:lnTo>
                <a:lnTo>
                  <a:pt x="8443481" y="25400"/>
                </a:lnTo>
                <a:close/>
              </a:path>
              <a:path w="8818245" h="1460500">
                <a:moveTo>
                  <a:pt x="8488966" y="25400"/>
                </a:moveTo>
                <a:lnTo>
                  <a:pt x="8453721" y="25400"/>
                </a:lnTo>
                <a:lnTo>
                  <a:pt x="8454349" y="38100"/>
                </a:lnTo>
                <a:lnTo>
                  <a:pt x="8467396" y="38100"/>
                </a:lnTo>
                <a:lnTo>
                  <a:pt x="8488966" y="25400"/>
                </a:lnTo>
                <a:close/>
              </a:path>
              <a:path w="8818245" h="1460500">
                <a:moveTo>
                  <a:pt x="8510536" y="25400"/>
                </a:moveTo>
                <a:lnTo>
                  <a:pt x="8495144" y="25400"/>
                </a:lnTo>
                <a:lnTo>
                  <a:pt x="8494202" y="38100"/>
                </a:lnTo>
                <a:lnTo>
                  <a:pt x="8505458" y="38100"/>
                </a:lnTo>
                <a:lnTo>
                  <a:pt x="8510536" y="25400"/>
                </a:lnTo>
                <a:close/>
              </a:path>
              <a:path w="8818245" h="1460500">
                <a:moveTo>
                  <a:pt x="8528041" y="25400"/>
                </a:moveTo>
                <a:lnTo>
                  <a:pt x="8521164" y="25400"/>
                </a:lnTo>
                <a:lnTo>
                  <a:pt x="8520075" y="38100"/>
                </a:lnTo>
                <a:lnTo>
                  <a:pt x="8529373" y="38100"/>
                </a:lnTo>
                <a:lnTo>
                  <a:pt x="8530308" y="31185"/>
                </a:lnTo>
                <a:lnTo>
                  <a:pt x="8528041" y="25400"/>
                </a:lnTo>
                <a:close/>
              </a:path>
              <a:path w="8818245" h="1460500">
                <a:moveTo>
                  <a:pt x="8558912" y="0"/>
                </a:moveTo>
                <a:lnTo>
                  <a:pt x="8533551" y="0"/>
                </a:lnTo>
                <a:lnTo>
                  <a:pt x="8530234" y="12700"/>
                </a:lnTo>
                <a:lnTo>
                  <a:pt x="8529342" y="17273"/>
                </a:lnTo>
                <a:lnTo>
                  <a:pt x="8531091" y="25400"/>
                </a:lnTo>
                <a:lnTo>
                  <a:pt x="8530308" y="31185"/>
                </a:lnTo>
                <a:lnTo>
                  <a:pt x="8533017" y="38100"/>
                </a:lnTo>
                <a:lnTo>
                  <a:pt x="8547530" y="38100"/>
                </a:lnTo>
                <a:lnTo>
                  <a:pt x="8545320" y="25400"/>
                </a:lnTo>
                <a:lnTo>
                  <a:pt x="8697462" y="25400"/>
                </a:lnTo>
                <a:lnTo>
                  <a:pt x="8693860" y="12700"/>
                </a:lnTo>
                <a:lnTo>
                  <a:pt x="8556859" y="12700"/>
                </a:lnTo>
                <a:lnTo>
                  <a:pt x="8558912" y="0"/>
                </a:lnTo>
                <a:close/>
              </a:path>
              <a:path w="8818245" h="1460500">
                <a:moveTo>
                  <a:pt x="8569582" y="25400"/>
                </a:moveTo>
                <a:lnTo>
                  <a:pt x="8552420" y="25400"/>
                </a:lnTo>
                <a:lnTo>
                  <a:pt x="8552420" y="38100"/>
                </a:lnTo>
                <a:lnTo>
                  <a:pt x="8567896" y="38100"/>
                </a:lnTo>
                <a:lnTo>
                  <a:pt x="8569582" y="25400"/>
                </a:lnTo>
                <a:close/>
              </a:path>
              <a:path w="8818245" h="1460500">
                <a:moveTo>
                  <a:pt x="8624438" y="25400"/>
                </a:moveTo>
                <a:lnTo>
                  <a:pt x="8598879" y="25400"/>
                </a:lnTo>
                <a:lnTo>
                  <a:pt x="8602523" y="38100"/>
                </a:lnTo>
                <a:lnTo>
                  <a:pt x="8620606" y="38100"/>
                </a:lnTo>
                <a:lnTo>
                  <a:pt x="8624438" y="25400"/>
                </a:lnTo>
                <a:close/>
              </a:path>
              <a:path w="8818245" h="1460500">
                <a:moveTo>
                  <a:pt x="8656081" y="25400"/>
                </a:moveTo>
                <a:lnTo>
                  <a:pt x="8624690" y="25400"/>
                </a:lnTo>
                <a:lnTo>
                  <a:pt x="8627904" y="38100"/>
                </a:lnTo>
                <a:lnTo>
                  <a:pt x="8657663" y="38100"/>
                </a:lnTo>
                <a:lnTo>
                  <a:pt x="8656081" y="25400"/>
                </a:lnTo>
                <a:close/>
              </a:path>
              <a:path w="8818245" h="1460500">
                <a:moveTo>
                  <a:pt x="8680699" y="25400"/>
                </a:moveTo>
                <a:lnTo>
                  <a:pt x="8659013" y="25400"/>
                </a:lnTo>
                <a:lnTo>
                  <a:pt x="8664615" y="38100"/>
                </a:lnTo>
                <a:lnTo>
                  <a:pt x="8678803" y="38100"/>
                </a:lnTo>
                <a:lnTo>
                  <a:pt x="8680699" y="25400"/>
                </a:lnTo>
                <a:close/>
              </a:path>
              <a:path w="8818245" h="1460500">
                <a:moveTo>
                  <a:pt x="8719933" y="25400"/>
                </a:moveTo>
                <a:lnTo>
                  <a:pt x="8681002" y="25400"/>
                </a:lnTo>
                <a:lnTo>
                  <a:pt x="8681253" y="38100"/>
                </a:lnTo>
                <a:lnTo>
                  <a:pt x="8725147" y="38100"/>
                </a:lnTo>
                <a:lnTo>
                  <a:pt x="8719933" y="25400"/>
                </a:lnTo>
                <a:close/>
              </a:path>
              <a:path w="8818245" h="1460500">
                <a:moveTo>
                  <a:pt x="475063" y="17273"/>
                </a:moveTo>
                <a:lnTo>
                  <a:pt x="473477" y="25400"/>
                </a:lnTo>
                <a:lnTo>
                  <a:pt x="473763" y="25400"/>
                </a:lnTo>
                <a:lnTo>
                  <a:pt x="476030" y="31185"/>
                </a:lnTo>
                <a:lnTo>
                  <a:pt x="476812" y="25400"/>
                </a:lnTo>
                <a:lnTo>
                  <a:pt x="475063" y="17273"/>
                </a:lnTo>
                <a:close/>
              </a:path>
              <a:path w="8818245" h="1460500">
                <a:moveTo>
                  <a:pt x="4926111" y="17273"/>
                </a:moveTo>
                <a:lnTo>
                  <a:pt x="4924525" y="25400"/>
                </a:lnTo>
                <a:lnTo>
                  <a:pt x="4924811" y="25400"/>
                </a:lnTo>
                <a:lnTo>
                  <a:pt x="4927078" y="31185"/>
                </a:lnTo>
                <a:lnTo>
                  <a:pt x="4927860" y="25400"/>
                </a:lnTo>
                <a:lnTo>
                  <a:pt x="4926111" y="17273"/>
                </a:lnTo>
                <a:close/>
              </a:path>
              <a:path w="8818245" h="1460500">
                <a:moveTo>
                  <a:pt x="5561977" y="17273"/>
                </a:moveTo>
                <a:lnTo>
                  <a:pt x="5560390" y="25400"/>
                </a:lnTo>
                <a:lnTo>
                  <a:pt x="5560676" y="25400"/>
                </a:lnTo>
                <a:lnTo>
                  <a:pt x="5562943" y="31185"/>
                </a:lnTo>
                <a:lnTo>
                  <a:pt x="5563725" y="25400"/>
                </a:lnTo>
                <a:lnTo>
                  <a:pt x="5561977" y="17273"/>
                </a:lnTo>
                <a:close/>
              </a:path>
              <a:path w="8818245" h="1460500">
                <a:moveTo>
                  <a:pt x="8529342" y="17273"/>
                </a:moveTo>
                <a:lnTo>
                  <a:pt x="8527756" y="25400"/>
                </a:lnTo>
                <a:lnTo>
                  <a:pt x="8528041" y="25400"/>
                </a:lnTo>
                <a:lnTo>
                  <a:pt x="8530308" y="31185"/>
                </a:lnTo>
                <a:lnTo>
                  <a:pt x="8531091" y="25400"/>
                </a:lnTo>
                <a:lnTo>
                  <a:pt x="8529342" y="17273"/>
                </a:lnTo>
                <a:close/>
              </a:path>
              <a:path w="8818245" h="1460500">
                <a:moveTo>
                  <a:pt x="899057" y="16831"/>
                </a:moveTo>
                <a:lnTo>
                  <a:pt x="897384" y="25400"/>
                </a:lnTo>
                <a:lnTo>
                  <a:pt x="897668" y="25400"/>
                </a:lnTo>
                <a:lnTo>
                  <a:pt x="897907" y="26010"/>
                </a:lnTo>
                <a:lnTo>
                  <a:pt x="898223" y="25400"/>
                </a:lnTo>
                <a:lnTo>
                  <a:pt x="899057" y="16831"/>
                </a:lnTo>
                <a:close/>
              </a:path>
              <a:path w="8818245" h="1460500">
                <a:moveTo>
                  <a:pt x="7257698" y="16866"/>
                </a:moveTo>
                <a:lnTo>
                  <a:pt x="7256030" y="25400"/>
                </a:lnTo>
                <a:lnTo>
                  <a:pt x="7256312" y="25400"/>
                </a:lnTo>
                <a:lnTo>
                  <a:pt x="7256551" y="26010"/>
                </a:lnTo>
                <a:lnTo>
                  <a:pt x="7256868" y="25400"/>
                </a:lnTo>
                <a:lnTo>
                  <a:pt x="7257698" y="16866"/>
                </a:lnTo>
                <a:close/>
              </a:path>
              <a:path w="8818245" h="1460500">
                <a:moveTo>
                  <a:pt x="1322954" y="16895"/>
                </a:moveTo>
                <a:lnTo>
                  <a:pt x="1321294" y="25400"/>
                </a:lnTo>
                <a:lnTo>
                  <a:pt x="1321580" y="25400"/>
                </a:lnTo>
                <a:lnTo>
                  <a:pt x="1321816" y="26001"/>
                </a:lnTo>
                <a:lnTo>
                  <a:pt x="1322127" y="25400"/>
                </a:lnTo>
                <a:lnTo>
                  <a:pt x="1322954" y="16895"/>
                </a:lnTo>
                <a:close/>
              </a:path>
              <a:path w="8818245" h="1460500">
                <a:moveTo>
                  <a:pt x="1958820" y="16895"/>
                </a:moveTo>
                <a:lnTo>
                  <a:pt x="1957160" y="25400"/>
                </a:lnTo>
                <a:lnTo>
                  <a:pt x="1957445" y="25400"/>
                </a:lnTo>
                <a:lnTo>
                  <a:pt x="1957681" y="26001"/>
                </a:lnTo>
                <a:lnTo>
                  <a:pt x="1957992" y="25400"/>
                </a:lnTo>
                <a:lnTo>
                  <a:pt x="1958820" y="16895"/>
                </a:lnTo>
                <a:close/>
              </a:path>
              <a:path w="8818245" h="1460500">
                <a:moveTo>
                  <a:pt x="2806651" y="16823"/>
                </a:moveTo>
                <a:lnTo>
                  <a:pt x="2804977" y="25400"/>
                </a:lnTo>
                <a:lnTo>
                  <a:pt x="2805263" y="25400"/>
                </a:lnTo>
                <a:lnTo>
                  <a:pt x="2805498" y="26001"/>
                </a:lnTo>
                <a:lnTo>
                  <a:pt x="2805809" y="25400"/>
                </a:lnTo>
                <a:lnTo>
                  <a:pt x="2806651" y="16823"/>
                </a:lnTo>
                <a:close/>
              </a:path>
              <a:path w="8818245" h="1460500">
                <a:moveTo>
                  <a:pt x="3442502" y="16895"/>
                </a:moveTo>
                <a:lnTo>
                  <a:pt x="3440842" y="25400"/>
                </a:lnTo>
                <a:lnTo>
                  <a:pt x="3441128" y="25400"/>
                </a:lnTo>
                <a:lnTo>
                  <a:pt x="3441364" y="26001"/>
                </a:lnTo>
                <a:lnTo>
                  <a:pt x="3441675" y="25400"/>
                </a:lnTo>
                <a:lnTo>
                  <a:pt x="3442502" y="16895"/>
                </a:lnTo>
                <a:close/>
              </a:path>
              <a:path w="8818245" h="1460500">
                <a:moveTo>
                  <a:pt x="6197916" y="16895"/>
                </a:moveTo>
                <a:lnTo>
                  <a:pt x="6196256" y="25400"/>
                </a:lnTo>
                <a:lnTo>
                  <a:pt x="6196542" y="25400"/>
                </a:lnTo>
                <a:lnTo>
                  <a:pt x="6196777" y="26001"/>
                </a:lnTo>
                <a:lnTo>
                  <a:pt x="6197088" y="25400"/>
                </a:lnTo>
                <a:lnTo>
                  <a:pt x="6197916" y="16895"/>
                </a:lnTo>
                <a:close/>
              </a:path>
              <a:path w="8818245" h="1460500">
                <a:moveTo>
                  <a:pt x="7681598" y="16895"/>
                </a:moveTo>
                <a:lnTo>
                  <a:pt x="7679938" y="25400"/>
                </a:lnTo>
                <a:lnTo>
                  <a:pt x="7680224" y="25400"/>
                </a:lnTo>
                <a:lnTo>
                  <a:pt x="7680460" y="26001"/>
                </a:lnTo>
                <a:lnTo>
                  <a:pt x="7680771" y="25400"/>
                </a:lnTo>
                <a:lnTo>
                  <a:pt x="7681598" y="16895"/>
                </a:lnTo>
                <a:close/>
              </a:path>
              <a:path w="8818245" h="1460500">
                <a:moveTo>
                  <a:pt x="2382733" y="16895"/>
                </a:moveTo>
                <a:lnTo>
                  <a:pt x="2381074" y="25400"/>
                </a:lnTo>
                <a:lnTo>
                  <a:pt x="2381359" y="25400"/>
                </a:lnTo>
                <a:lnTo>
                  <a:pt x="2381595" y="26000"/>
                </a:lnTo>
                <a:lnTo>
                  <a:pt x="2381906" y="25400"/>
                </a:lnTo>
                <a:lnTo>
                  <a:pt x="2382733" y="16895"/>
                </a:lnTo>
                <a:close/>
              </a:path>
              <a:path w="8818245" h="1460500">
                <a:moveTo>
                  <a:pt x="6621829" y="16895"/>
                </a:moveTo>
                <a:lnTo>
                  <a:pt x="6620170" y="25400"/>
                </a:lnTo>
                <a:lnTo>
                  <a:pt x="6620455" y="25400"/>
                </a:lnTo>
                <a:lnTo>
                  <a:pt x="6620691" y="26000"/>
                </a:lnTo>
                <a:lnTo>
                  <a:pt x="6621002" y="25400"/>
                </a:lnTo>
                <a:lnTo>
                  <a:pt x="6621829" y="16895"/>
                </a:lnTo>
                <a:close/>
              </a:path>
              <a:path w="8818245" h="1460500">
                <a:moveTo>
                  <a:pt x="124320" y="12700"/>
                </a:moveTo>
                <a:lnTo>
                  <a:pt x="118142" y="12700"/>
                </a:lnTo>
                <a:lnTo>
                  <a:pt x="117336" y="25400"/>
                </a:lnTo>
                <a:lnTo>
                  <a:pt x="122237" y="25400"/>
                </a:lnTo>
                <a:lnTo>
                  <a:pt x="124320" y="12700"/>
                </a:lnTo>
                <a:close/>
              </a:path>
              <a:path w="8818245" h="1460500">
                <a:moveTo>
                  <a:pt x="206873" y="12700"/>
                </a:moveTo>
                <a:lnTo>
                  <a:pt x="126645" y="12700"/>
                </a:lnTo>
                <a:lnTo>
                  <a:pt x="124928" y="25400"/>
                </a:lnTo>
                <a:lnTo>
                  <a:pt x="213072" y="25400"/>
                </a:lnTo>
                <a:lnTo>
                  <a:pt x="206873" y="12700"/>
                </a:lnTo>
                <a:close/>
              </a:path>
              <a:path w="8818245" h="1460500">
                <a:moveTo>
                  <a:pt x="432971" y="12700"/>
                </a:moveTo>
                <a:lnTo>
                  <a:pt x="262086" y="12700"/>
                </a:lnTo>
                <a:lnTo>
                  <a:pt x="263962" y="18580"/>
                </a:lnTo>
                <a:lnTo>
                  <a:pt x="267279" y="25400"/>
                </a:lnTo>
                <a:lnTo>
                  <a:pt x="437421" y="25400"/>
                </a:lnTo>
                <a:lnTo>
                  <a:pt x="432971" y="12700"/>
                </a:lnTo>
                <a:close/>
              </a:path>
              <a:path w="8818245" h="1460500">
                <a:moveTo>
                  <a:pt x="474079" y="12700"/>
                </a:moveTo>
                <a:lnTo>
                  <a:pt x="439536" y="12700"/>
                </a:lnTo>
                <a:lnTo>
                  <a:pt x="437421" y="25400"/>
                </a:lnTo>
                <a:lnTo>
                  <a:pt x="473477" y="25400"/>
                </a:lnTo>
                <a:lnTo>
                  <a:pt x="474872" y="18252"/>
                </a:lnTo>
                <a:lnTo>
                  <a:pt x="474967" y="16823"/>
                </a:lnTo>
                <a:lnTo>
                  <a:pt x="474079" y="12700"/>
                </a:lnTo>
                <a:close/>
              </a:path>
              <a:path w="8818245" h="1460500">
                <a:moveTo>
                  <a:pt x="898841" y="0"/>
                </a:moveTo>
                <a:lnTo>
                  <a:pt x="873135" y="0"/>
                </a:lnTo>
                <a:lnTo>
                  <a:pt x="874371" y="12700"/>
                </a:lnTo>
                <a:lnTo>
                  <a:pt x="743705" y="12700"/>
                </a:lnTo>
                <a:lnTo>
                  <a:pt x="749045" y="25400"/>
                </a:lnTo>
                <a:lnTo>
                  <a:pt x="897384" y="25400"/>
                </a:lnTo>
                <a:lnTo>
                  <a:pt x="899058" y="16823"/>
                </a:lnTo>
                <a:lnTo>
                  <a:pt x="899459" y="12700"/>
                </a:lnTo>
                <a:lnTo>
                  <a:pt x="898841" y="0"/>
                </a:lnTo>
                <a:close/>
              </a:path>
              <a:path w="8818245" h="1460500">
                <a:moveTo>
                  <a:pt x="1322745" y="0"/>
                </a:moveTo>
                <a:lnTo>
                  <a:pt x="1297049" y="0"/>
                </a:lnTo>
                <a:lnTo>
                  <a:pt x="1298285" y="12700"/>
                </a:lnTo>
                <a:lnTo>
                  <a:pt x="1167618" y="12700"/>
                </a:lnTo>
                <a:lnTo>
                  <a:pt x="1172959" y="25400"/>
                </a:lnTo>
                <a:lnTo>
                  <a:pt x="1321294" y="25400"/>
                </a:lnTo>
                <a:lnTo>
                  <a:pt x="1322961" y="16823"/>
                </a:lnTo>
                <a:lnTo>
                  <a:pt x="1323362" y="12700"/>
                </a:lnTo>
                <a:lnTo>
                  <a:pt x="1322745" y="0"/>
                </a:lnTo>
                <a:close/>
              </a:path>
              <a:path w="8818245" h="1460500">
                <a:moveTo>
                  <a:pt x="1563941" y="0"/>
                </a:moveTo>
                <a:lnTo>
                  <a:pt x="1538449" y="0"/>
                </a:lnTo>
                <a:lnTo>
                  <a:pt x="1536446" y="5106"/>
                </a:lnTo>
                <a:lnTo>
                  <a:pt x="1535828" y="18857"/>
                </a:lnTo>
                <a:lnTo>
                  <a:pt x="1539010" y="25400"/>
                </a:lnTo>
                <a:lnTo>
                  <a:pt x="1709152" y="25400"/>
                </a:lnTo>
                <a:lnTo>
                  <a:pt x="1704691" y="12700"/>
                </a:lnTo>
                <a:lnTo>
                  <a:pt x="1565659" y="12700"/>
                </a:lnTo>
                <a:lnTo>
                  <a:pt x="1563941" y="0"/>
                </a:lnTo>
                <a:close/>
              </a:path>
              <a:path w="8818245" h="1460500">
                <a:moveTo>
                  <a:pt x="1958610" y="0"/>
                </a:moveTo>
                <a:lnTo>
                  <a:pt x="1932914" y="0"/>
                </a:lnTo>
                <a:lnTo>
                  <a:pt x="1934150" y="12700"/>
                </a:lnTo>
                <a:lnTo>
                  <a:pt x="1803473" y="12700"/>
                </a:lnTo>
                <a:lnTo>
                  <a:pt x="1808824" y="25400"/>
                </a:lnTo>
                <a:lnTo>
                  <a:pt x="1957160" y="25400"/>
                </a:lnTo>
                <a:lnTo>
                  <a:pt x="1958827" y="16823"/>
                </a:lnTo>
                <a:lnTo>
                  <a:pt x="1959228" y="12700"/>
                </a:lnTo>
                <a:lnTo>
                  <a:pt x="1958610" y="0"/>
                </a:lnTo>
                <a:close/>
              </a:path>
              <a:path w="8818245" h="1460500">
                <a:moveTo>
                  <a:pt x="2382524" y="0"/>
                </a:moveTo>
                <a:lnTo>
                  <a:pt x="2356818" y="0"/>
                </a:lnTo>
                <a:lnTo>
                  <a:pt x="2358064" y="12700"/>
                </a:lnTo>
                <a:lnTo>
                  <a:pt x="2227387" y="12700"/>
                </a:lnTo>
                <a:lnTo>
                  <a:pt x="2232727" y="25400"/>
                </a:lnTo>
                <a:lnTo>
                  <a:pt x="2381074" y="25400"/>
                </a:lnTo>
                <a:lnTo>
                  <a:pt x="2382740" y="16823"/>
                </a:lnTo>
                <a:lnTo>
                  <a:pt x="2383142" y="12700"/>
                </a:lnTo>
                <a:lnTo>
                  <a:pt x="2382524" y="0"/>
                </a:lnTo>
                <a:close/>
              </a:path>
              <a:path w="8818245" h="1460500">
                <a:moveTo>
                  <a:pt x="2806427" y="0"/>
                </a:moveTo>
                <a:lnTo>
                  <a:pt x="2780732" y="0"/>
                </a:lnTo>
                <a:lnTo>
                  <a:pt x="2781967" y="12700"/>
                </a:lnTo>
                <a:lnTo>
                  <a:pt x="2651301" y="12700"/>
                </a:lnTo>
                <a:lnTo>
                  <a:pt x="2656641" y="25400"/>
                </a:lnTo>
                <a:lnTo>
                  <a:pt x="2804977" y="25400"/>
                </a:lnTo>
                <a:lnTo>
                  <a:pt x="2806651" y="16823"/>
                </a:lnTo>
                <a:lnTo>
                  <a:pt x="2807055" y="12700"/>
                </a:lnTo>
                <a:lnTo>
                  <a:pt x="2806427" y="0"/>
                </a:lnTo>
                <a:close/>
              </a:path>
              <a:path w="8818245" h="1460500">
                <a:moveTo>
                  <a:pt x="3047624" y="0"/>
                </a:moveTo>
                <a:lnTo>
                  <a:pt x="3022136" y="0"/>
                </a:lnTo>
                <a:lnTo>
                  <a:pt x="3020128" y="5106"/>
                </a:lnTo>
                <a:lnTo>
                  <a:pt x="3019510" y="18857"/>
                </a:lnTo>
                <a:lnTo>
                  <a:pt x="3022693" y="25400"/>
                </a:lnTo>
                <a:lnTo>
                  <a:pt x="3192834" y="25400"/>
                </a:lnTo>
                <a:lnTo>
                  <a:pt x="3188384" y="12700"/>
                </a:lnTo>
                <a:lnTo>
                  <a:pt x="3049341" y="12700"/>
                </a:lnTo>
                <a:lnTo>
                  <a:pt x="3047624" y="0"/>
                </a:lnTo>
                <a:close/>
              </a:path>
              <a:path w="8818245" h="1460500">
                <a:moveTo>
                  <a:pt x="3442293" y="0"/>
                </a:moveTo>
                <a:lnTo>
                  <a:pt x="3416597" y="0"/>
                </a:lnTo>
                <a:lnTo>
                  <a:pt x="3417833" y="12700"/>
                </a:lnTo>
                <a:lnTo>
                  <a:pt x="3287166" y="12700"/>
                </a:lnTo>
                <a:lnTo>
                  <a:pt x="3292507" y="25400"/>
                </a:lnTo>
                <a:lnTo>
                  <a:pt x="3440842" y="25400"/>
                </a:lnTo>
                <a:lnTo>
                  <a:pt x="3442509" y="16823"/>
                </a:lnTo>
                <a:lnTo>
                  <a:pt x="3442910" y="12700"/>
                </a:lnTo>
                <a:lnTo>
                  <a:pt x="3442293" y="0"/>
                </a:lnTo>
                <a:close/>
              </a:path>
              <a:path w="8818245" h="1460500">
                <a:moveTo>
                  <a:pt x="3895441" y="0"/>
                </a:moveTo>
                <a:lnTo>
                  <a:pt x="3869953" y="0"/>
                </a:lnTo>
                <a:lnTo>
                  <a:pt x="3866619" y="8480"/>
                </a:lnTo>
                <a:lnTo>
                  <a:pt x="3866824" y="12700"/>
                </a:lnTo>
                <a:lnTo>
                  <a:pt x="3866409" y="16969"/>
                </a:lnTo>
                <a:lnTo>
                  <a:pt x="3870510" y="25400"/>
                </a:lnTo>
                <a:lnTo>
                  <a:pt x="4040651" y="25400"/>
                </a:lnTo>
                <a:lnTo>
                  <a:pt x="4036201" y="12700"/>
                </a:lnTo>
                <a:lnTo>
                  <a:pt x="3897158" y="12700"/>
                </a:lnTo>
                <a:lnTo>
                  <a:pt x="3895441" y="0"/>
                </a:lnTo>
                <a:close/>
              </a:path>
              <a:path w="8818245" h="1460500">
                <a:moveTo>
                  <a:pt x="4319355" y="0"/>
                </a:moveTo>
                <a:lnTo>
                  <a:pt x="4293862" y="0"/>
                </a:lnTo>
                <a:lnTo>
                  <a:pt x="4290531" y="8480"/>
                </a:lnTo>
                <a:lnTo>
                  <a:pt x="4290738" y="12700"/>
                </a:lnTo>
                <a:lnTo>
                  <a:pt x="4290323" y="16969"/>
                </a:lnTo>
                <a:lnTo>
                  <a:pt x="4294424" y="25400"/>
                </a:lnTo>
                <a:lnTo>
                  <a:pt x="4464565" y="25400"/>
                </a:lnTo>
                <a:lnTo>
                  <a:pt x="4460105" y="12700"/>
                </a:lnTo>
                <a:lnTo>
                  <a:pt x="4321072" y="12700"/>
                </a:lnTo>
                <a:lnTo>
                  <a:pt x="4319355" y="0"/>
                </a:lnTo>
                <a:close/>
              </a:path>
              <a:path w="8818245" h="1460500">
                <a:moveTo>
                  <a:pt x="4743258" y="0"/>
                </a:moveTo>
                <a:lnTo>
                  <a:pt x="4717771" y="0"/>
                </a:lnTo>
                <a:lnTo>
                  <a:pt x="4714437" y="8480"/>
                </a:lnTo>
                <a:lnTo>
                  <a:pt x="4714641" y="12700"/>
                </a:lnTo>
                <a:lnTo>
                  <a:pt x="4714233" y="16969"/>
                </a:lnTo>
                <a:lnTo>
                  <a:pt x="4718327" y="25400"/>
                </a:lnTo>
                <a:lnTo>
                  <a:pt x="4888468" y="25400"/>
                </a:lnTo>
                <a:lnTo>
                  <a:pt x="4884018" y="12700"/>
                </a:lnTo>
                <a:lnTo>
                  <a:pt x="4744986" y="12700"/>
                </a:lnTo>
                <a:lnTo>
                  <a:pt x="4743258" y="0"/>
                </a:lnTo>
                <a:close/>
              </a:path>
              <a:path w="8818245" h="1460500">
                <a:moveTo>
                  <a:pt x="4925127" y="12700"/>
                </a:moveTo>
                <a:lnTo>
                  <a:pt x="4890584" y="12700"/>
                </a:lnTo>
                <a:lnTo>
                  <a:pt x="4888468" y="25400"/>
                </a:lnTo>
                <a:lnTo>
                  <a:pt x="4924525" y="25400"/>
                </a:lnTo>
                <a:lnTo>
                  <a:pt x="4925920" y="18252"/>
                </a:lnTo>
                <a:lnTo>
                  <a:pt x="4926014" y="16823"/>
                </a:lnTo>
                <a:lnTo>
                  <a:pt x="4925127" y="12700"/>
                </a:lnTo>
                <a:close/>
              </a:path>
              <a:path w="8818245" h="1460500">
                <a:moveTo>
                  <a:pt x="5379124" y="0"/>
                </a:moveTo>
                <a:lnTo>
                  <a:pt x="5353635" y="0"/>
                </a:lnTo>
                <a:lnTo>
                  <a:pt x="5350302" y="8480"/>
                </a:lnTo>
                <a:lnTo>
                  <a:pt x="5350507" y="12700"/>
                </a:lnTo>
                <a:lnTo>
                  <a:pt x="5350098" y="16969"/>
                </a:lnTo>
                <a:lnTo>
                  <a:pt x="5354192" y="25400"/>
                </a:lnTo>
                <a:lnTo>
                  <a:pt x="5524334" y="25400"/>
                </a:lnTo>
                <a:lnTo>
                  <a:pt x="5519884" y="12700"/>
                </a:lnTo>
                <a:lnTo>
                  <a:pt x="5380841" y="12700"/>
                </a:lnTo>
                <a:lnTo>
                  <a:pt x="5379124" y="0"/>
                </a:lnTo>
                <a:close/>
              </a:path>
              <a:path w="8818245" h="1460500">
                <a:moveTo>
                  <a:pt x="5560992" y="12700"/>
                </a:moveTo>
                <a:lnTo>
                  <a:pt x="5526449" y="12700"/>
                </a:lnTo>
                <a:lnTo>
                  <a:pt x="5524334" y="25400"/>
                </a:lnTo>
                <a:lnTo>
                  <a:pt x="5560390" y="25400"/>
                </a:lnTo>
                <a:lnTo>
                  <a:pt x="5561785" y="18252"/>
                </a:lnTo>
                <a:lnTo>
                  <a:pt x="5561880" y="16823"/>
                </a:lnTo>
                <a:lnTo>
                  <a:pt x="5560992" y="12700"/>
                </a:lnTo>
                <a:close/>
              </a:path>
              <a:path w="8818245" h="1460500">
                <a:moveTo>
                  <a:pt x="5803037" y="0"/>
                </a:moveTo>
                <a:lnTo>
                  <a:pt x="5777545" y="0"/>
                </a:lnTo>
                <a:lnTo>
                  <a:pt x="5775542" y="5106"/>
                </a:lnTo>
                <a:lnTo>
                  <a:pt x="5774924" y="18857"/>
                </a:lnTo>
                <a:lnTo>
                  <a:pt x="5778106" y="25400"/>
                </a:lnTo>
                <a:lnTo>
                  <a:pt x="5948248" y="25400"/>
                </a:lnTo>
                <a:lnTo>
                  <a:pt x="5943787" y="12700"/>
                </a:lnTo>
                <a:lnTo>
                  <a:pt x="5804755" y="12700"/>
                </a:lnTo>
                <a:lnTo>
                  <a:pt x="5803037" y="0"/>
                </a:lnTo>
                <a:close/>
              </a:path>
              <a:path w="8818245" h="1460500">
                <a:moveTo>
                  <a:pt x="6197706" y="0"/>
                </a:moveTo>
                <a:lnTo>
                  <a:pt x="6172011" y="0"/>
                </a:lnTo>
                <a:lnTo>
                  <a:pt x="6173246" y="12700"/>
                </a:lnTo>
                <a:lnTo>
                  <a:pt x="6042569" y="12700"/>
                </a:lnTo>
                <a:lnTo>
                  <a:pt x="6047920" y="25400"/>
                </a:lnTo>
                <a:lnTo>
                  <a:pt x="6196256" y="25400"/>
                </a:lnTo>
                <a:lnTo>
                  <a:pt x="6197923" y="16823"/>
                </a:lnTo>
                <a:lnTo>
                  <a:pt x="6198324" y="12700"/>
                </a:lnTo>
                <a:lnTo>
                  <a:pt x="6197706" y="0"/>
                </a:lnTo>
                <a:close/>
              </a:path>
              <a:path w="8818245" h="1460500">
                <a:moveTo>
                  <a:pt x="6621620" y="0"/>
                </a:moveTo>
                <a:lnTo>
                  <a:pt x="6595914" y="0"/>
                </a:lnTo>
                <a:lnTo>
                  <a:pt x="6597160" y="12700"/>
                </a:lnTo>
                <a:lnTo>
                  <a:pt x="6466483" y="12700"/>
                </a:lnTo>
                <a:lnTo>
                  <a:pt x="6471823" y="25400"/>
                </a:lnTo>
                <a:lnTo>
                  <a:pt x="6620170" y="25400"/>
                </a:lnTo>
                <a:lnTo>
                  <a:pt x="6621837" y="16823"/>
                </a:lnTo>
                <a:lnTo>
                  <a:pt x="6622238" y="12700"/>
                </a:lnTo>
                <a:lnTo>
                  <a:pt x="6621620" y="0"/>
                </a:lnTo>
                <a:close/>
              </a:path>
              <a:path w="8818245" h="1460500">
                <a:moveTo>
                  <a:pt x="6862806" y="0"/>
                </a:moveTo>
                <a:lnTo>
                  <a:pt x="6837319" y="0"/>
                </a:lnTo>
                <a:lnTo>
                  <a:pt x="6835319" y="5106"/>
                </a:lnTo>
                <a:lnTo>
                  <a:pt x="6834698" y="18857"/>
                </a:lnTo>
                <a:lnTo>
                  <a:pt x="6837875" y="25400"/>
                </a:lnTo>
                <a:lnTo>
                  <a:pt x="7008016" y="25400"/>
                </a:lnTo>
                <a:lnTo>
                  <a:pt x="7003566" y="12700"/>
                </a:lnTo>
                <a:lnTo>
                  <a:pt x="6864534" y="12700"/>
                </a:lnTo>
                <a:lnTo>
                  <a:pt x="6862806" y="0"/>
                </a:lnTo>
                <a:close/>
              </a:path>
              <a:path w="8818245" h="1460500">
                <a:moveTo>
                  <a:pt x="7257485" y="0"/>
                </a:moveTo>
                <a:lnTo>
                  <a:pt x="7231779" y="0"/>
                </a:lnTo>
                <a:lnTo>
                  <a:pt x="7233015" y="12700"/>
                </a:lnTo>
                <a:lnTo>
                  <a:pt x="7102349" y="12700"/>
                </a:lnTo>
                <a:lnTo>
                  <a:pt x="7107689" y="25400"/>
                </a:lnTo>
                <a:lnTo>
                  <a:pt x="7256030" y="25400"/>
                </a:lnTo>
                <a:lnTo>
                  <a:pt x="7257702" y="16823"/>
                </a:lnTo>
                <a:lnTo>
                  <a:pt x="7258103" y="12700"/>
                </a:lnTo>
                <a:lnTo>
                  <a:pt x="7257485" y="0"/>
                </a:lnTo>
                <a:close/>
              </a:path>
              <a:path w="8818245" h="1460500">
                <a:moveTo>
                  <a:pt x="7681389" y="0"/>
                </a:moveTo>
                <a:lnTo>
                  <a:pt x="7655693" y="0"/>
                </a:lnTo>
                <a:lnTo>
                  <a:pt x="7656929" y="12700"/>
                </a:lnTo>
                <a:lnTo>
                  <a:pt x="7526262" y="12700"/>
                </a:lnTo>
                <a:lnTo>
                  <a:pt x="7531603" y="25400"/>
                </a:lnTo>
                <a:lnTo>
                  <a:pt x="7679938" y="25400"/>
                </a:lnTo>
                <a:lnTo>
                  <a:pt x="7681605" y="16823"/>
                </a:lnTo>
                <a:lnTo>
                  <a:pt x="7682006" y="12700"/>
                </a:lnTo>
                <a:lnTo>
                  <a:pt x="7681389" y="0"/>
                </a:lnTo>
                <a:close/>
              </a:path>
              <a:path w="8818245" h="1460500">
                <a:moveTo>
                  <a:pt x="7922585" y="0"/>
                </a:moveTo>
                <a:lnTo>
                  <a:pt x="7897093" y="0"/>
                </a:lnTo>
                <a:lnTo>
                  <a:pt x="7895090" y="5106"/>
                </a:lnTo>
                <a:lnTo>
                  <a:pt x="7894472" y="18857"/>
                </a:lnTo>
                <a:lnTo>
                  <a:pt x="7897654" y="25400"/>
                </a:lnTo>
                <a:lnTo>
                  <a:pt x="8067796" y="25400"/>
                </a:lnTo>
                <a:lnTo>
                  <a:pt x="8063335" y="12700"/>
                </a:lnTo>
                <a:lnTo>
                  <a:pt x="7924303" y="12700"/>
                </a:lnTo>
                <a:lnTo>
                  <a:pt x="7922585" y="0"/>
                </a:lnTo>
                <a:close/>
              </a:path>
              <a:path w="8818245" h="1460500">
                <a:moveTo>
                  <a:pt x="8346489" y="0"/>
                </a:moveTo>
                <a:lnTo>
                  <a:pt x="8321002" y="0"/>
                </a:lnTo>
                <a:lnTo>
                  <a:pt x="8317667" y="8480"/>
                </a:lnTo>
                <a:lnTo>
                  <a:pt x="8317872" y="12700"/>
                </a:lnTo>
                <a:lnTo>
                  <a:pt x="8317463" y="16969"/>
                </a:lnTo>
                <a:lnTo>
                  <a:pt x="8321558" y="25400"/>
                </a:lnTo>
                <a:lnTo>
                  <a:pt x="8491710" y="25400"/>
                </a:lnTo>
                <a:lnTo>
                  <a:pt x="8487249" y="12700"/>
                </a:lnTo>
                <a:lnTo>
                  <a:pt x="8348217" y="12700"/>
                </a:lnTo>
                <a:lnTo>
                  <a:pt x="8346489" y="0"/>
                </a:lnTo>
                <a:close/>
              </a:path>
              <a:path w="8818245" h="1460500">
                <a:moveTo>
                  <a:pt x="8528358" y="12700"/>
                </a:moveTo>
                <a:lnTo>
                  <a:pt x="8493814" y="12700"/>
                </a:lnTo>
                <a:lnTo>
                  <a:pt x="8491710" y="25400"/>
                </a:lnTo>
                <a:lnTo>
                  <a:pt x="8527756" y="25400"/>
                </a:lnTo>
                <a:lnTo>
                  <a:pt x="8529150" y="18252"/>
                </a:lnTo>
                <a:lnTo>
                  <a:pt x="8529245" y="16823"/>
                </a:lnTo>
                <a:lnTo>
                  <a:pt x="8528358" y="12700"/>
                </a:lnTo>
                <a:close/>
              </a:path>
              <a:path w="8818245" h="1460500">
                <a:moveTo>
                  <a:pt x="8719043" y="12700"/>
                </a:moveTo>
                <a:lnTo>
                  <a:pt x="8699651" y="12700"/>
                </a:lnTo>
                <a:lnTo>
                  <a:pt x="8697462" y="25400"/>
                </a:lnTo>
                <a:lnTo>
                  <a:pt x="8725462" y="25400"/>
                </a:lnTo>
                <a:lnTo>
                  <a:pt x="8719043" y="12700"/>
                </a:lnTo>
                <a:close/>
              </a:path>
              <a:path w="8818245" h="1460500">
                <a:moveTo>
                  <a:pt x="1536446" y="5098"/>
                </a:moveTo>
                <a:lnTo>
                  <a:pt x="1533461" y="12700"/>
                </a:lnTo>
                <a:lnTo>
                  <a:pt x="1532832" y="12700"/>
                </a:lnTo>
                <a:lnTo>
                  <a:pt x="1535828" y="18857"/>
                </a:lnTo>
                <a:lnTo>
                  <a:pt x="1536446" y="5098"/>
                </a:lnTo>
                <a:close/>
              </a:path>
              <a:path w="8818245" h="1460500">
                <a:moveTo>
                  <a:pt x="3020128" y="5106"/>
                </a:moveTo>
                <a:lnTo>
                  <a:pt x="3017143" y="12700"/>
                </a:lnTo>
                <a:lnTo>
                  <a:pt x="3016515" y="12700"/>
                </a:lnTo>
                <a:lnTo>
                  <a:pt x="3019510" y="18857"/>
                </a:lnTo>
                <a:lnTo>
                  <a:pt x="3020128" y="5106"/>
                </a:lnTo>
                <a:close/>
              </a:path>
              <a:path w="8818245" h="1460500">
                <a:moveTo>
                  <a:pt x="5775542" y="5098"/>
                </a:moveTo>
                <a:lnTo>
                  <a:pt x="5772557" y="12700"/>
                </a:lnTo>
                <a:lnTo>
                  <a:pt x="5771928" y="12700"/>
                </a:lnTo>
                <a:lnTo>
                  <a:pt x="5774924" y="18857"/>
                </a:lnTo>
                <a:lnTo>
                  <a:pt x="5775542" y="5098"/>
                </a:lnTo>
                <a:close/>
              </a:path>
              <a:path w="8818245" h="1460500">
                <a:moveTo>
                  <a:pt x="7895090" y="5098"/>
                </a:moveTo>
                <a:lnTo>
                  <a:pt x="7892105" y="12700"/>
                </a:lnTo>
                <a:lnTo>
                  <a:pt x="7891476" y="12700"/>
                </a:lnTo>
                <a:lnTo>
                  <a:pt x="7894472" y="18857"/>
                </a:lnTo>
                <a:lnTo>
                  <a:pt x="7895090" y="5098"/>
                </a:lnTo>
                <a:close/>
              </a:path>
              <a:path w="8818245" h="1460500">
                <a:moveTo>
                  <a:pt x="6835320" y="5084"/>
                </a:moveTo>
                <a:lnTo>
                  <a:pt x="6832325" y="12700"/>
                </a:lnTo>
                <a:lnTo>
                  <a:pt x="6831708" y="12700"/>
                </a:lnTo>
                <a:lnTo>
                  <a:pt x="6834696" y="18852"/>
                </a:lnTo>
                <a:lnTo>
                  <a:pt x="6835320" y="5084"/>
                </a:lnTo>
                <a:close/>
              </a:path>
              <a:path w="8818245" h="1460500">
                <a:moveTo>
                  <a:pt x="262086" y="12700"/>
                </a:moveTo>
                <a:lnTo>
                  <a:pt x="261101" y="12700"/>
                </a:lnTo>
                <a:lnTo>
                  <a:pt x="263962" y="18580"/>
                </a:lnTo>
                <a:lnTo>
                  <a:pt x="262086" y="12700"/>
                </a:lnTo>
                <a:close/>
              </a:path>
              <a:path w="8818245" h="1460500">
                <a:moveTo>
                  <a:pt x="3866619" y="8480"/>
                </a:moveTo>
                <a:lnTo>
                  <a:pt x="3864960" y="12700"/>
                </a:lnTo>
                <a:lnTo>
                  <a:pt x="3864332" y="12700"/>
                </a:lnTo>
                <a:lnTo>
                  <a:pt x="3866409" y="16969"/>
                </a:lnTo>
                <a:lnTo>
                  <a:pt x="3866824" y="12700"/>
                </a:lnTo>
                <a:lnTo>
                  <a:pt x="3866619" y="8480"/>
                </a:lnTo>
                <a:close/>
              </a:path>
              <a:path w="8818245" h="1460500">
                <a:moveTo>
                  <a:pt x="4290529" y="8485"/>
                </a:moveTo>
                <a:lnTo>
                  <a:pt x="4288874" y="12700"/>
                </a:lnTo>
                <a:lnTo>
                  <a:pt x="4288246" y="12700"/>
                </a:lnTo>
                <a:lnTo>
                  <a:pt x="4290320" y="16963"/>
                </a:lnTo>
                <a:lnTo>
                  <a:pt x="4290738" y="12700"/>
                </a:lnTo>
                <a:lnTo>
                  <a:pt x="4290529" y="8485"/>
                </a:lnTo>
                <a:close/>
              </a:path>
              <a:path w="8818245" h="1460500">
                <a:moveTo>
                  <a:pt x="4714436" y="8481"/>
                </a:moveTo>
                <a:lnTo>
                  <a:pt x="4712777" y="12700"/>
                </a:lnTo>
                <a:lnTo>
                  <a:pt x="4712160" y="12700"/>
                </a:lnTo>
                <a:lnTo>
                  <a:pt x="4714227" y="16957"/>
                </a:lnTo>
                <a:lnTo>
                  <a:pt x="4714641" y="12700"/>
                </a:lnTo>
                <a:lnTo>
                  <a:pt x="4714436" y="8481"/>
                </a:lnTo>
                <a:close/>
              </a:path>
              <a:path w="8818245" h="1460500">
                <a:moveTo>
                  <a:pt x="5350302" y="8480"/>
                </a:moveTo>
                <a:lnTo>
                  <a:pt x="5348643" y="12700"/>
                </a:lnTo>
                <a:lnTo>
                  <a:pt x="5348025" y="12700"/>
                </a:lnTo>
                <a:lnTo>
                  <a:pt x="5350093" y="16957"/>
                </a:lnTo>
                <a:lnTo>
                  <a:pt x="5350507" y="12700"/>
                </a:lnTo>
                <a:lnTo>
                  <a:pt x="5350302" y="8480"/>
                </a:lnTo>
                <a:close/>
              </a:path>
              <a:path w="8818245" h="1460500">
                <a:moveTo>
                  <a:pt x="8317667" y="8481"/>
                </a:moveTo>
                <a:lnTo>
                  <a:pt x="8316008" y="12700"/>
                </a:lnTo>
                <a:lnTo>
                  <a:pt x="8315390" y="12700"/>
                </a:lnTo>
                <a:lnTo>
                  <a:pt x="8317458" y="16957"/>
                </a:lnTo>
                <a:lnTo>
                  <a:pt x="8317872" y="12700"/>
                </a:lnTo>
                <a:lnTo>
                  <a:pt x="8317667" y="8481"/>
                </a:lnTo>
                <a:close/>
              </a:path>
              <a:path w="8818245" h="1460500">
                <a:moveTo>
                  <a:pt x="157021" y="0"/>
                </a:moveTo>
                <a:lnTo>
                  <a:pt x="147053" y="12700"/>
                </a:lnTo>
                <a:lnTo>
                  <a:pt x="156989" y="12700"/>
                </a:lnTo>
                <a:lnTo>
                  <a:pt x="157021" y="0"/>
                </a:lnTo>
                <a:close/>
              </a:path>
              <a:path w="8818245" h="1460500">
                <a:moveTo>
                  <a:pt x="187282" y="0"/>
                </a:moveTo>
                <a:lnTo>
                  <a:pt x="160466" y="0"/>
                </a:lnTo>
                <a:lnTo>
                  <a:pt x="157995" y="12700"/>
                </a:lnTo>
                <a:lnTo>
                  <a:pt x="188601" y="12700"/>
                </a:lnTo>
                <a:lnTo>
                  <a:pt x="187282" y="0"/>
                </a:lnTo>
                <a:close/>
              </a:path>
              <a:path w="8818245" h="1460500">
                <a:moveTo>
                  <a:pt x="200862" y="0"/>
                </a:moveTo>
                <a:lnTo>
                  <a:pt x="196842" y="0"/>
                </a:lnTo>
                <a:lnTo>
                  <a:pt x="188601" y="12700"/>
                </a:lnTo>
                <a:lnTo>
                  <a:pt x="204894" y="12700"/>
                </a:lnTo>
                <a:lnTo>
                  <a:pt x="200862" y="0"/>
                </a:lnTo>
                <a:close/>
              </a:path>
              <a:path w="8818245" h="1460500">
                <a:moveTo>
                  <a:pt x="231888" y="0"/>
                </a:moveTo>
                <a:lnTo>
                  <a:pt x="207114" y="0"/>
                </a:lnTo>
                <a:lnTo>
                  <a:pt x="218035" y="12700"/>
                </a:lnTo>
                <a:lnTo>
                  <a:pt x="239720" y="12700"/>
                </a:lnTo>
                <a:lnTo>
                  <a:pt x="231888" y="0"/>
                </a:lnTo>
                <a:close/>
              </a:path>
              <a:path w="8818245" h="1460500">
                <a:moveTo>
                  <a:pt x="258515" y="0"/>
                </a:moveTo>
                <a:lnTo>
                  <a:pt x="246756" y="12700"/>
                </a:lnTo>
                <a:lnTo>
                  <a:pt x="260578" y="12700"/>
                </a:lnTo>
                <a:lnTo>
                  <a:pt x="258515" y="0"/>
                </a:lnTo>
                <a:close/>
              </a:path>
              <a:path w="8818245" h="1460500">
                <a:moveTo>
                  <a:pt x="292210" y="0"/>
                </a:moveTo>
                <a:lnTo>
                  <a:pt x="266722" y="0"/>
                </a:lnTo>
                <a:lnTo>
                  <a:pt x="261730" y="12700"/>
                </a:lnTo>
                <a:lnTo>
                  <a:pt x="293928" y="12700"/>
                </a:lnTo>
                <a:lnTo>
                  <a:pt x="292210" y="0"/>
                </a:lnTo>
                <a:close/>
              </a:path>
              <a:path w="8818245" h="1460500">
                <a:moveTo>
                  <a:pt x="329571" y="0"/>
                </a:moveTo>
                <a:lnTo>
                  <a:pt x="298933" y="0"/>
                </a:lnTo>
                <a:lnTo>
                  <a:pt x="301509" y="12700"/>
                </a:lnTo>
                <a:lnTo>
                  <a:pt x="331989" y="12700"/>
                </a:lnTo>
                <a:lnTo>
                  <a:pt x="329571" y="0"/>
                </a:lnTo>
                <a:close/>
              </a:path>
              <a:path w="8818245" h="1460500">
                <a:moveTo>
                  <a:pt x="342544" y="0"/>
                </a:moveTo>
                <a:lnTo>
                  <a:pt x="335351" y="0"/>
                </a:lnTo>
                <a:lnTo>
                  <a:pt x="331989" y="12700"/>
                </a:lnTo>
                <a:lnTo>
                  <a:pt x="340199" y="12700"/>
                </a:lnTo>
                <a:lnTo>
                  <a:pt x="342048" y="8897"/>
                </a:lnTo>
                <a:lnTo>
                  <a:pt x="342544" y="0"/>
                </a:lnTo>
                <a:close/>
              </a:path>
              <a:path w="8818245" h="1460500">
                <a:moveTo>
                  <a:pt x="342053" y="8887"/>
                </a:moveTo>
                <a:lnTo>
                  <a:pt x="340199" y="12700"/>
                </a:lnTo>
                <a:lnTo>
                  <a:pt x="341842" y="12700"/>
                </a:lnTo>
                <a:lnTo>
                  <a:pt x="342053" y="8887"/>
                </a:lnTo>
                <a:close/>
              </a:path>
              <a:path w="8818245" h="1460500">
                <a:moveTo>
                  <a:pt x="360753" y="0"/>
                </a:moveTo>
                <a:lnTo>
                  <a:pt x="346376" y="0"/>
                </a:lnTo>
                <a:lnTo>
                  <a:pt x="342053" y="8897"/>
                </a:lnTo>
                <a:lnTo>
                  <a:pt x="341842" y="12700"/>
                </a:lnTo>
                <a:lnTo>
                  <a:pt x="360051" y="12700"/>
                </a:lnTo>
                <a:lnTo>
                  <a:pt x="360753" y="0"/>
                </a:lnTo>
                <a:close/>
              </a:path>
              <a:path w="8818245" h="1460500">
                <a:moveTo>
                  <a:pt x="384585" y="0"/>
                </a:moveTo>
                <a:lnTo>
                  <a:pt x="368962" y="0"/>
                </a:lnTo>
                <a:lnTo>
                  <a:pt x="369664" y="12700"/>
                </a:lnTo>
                <a:lnTo>
                  <a:pt x="382951" y="12700"/>
                </a:lnTo>
                <a:lnTo>
                  <a:pt x="384585" y="0"/>
                </a:lnTo>
                <a:close/>
              </a:path>
              <a:path w="8818245" h="1460500">
                <a:moveTo>
                  <a:pt x="414835" y="0"/>
                </a:moveTo>
                <a:lnTo>
                  <a:pt x="384983" y="0"/>
                </a:lnTo>
                <a:lnTo>
                  <a:pt x="385056" y="12700"/>
                </a:lnTo>
                <a:lnTo>
                  <a:pt x="416008" y="12700"/>
                </a:lnTo>
                <a:lnTo>
                  <a:pt x="414835" y="0"/>
                </a:lnTo>
                <a:close/>
              </a:path>
              <a:path w="8818245" h="1460500">
                <a:moveTo>
                  <a:pt x="427180" y="0"/>
                </a:moveTo>
                <a:lnTo>
                  <a:pt x="423746" y="0"/>
                </a:lnTo>
                <a:lnTo>
                  <a:pt x="416008" y="12700"/>
                </a:lnTo>
                <a:lnTo>
                  <a:pt x="430625" y="12700"/>
                </a:lnTo>
                <a:lnTo>
                  <a:pt x="427180" y="0"/>
                </a:lnTo>
                <a:close/>
              </a:path>
              <a:path w="8818245" h="1460500">
                <a:moveTo>
                  <a:pt x="452509" y="0"/>
                </a:moveTo>
                <a:lnTo>
                  <a:pt x="432573" y="0"/>
                </a:lnTo>
                <a:lnTo>
                  <a:pt x="441567" y="12700"/>
                </a:lnTo>
                <a:lnTo>
                  <a:pt x="458363" y="12700"/>
                </a:lnTo>
                <a:lnTo>
                  <a:pt x="452509" y="0"/>
                </a:lnTo>
                <a:close/>
              </a:path>
              <a:path w="8818245" h="1460500">
                <a:moveTo>
                  <a:pt x="471650" y="0"/>
                </a:moveTo>
                <a:lnTo>
                  <a:pt x="463451" y="12700"/>
                </a:lnTo>
                <a:lnTo>
                  <a:pt x="473064" y="12700"/>
                </a:lnTo>
                <a:lnTo>
                  <a:pt x="471650" y="0"/>
                </a:lnTo>
                <a:close/>
              </a:path>
              <a:path w="8818245" h="1460500">
                <a:moveTo>
                  <a:pt x="536475" y="0"/>
                </a:moveTo>
                <a:lnTo>
                  <a:pt x="509063" y="0"/>
                </a:lnTo>
                <a:lnTo>
                  <a:pt x="510508" y="12700"/>
                </a:lnTo>
                <a:lnTo>
                  <a:pt x="543355" y="12700"/>
                </a:lnTo>
                <a:lnTo>
                  <a:pt x="536475" y="0"/>
                </a:lnTo>
                <a:close/>
              </a:path>
              <a:path w="8818245" h="1460500">
                <a:moveTo>
                  <a:pt x="582924" y="0"/>
                </a:moveTo>
                <a:lnTo>
                  <a:pt x="547407" y="0"/>
                </a:lnTo>
                <a:lnTo>
                  <a:pt x="554221" y="12700"/>
                </a:lnTo>
                <a:lnTo>
                  <a:pt x="577040" y="12700"/>
                </a:lnTo>
                <a:lnTo>
                  <a:pt x="582924" y="0"/>
                </a:lnTo>
                <a:close/>
              </a:path>
              <a:path w="8818245" h="1460500">
                <a:moveTo>
                  <a:pt x="600180" y="0"/>
                </a:moveTo>
                <a:lnTo>
                  <a:pt x="587196" y="0"/>
                </a:lnTo>
                <a:lnTo>
                  <a:pt x="590631" y="12700"/>
                </a:lnTo>
                <a:lnTo>
                  <a:pt x="607206" y="12700"/>
                </a:lnTo>
                <a:lnTo>
                  <a:pt x="600180" y="0"/>
                </a:lnTo>
                <a:close/>
              </a:path>
              <a:path w="8818245" h="1460500">
                <a:moveTo>
                  <a:pt x="630043" y="0"/>
                </a:moveTo>
                <a:lnTo>
                  <a:pt x="606442" y="0"/>
                </a:lnTo>
                <a:lnTo>
                  <a:pt x="607206" y="12700"/>
                </a:lnTo>
                <a:lnTo>
                  <a:pt x="628284" y="12700"/>
                </a:lnTo>
                <a:lnTo>
                  <a:pt x="630043" y="0"/>
                </a:lnTo>
                <a:close/>
              </a:path>
              <a:path w="8818245" h="1460500">
                <a:moveTo>
                  <a:pt x="663194" y="0"/>
                </a:moveTo>
                <a:lnTo>
                  <a:pt x="640587" y="0"/>
                </a:lnTo>
                <a:lnTo>
                  <a:pt x="639436" y="12700"/>
                </a:lnTo>
                <a:lnTo>
                  <a:pt x="671215" y="12700"/>
                </a:lnTo>
                <a:lnTo>
                  <a:pt x="663194" y="0"/>
                </a:lnTo>
                <a:close/>
              </a:path>
              <a:path w="8818245" h="1460500">
                <a:moveTo>
                  <a:pt x="679953" y="1572"/>
                </a:moveTo>
                <a:lnTo>
                  <a:pt x="674733" y="12700"/>
                </a:lnTo>
                <a:lnTo>
                  <a:pt x="685183" y="12700"/>
                </a:lnTo>
                <a:lnTo>
                  <a:pt x="679953" y="1572"/>
                </a:lnTo>
                <a:close/>
              </a:path>
              <a:path w="8818245" h="1460500">
                <a:moveTo>
                  <a:pt x="688858" y="0"/>
                </a:moveTo>
                <a:lnTo>
                  <a:pt x="680691" y="0"/>
                </a:lnTo>
                <a:lnTo>
                  <a:pt x="679953" y="1572"/>
                </a:lnTo>
                <a:lnTo>
                  <a:pt x="685183" y="12700"/>
                </a:lnTo>
                <a:lnTo>
                  <a:pt x="688287" y="12700"/>
                </a:lnTo>
                <a:lnTo>
                  <a:pt x="688858" y="0"/>
                </a:lnTo>
                <a:close/>
              </a:path>
              <a:path w="8818245" h="1460500">
                <a:moveTo>
                  <a:pt x="698963" y="0"/>
                </a:moveTo>
                <a:lnTo>
                  <a:pt x="688858" y="0"/>
                </a:lnTo>
                <a:lnTo>
                  <a:pt x="688287" y="12700"/>
                </a:lnTo>
                <a:lnTo>
                  <a:pt x="698963" y="12700"/>
                </a:lnTo>
                <a:lnTo>
                  <a:pt x="698963" y="0"/>
                </a:lnTo>
                <a:close/>
              </a:path>
              <a:path w="8818245" h="1460500">
                <a:moveTo>
                  <a:pt x="763369" y="0"/>
                </a:moveTo>
                <a:lnTo>
                  <a:pt x="712501" y="0"/>
                </a:lnTo>
                <a:lnTo>
                  <a:pt x="709098" y="12700"/>
                </a:lnTo>
                <a:lnTo>
                  <a:pt x="764604" y="12700"/>
                </a:lnTo>
                <a:lnTo>
                  <a:pt x="763369" y="0"/>
                </a:lnTo>
                <a:close/>
              </a:path>
              <a:path w="8818245" h="1460500">
                <a:moveTo>
                  <a:pt x="808111" y="0"/>
                </a:moveTo>
                <a:lnTo>
                  <a:pt x="779473" y="0"/>
                </a:lnTo>
                <a:lnTo>
                  <a:pt x="778929" y="12700"/>
                </a:lnTo>
                <a:lnTo>
                  <a:pt x="809891" y="12700"/>
                </a:lnTo>
                <a:lnTo>
                  <a:pt x="808111" y="0"/>
                </a:lnTo>
                <a:close/>
              </a:path>
              <a:path w="8818245" h="1460500">
                <a:moveTo>
                  <a:pt x="835126" y="0"/>
                </a:moveTo>
                <a:lnTo>
                  <a:pt x="821891" y="0"/>
                </a:lnTo>
                <a:lnTo>
                  <a:pt x="820184" y="12700"/>
                </a:lnTo>
                <a:lnTo>
                  <a:pt x="835597" y="12700"/>
                </a:lnTo>
                <a:lnTo>
                  <a:pt x="835126" y="0"/>
                </a:lnTo>
                <a:close/>
              </a:path>
              <a:path w="8818245" h="1460500">
                <a:moveTo>
                  <a:pt x="865397" y="0"/>
                </a:moveTo>
                <a:lnTo>
                  <a:pt x="851073" y="0"/>
                </a:lnTo>
                <a:lnTo>
                  <a:pt x="854633" y="12700"/>
                </a:lnTo>
                <a:lnTo>
                  <a:pt x="866015" y="12700"/>
                </a:lnTo>
                <a:lnTo>
                  <a:pt x="865397" y="0"/>
                </a:lnTo>
                <a:close/>
              </a:path>
              <a:path w="8818245" h="1460500">
                <a:moveTo>
                  <a:pt x="960389" y="0"/>
                </a:moveTo>
                <a:lnTo>
                  <a:pt x="932966" y="0"/>
                </a:lnTo>
                <a:lnTo>
                  <a:pt x="934421" y="12700"/>
                </a:lnTo>
                <a:lnTo>
                  <a:pt x="967268" y="12700"/>
                </a:lnTo>
                <a:lnTo>
                  <a:pt x="960389" y="0"/>
                </a:lnTo>
                <a:close/>
              </a:path>
              <a:path w="8818245" h="1460500">
                <a:moveTo>
                  <a:pt x="1006827" y="0"/>
                </a:moveTo>
                <a:lnTo>
                  <a:pt x="971310" y="0"/>
                </a:lnTo>
                <a:lnTo>
                  <a:pt x="978131" y="12700"/>
                </a:lnTo>
                <a:lnTo>
                  <a:pt x="1000943" y="12700"/>
                </a:lnTo>
                <a:lnTo>
                  <a:pt x="1006827" y="0"/>
                </a:lnTo>
                <a:close/>
              </a:path>
              <a:path w="8818245" h="1460500">
                <a:moveTo>
                  <a:pt x="1024094" y="0"/>
                </a:moveTo>
                <a:lnTo>
                  <a:pt x="1011110" y="0"/>
                </a:lnTo>
                <a:lnTo>
                  <a:pt x="1014545" y="12700"/>
                </a:lnTo>
                <a:lnTo>
                  <a:pt x="1031120" y="12700"/>
                </a:lnTo>
                <a:lnTo>
                  <a:pt x="1024094" y="0"/>
                </a:lnTo>
                <a:close/>
              </a:path>
              <a:path w="8818245" h="1460500">
                <a:moveTo>
                  <a:pt x="1053957" y="0"/>
                </a:moveTo>
                <a:lnTo>
                  <a:pt x="1030356" y="0"/>
                </a:lnTo>
                <a:lnTo>
                  <a:pt x="1031120" y="12700"/>
                </a:lnTo>
                <a:lnTo>
                  <a:pt x="1052198" y="12700"/>
                </a:lnTo>
                <a:lnTo>
                  <a:pt x="1053957" y="0"/>
                </a:lnTo>
                <a:close/>
              </a:path>
              <a:path w="8818245" h="1460500">
                <a:moveTo>
                  <a:pt x="1087108" y="0"/>
                </a:moveTo>
                <a:lnTo>
                  <a:pt x="1064501" y="0"/>
                </a:lnTo>
                <a:lnTo>
                  <a:pt x="1063349" y="12700"/>
                </a:lnTo>
                <a:lnTo>
                  <a:pt x="1095128" y="12700"/>
                </a:lnTo>
                <a:lnTo>
                  <a:pt x="1087108" y="0"/>
                </a:lnTo>
                <a:close/>
              </a:path>
              <a:path w="8818245" h="1460500">
                <a:moveTo>
                  <a:pt x="1103861" y="1562"/>
                </a:moveTo>
                <a:lnTo>
                  <a:pt x="1098636" y="12700"/>
                </a:lnTo>
                <a:lnTo>
                  <a:pt x="1109086" y="12700"/>
                </a:lnTo>
                <a:lnTo>
                  <a:pt x="1103861" y="1562"/>
                </a:lnTo>
                <a:close/>
              </a:path>
              <a:path w="8818245" h="1460500">
                <a:moveTo>
                  <a:pt x="1112772" y="0"/>
                </a:moveTo>
                <a:lnTo>
                  <a:pt x="1104594" y="0"/>
                </a:lnTo>
                <a:lnTo>
                  <a:pt x="1103866" y="1572"/>
                </a:lnTo>
                <a:lnTo>
                  <a:pt x="1109086" y="12700"/>
                </a:lnTo>
                <a:lnTo>
                  <a:pt x="1112196" y="12700"/>
                </a:lnTo>
                <a:lnTo>
                  <a:pt x="1112772" y="0"/>
                </a:lnTo>
                <a:close/>
              </a:path>
              <a:path w="8818245" h="1460500">
                <a:moveTo>
                  <a:pt x="1122866" y="0"/>
                </a:moveTo>
                <a:lnTo>
                  <a:pt x="1112772" y="0"/>
                </a:lnTo>
                <a:lnTo>
                  <a:pt x="1112196" y="12700"/>
                </a:lnTo>
                <a:lnTo>
                  <a:pt x="1122866" y="12700"/>
                </a:lnTo>
                <a:lnTo>
                  <a:pt x="1122866" y="0"/>
                </a:lnTo>
                <a:close/>
              </a:path>
              <a:path w="8818245" h="1460500">
                <a:moveTo>
                  <a:pt x="1187272" y="0"/>
                </a:moveTo>
                <a:lnTo>
                  <a:pt x="1136415" y="0"/>
                </a:lnTo>
                <a:lnTo>
                  <a:pt x="1133012" y="12700"/>
                </a:lnTo>
                <a:lnTo>
                  <a:pt x="1188518" y="12700"/>
                </a:lnTo>
                <a:lnTo>
                  <a:pt x="1187272" y="0"/>
                </a:lnTo>
                <a:close/>
              </a:path>
              <a:path w="8818245" h="1460500">
                <a:moveTo>
                  <a:pt x="1232025" y="0"/>
                </a:moveTo>
                <a:lnTo>
                  <a:pt x="1203376" y="0"/>
                </a:lnTo>
                <a:lnTo>
                  <a:pt x="1202832" y="12700"/>
                </a:lnTo>
                <a:lnTo>
                  <a:pt x="1233805" y="12700"/>
                </a:lnTo>
                <a:lnTo>
                  <a:pt x="1232025" y="0"/>
                </a:lnTo>
                <a:close/>
              </a:path>
              <a:path w="8818245" h="1460500">
                <a:moveTo>
                  <a:pt x="1259040" y="0"/>
                </a:moveTo>
                <a:lnTo>
                  <a:pt x="1244946" y="0"/>
                </a:lnTo>
                <a:lnTo>
                  <a:pt x="1244098" y="12700"/>
                </a:lnTo>
                <a:lnTo>
                  <a:pt x="1259500" y="12700"/>
                </a:lnTo>
                <a:lnTo>
                  <a:pt x="1259040" y="0"/>
                </a:lnTo>
                <a:close/>
              </a:path>
              <a:path w="8818245" h="1460500">
                <a:moveTo>
                  <a:pt x="1289301" y="0"/>
                </a:moveTo>
                <a:lnTo>
                  <a:pt x="1274987" y="0"/>
                </a:lnTo>
                <a:lnTo>
                  <a:pt x="1278547" y="12700"/>
                </a:lnTo>
                <a:lnTo>
                  <a:pt x="1289929" y="12700"/>
                </a:lnTo>
                <a:lnTo>
                  <a:pt x="1289301" y="0"/>
                </a:lnTo>
                <a:close/>
              </a:path>
              <a:path w="8818245" h="1460500">
                <a:moveTo>
                  <a:pt x="1384303" y="0"/>
                </a:moveTo>
                <a:lnTo>
                  <a:pt x="1356880" y="0"/>
                </a:lnTo>
                <a:lnTo>
                  <a:pt x="1358335" y="12700"/>
                </a:lnTo>
                <a:lnTo>
                  <a:pt x="1391172" y="12700"/>
                </a:lnTo>
                <a:lnTo>
                  <a:pt x="1384303" y="0"/>
                </a:lnTo>
                <a:close/>
              </a:path>
              <a:path w="8818245" h="1460500">
                <a:moveTo>
                  <a:pt x="1430741" y="0"/>
                </a:moveTo>
                <a:lnTo>
                  <a:pt x="1395224" y="0"/>
                </a:lnTo>
                <a:lnTo>
                  <a:pt x="1402040" y="12700"/>
                </a:lnTo>
                <a:lnTo>
                  <a:pt x="1424857" y="12700"/>
                </a:lnTo>
                <a:lnTo>
                  <a:pt x="1430741" y="0"/>
                </a:lnTo>
                <a:close/>
              </a:path>
              <a:path w="8818245" h="1460500">
                <a:moveTo>
                  <a:pt x="1447997" y="0"/>
                </a:moveTo>
                <a:lnTo>
                  <a:pt x="1435013" y="0"/>
                </a:lnTo>
                <a:lnTo>
                  <a:pt x="1438448" y="12700"/>
                </a:lnTo>
                <a:lnTo>
                  <a:pt x="1455023" y="12700"/>
                </a:lnTo>
                <a:lnTo>
                  <a:pt x="1447997" y="0"/>
                </a:lnTo>
                <a:close/>
              </a:path>
              <a:path w="8818245" h="1460500">
                <a:moveTo>
                  <a:pt x="1477860" y="0"/>
                </a:moveTo>
                <a:lnTo>
                  <a:pt x="1454259" y="0"/>
                </a:lnTo>
                <a:lnTo>
                  <a:pt x="1455023" y="12700"/>
                </a:lnTo>
                <a:lnTo>
                  <a:pt x="1476112" y="12700"/>
                </a:lnTo>
                <a:lnTo>
                  <a:pt x="1477860" y="0"/>
                </a:lnTo>
                <a:close/>
              </a:path>
              <a:path w="8818245" h="1460500">
                <a:moveTo>
                  <a:pt x="1511011" y="0"/>
                </a:moveTo>
                <a:lnTo>
                  <a:pt x="1488404" y="0"/>
                </a:lnTo>
                <a:lnTo>
                  <a:pt x="1487263" y="12700"/>
                </a:lnTo>
                <a:lnTo>
                  <a:pt x="1519032" y="12700"/>
                </a:lnTo>
                <a:lnTo>
                  <a:pt x="1511011" y="0"/>
                </a:lnTo>
                <a:close/>
              </a:path>
              <a:path w="8818245" h="1460500">
                <a:moveTo>
                  <a:pt x="1536675" y="0"/>
                </a:moveTo>
                <a:lnTo>
                  <a:pt x="1528508" y="0"/>
                </a:lnTo>
                <a:lnTo>
                  <a:pt x="1522550" y="12700"/>
                </a:lnTo>
                <a:lnTo>
                  <a:pt x="1533461" y="12700"/>
                </a:lnTo>
                <a:lnTo>
                  <a:pt x="1536443" y="5106"/>
                </a:lnTo>
                <a:lnTo>
                  <a:pt x="1536675" y="0"/>
                </a:lnTo>
                <a:close/>
              </a:path>
              <a:path w="8818245" h="1460500">
                <a:moveTo>
                  <a:pt x="1601302" y="0"/>
                </a:moveTo>
                <a:lnTo>
                  <a:pt x="1570664" y="0"/>
                </a:lnTo>
                <a:lnTo>
                  <a:pt x="1573240" y="12700"/>
                </a:lnTo>
                <a:lnTo>
                  <a:pt x="1603720" y="12700"/>
                </a:lnTo>
                <a:lnTo>
                  <a:pt x="1601302" y="0"/>
                </a:lnTo>
                <a:close/>
              </a:path>
              <a:path w="8818245" h="1460500">
                <a:moveTo>
                  <a:pt x="1614275" y="0"/>
                </a:moveTo>
                <a:lnTo>
                  <a:pt x="1607081" y="0"/>
                </a:lnTo>
                <a:lnTo>
                  <a:pt x="1603720" y="12700"/>
                </a:lnTo>
                <a:lnTo>
                  <a:pt x="1611929" y="12700"/>
                </a:lnTo>
                <a:lnTo>
                  <a:pt x="1613776" y="8897"/>
                </a:lnTo>
                <a:lnTo>
                  <a:pt x="1614275" y="0"/>
                </a:lnTo>
                <a:close/>
              </a:path>
              <a:path w="8818245" h="1460500">
                <a:moveTo>
                  <a:pt x="1613776" y="8897"/>
                </a:moveTo>
                <a:lnTo>
                  <a:pt x="1611929" y="12700"/>
                </a:lnTo>
                <a:lnTo>
                  <a:pt x="1613563" y="12700"/>
                </a:lnTo>
                <a:lnTo>
                  <a:pt x="1613776" y="8897"/>
                </a:lnTo>
                <a:close/>
              </a:path>
              <a:path w="8818245" h="1460500">
                <a:moveTo>
                  <a:pt x="1632484" y="0"/>
                </a:moveTo>
                <a:lnTo>
                  <a:pt x="1618097" y="0"/>
                </a:lnTo>
                <a:lnTo>
                  <a:pt x="1613776" y="8897"/>
                </a:lnTo>
                <a:lnTo>
                  <a:pt x="1613563" y="12700"/>
                </a:lnTo>
                <a:lnTo>
                  <a:pt x="1631782" y="12700"/>
                </a:lnTo>
                <a:lnTo>
                  <a:pt x="1632484" y="0"/>
                </a:lnTo>
                <a:close/>
              </a:path>
              <a:path w="8818245" h="1460500">
                <a:moveTo>
                  <a:pt x="1656316" y="0"/>
                </a:moveTo>
                <a:lnTo>
                  <a:pt x="1640683" y="0"/>
                </a:lnTo>
                <a:lnTo>
                  <a:pt x="1641395" y="12700"/>
                </a:lnTo>
                <a:lnTo>
                  <a:pt x="1654672" y="12700"/>
                </a:lnTo>
                <a:lnTo>
                  <a:pt x="1656316" y="0"/>
                </a:lnTo>
                <a:close/>
              </a:path>
              <a:path w="8818245" h="1460500">
                <a:moveTo>
                  <a:pt x="1686566" y="0"/>
                </a:moveTo>
                <a:lnTo>
                  <a:pt x="1656713" y="0"/>
                </a:lnTo>
                <a:lnTo>
                  <a:pt x="1656787" y="12700"/>
                </a:lnTo>
                <a:lnTo>
                  <a:pt x="1687739" y="12700"/>
                </a:lnTo>
                <a:lnTo>
                  <a:pt x="1686566" y="0"/>
                </a:lnTo>
                <a:close/>
              </a:path>
              <a:path w="8818245" h="1460500">
                <a:moveTo>
                  <a:pt x="1698911" y="0"/>
                </a:moveTo>
                <a:lnTo>
                  <a:pt x="1695477" y="0"/>
                </a:lnTo>
                <a:lnTo>
                  <a:pt x="1687739" y="12700"/>
                </a:lnTo>
                <a:lnTo>
                  <a:pt x="1702356" y="12700"/>
                </a:lnTo>
                <a:lnTo>
                  <a:pt x="1698911" y="0"/>
                </a:lnTo>
                <a:close/>
              </a:path>
              <a:path w="8818245" h="1460500">
                <a:moveTo>
                  <a:pt x="1724230" y="0"/>
                </a:moveTo>
                <a:lnTo>
                  <a:pt x="1704304" y="0"/>
                </a:lnTo>
                <a:lnTo>
                  <a:pt x="1713288" y="12700"/>
                </a:lnTo>
                <a:lnTo>
                  <a:pt x="1730093" y="12700"/>
                </a:lnTo>
                <a:lnTo>
                  <a:pt x="1724230" y="0"/>
                </a:lnTo>
                <a:close/>
              </a:path>
              <a:path w="8818245" h="1460500">
                <a:moveTo>
                  <a:pt x="1740839" y="3932"/>
                </a:moveTo>
                <a:lnTo>
                  <a:pt x="1735172" y="12700"/>
                </a:lnTo>
                <a:lnTo>
                  <a:pt x="1744784" y="12700"/>
                </a:lnTo>
                <a:lnTo>
                  <a:pt x="1744732" y="12232"/>
                </a:lnTo>
                <a:lnTo>
                  <a:pt x="1740839" y="3932"/>
                </a:lnTo>
                <a:close/>
              </a:path>
              <a:path w="8818245" h="1460500">
                <a:moveTo>
                  <a:pt x="1758731" y="0"/>
                </a:moveTo>
                <a:lnTo>
                  <a:pt x="1743381" y="0"/>
                </a:lnTo>
                <a:lnTo>
                  <a:pt x="1744746" y="12261"/>
                </a:lnTo>
                <a:lnTo>
                  <a:pt x="1744952" y="12700"/>
                </a:lnTo>
                <a:lnTo>
                  <a:pt x="1758731" y="12700"/>
                </a:lnTo>
                <a:lnTo>
                  <a:pt x="1758731" y="0"/>
                </a:lnTo>
                <a:close/>
              </a:path>
              <a:path w="8818245" h="1460500">
                <a:moveTo>
                  <a:pt x="1823138" y="0"/>
                </a:moveTo>
                <a:lnTo>
                  <a:pt x="1772281" y="0"/>
                </a:lnTo>
                <a:lnTo>
                  <a:pt x="1768878" y="12700"/>
                </a:lnTo>
                <a:lnTo>
                  <a:pt x="1824384" y="12700"/>
                </a:lnTo>
                <a:lnTo>
                  <a:pt x="1823138" y="0"/>
                </a:lnTo>
                <a:close/>
              </a:path>
              <a:path w="8818245" h="1460500">
                <a:moveTo>
                  <a:pt x="1867880" y="0"/>
                </a:moveTo>
                <a:lnTo>
                  <a:pt x="1839242" y="0"/>
                </a:lnTo>
                <a:lnTo>
                  <a:pt x="1838697" y="12700"/>
                </a:lnTo>
                <a:lnTo>
                  <a:pt x="1869670" y="12700"/>
                </a:lnTo>
                <a:lnTo>
                  <a:pt x="1867880" y="0"/>
                </a:lnTo>
                <a:close/>
              </a:path>
              <a:path w="8818245" h="1460500">
                <a:moveTo>
                  <a:pt x="1894905" y="0"/>
                </a:moveTo>
                <a:lnTo>
                  <a:pt x="1881659" y="0"/>
                </a:lnTo>
                <a:lnTo>
                  <a:pt x="1879963" y="12700"/>
                </a:lnTo>
                <a:lnTo>
                  <a:pt x="1895366" y="12700"/>
                </a:lnTo>
                <a:lnTo>
                  <a:pt x="1894905" y="0"/>
                </a:lnTo>
                <a:close/>
              </a:path>
              <a:path w="8818245" h="1460500">
                <a:moveTo>
                  <a:pt x="1925166" y="0"/>
                </a:moveTo>
                <a:lnTo>
                  <a:pt x="1910852" y="0"/>
                </a:lnTo>
                <a:lnTo>
                  <a:pt x="1914412" y="12700"/>
                </a:lnTo>
                <a:lnTo>
                  <a:pt x="1925784" y="12700"/>
                </a:lnTo>
                <a:lnTo>
                  <a:pt x="1925166" y="0"/>
                </a:lnTo>
                <a:close/>
              </a:path>
              <a:path w="8818245" h="1460500">
                <a:moveTo>
                  <a:pt x="2020168" y="0"/>
                </a:moveTo>
                <a:lnTo>
                  <a:pt x="1992745" y="0"/>
                </a:lnTo>
                <a:lnTo>
                  <a:pt x="1994190" y="12700"/>
                </a:lnTo>
                <a:lnTo>
                  <a:pt x="2027037" y="12700"/>
                </a:lnTo>
                <a:lnTo>
                  <a:pt x="2020168" y="0"/>
                </a:lnTo>
                <a:close/>
              </a:path>
              <a:path w="8818245" h="1460500">
                <a:moveTo>
                  <a:pt x="2066607" y="0"/>
                </a:moveTo>
                <a:lnTo>
                  <a:pt x="2031089" y="0"/>
                </a:lnTo>
                <a:lnTo>
                  <a:pt x="2037904" y="12700"/>
                </a:lnTo>
                <a:lnTo>
                  <a:pt x="2060722" y="12700"/>
                </a:lnTo>
                <a:lnTo>
                  <a:pt x="2066607" y="0"/>
                </a:lnTo>
                <a:close/>
              </a:path>
              <a:path w="8818245" h="1460500">
                <a:moveTo>
                  <a:pt x="2083863" y="0"/>
                </a:moveTo>
                <a:lnTo>
                  <a:pt x="2070879" y="0"/>
                </a:lnTo>
                <a:lnTo>
                  <a:pt x="2074313" y="12700"/>
                </a:lnTo>
                <a:lnTo>
                  <a:pt x="2090889" y="12700"/>
                </a:lnTo>
                <a:lnTo>
                  <a:pt x="2083863" y="0"/>
                </a:lnTo>
                <a:close/>
              </a:path>
              <a:path w="8818245" h="1460500">
                <a:moveTo>
                  <a:pt x="2113726" y="0"/>
                </a:moveTo>
                <a:lnTo>
                  <a:pt x="2090124" y="0"/>
                </a:lnTo>
                <a:lnTo>
                  <a:pt x="2090889" y="12700"/>
                </a:lnTo>
                <a:lnTo>
                  <a:pt x="2111977" y="12700"/>
                </a:lnTo>
                <a:lnTo>
                  <a:pt x="2113726" y="0"/>
                </a:lnTo>
                <a:close/>
              </a:path>
              <a:path w="8818245" h="1460500">
                <a:moveTo>
                  <a:pt x="2146877" y="0"/>
                </a:moveTo>
                <a:lnTo>
                  <a:pt x="2124270" y="0"/>
                </a:lnTo>
                <a:lnTo>
                  <a:pt x="2123129" y="12700"/>
                </a:lnTo>
                <a:lnTo>
                  <a:pt x="2154897" y="12700"/>
                </a:lnTo>
                <a:lnTo>
                  <a:pt x="2146877" y="0"/>
                </a:lnTo>
                <a:close/>
              </a:path>
              <a:path w="8818245" h="1460500">
                <a:moveTo>
                  <a:pt x="2163640" y="1562"/>
                </a:moveTo>
                <a:lnTo>
                  <a:pt x="2158415" y="12700"/>
                </a:lnTo>
                <a:lnTo>
                  <a:pt x="2168865" y="12700"/>
                </a:lnTo>
                <a:lnTo>
                  <a:pt x="2163640" y="1562"/>
                </a:lnTo>
                <a:close/>
              </a:path>
              <a:path w="8818245" h="1460500">
                <a:moveTo>
                  <a:pt x="2172541" y="0"/>
                </a:moveTo>
                <a:lnTo>
                  <a:pt x="2164373" y="0"/>
                </a:lnTo>
                <a:lnTo>
                  <a:pt x="2163645" y="1572"/>
                </a:lnTo>
                <a:lnTo>
                  <a:pt x="2168865" y="12700"/>
                </a:lnTo>
                <a:lnTo>
                  <a:pt x="2171970" y="12700"/>
                </a:lnTo>
                <a:lnTo>
                  <a:pt x="2172541" y="0"/>
                </a:lnTo>
                <a:close/>
              </a:path>
              <a:path w="8818245" h="1460500">
                <a:moveTo>
                  <a:pt x="2182645" y="0"/>
                </a:moveTo>
                <a:lnTo>
                  <a:pt x="2172541" y="0"/>
                </a:lnTo>
                <a:lnTo>
                  <a:pt x="2171970" y="12700"/>
                </a:lnTo>
                <a:lnTo>
                  <a:pt x="2182645" y="12700"/>
                </a:lnTo>
                <a:lnTo>
                  <a:pt x="2182645" y="0"/>
                </a:lnTo>
                <a:close/>
              </a:path>
              <a:path w="8818245" h="1460500">
                <a:moveTo>
                  <a:pt x="2247051" y="0"/>
                </a:moveTo>
                <a:lnTo>
                  <a:pt x="2196194" y="0"/>
                </a:lnTo>
                <a:lnTo>
                  <a:pt x="2192781" y="12700"/>
                </a:lnTo>
                <a:lnTo>
                  <a:pt x="2248287" y="12700"/>
                </a:lnTo>
                <a:lnTo>
                  <a:pt x="2247051" y="0"/>
                </a:lnTo>
                <a:close/>
              </a:path>
              <a:path w="8818245" h="1460500">
                <a:moveTo>
                  <a:pt x="2291794" y="0"/>
                </a:moveTo>
                <a:lnTo>
                  <a:pt x="2263156" y="0"/>
                </a:lnTo>
                <a:lnTo>
                  <a:pt x="2262611" y="12700"/>
                </a:lnTo>
                <a:lnTo>
                  <a:pt x="2293574" y="12700"/>
                </a:lnTo>
                <a:lnTo>
                  <a:pt x="2291794" y="0"/>
                </a:lnTo>
                <a:close/>
              </a:path>
              <a:path w="8818245" h="1460500">
                <a:moveTo>
                  <a:pt x="2318808" y="0"/>
                </a:moveTo>
                <a:lnTo>
                  <a:pt x="2305573" y="0"/>
                </a:lnTo>
                <a:lnTo>
                  <a:pt x="2303867" y="12700"/>
                </a:lnTo>
                <a:lnTo>
                  <a:pt x="2319280" y="12700"/>
                </a:lnTo>
                <a:lnTo>
                  <a:pt x="2318808" y="0"/>
                </a:lnTo>
                <a:close/>
              </a:path>
              <a:path w="8818245" h="1460500">
                <a:moveTo>
                  <a:pt x="2349080" y="0"/>
                </a:moveTo>
                <a:lnTo>
                  <a:pt x="2334756" y="0"/>
                </a:lnTo>
                <a:lnTo>
                  <a:pt x="2338316" y="12700"/>
                </a:lnTo>
                <a:lnTo>
                  <a:pt x="2349698" y="12700"/>
                </a:lnTo>
                <a:lnTo>
                  <a:pt x="2349080" y="0"/>
                </a:lnTo>
                <a:close/>
              </a:path>
              <a:path w="8818245" h="1460500">
                <a:moveTo>
                  <a:pt x="2444072" y="0"/>
                </a:moveTo>
                <a:lnTo>
                  <a:pt x="2416648" y="0"/>
                </a:lnTo>
                <a:lnTo>
                  <a:pt x="2418104" y="12700"/>
                </a:lnTo>
                <a:lnTo>
                  <a:pt x="2450951" y="12700"/>
                </a:lnTo>
                <a:lnTo>
                  <a:pt x="2444072" y="0"/>
                </a:lnTo>
                <a:close/>
              </a:path>
              <a:path w="8818245" h="1460500">
                <a:moveTo>
                  <a:pt x="2490510" y="0"/>
                </a:moveTo>
                <a:lnTo>
                  <a:pt x="2454993" y="0"/>
                </a:lnTo>
                <a:lnTo>
                  <a:pt x="2461813" y="12700"/>
                </a:lnTo>
                <a:lnTo>
                  <a:pt x="2484636" y="12700"/>
                </a:lnTo>
                <a:lnTo>
                  <a:pt x="2490510" y="0"/>
                </a:lnTo>
                <a:close/>
              </a:path>
              <a:path w="8818245" h="1460500">
                <a:moveTo>
                  <a:pt x="2507777" y="0"/>
                </a:moveTo>
                <a:lnTo>
                  <a:pt x="2494793" y="0"/>
                </a:lnTo>
                <a:lnTo>
                  <a:pt x="2498227" y="12700"/>
                </a:lnTo>
                <a:lnTo>
                  <a:pt x="2514803" y="12700"/>
                </a:lnTo>
                <a:lnTo>
                  <a:pt x="2507777" y="0"/>
                </a:lnTo>
                <a:close/>
              </a:path>
              <a:path w="8818245" h="1460500">
                <a:moveTo>
                  <a:pt x="2537640" y="0"/>
                </a:moveTo>
                <a:lnTo>
                  <a:pt x="2514038" y="0"/>
                </a:lnTo>
                <a:lnTo>
                  <a:pt x="2514803" y="12700"/>
                </a:lnTo>
                <a:lnTo>
                  <a:pt x="2535880" y="12700"/>
                </a:lnTo>
                <a:lnTo>
                  <a:pt x="2537640" y="0"/>
                </a:lnTo>
                <a:close/>
              </a:path>
              <a:path w="8818245" h="1460500">
                <a:moveTo>
                  <a:pt x="2570790" y="0"/>
                </a:moveTo>
                <a:lnTo>
                  <a:pt x="2548184" y="0"/>
                </a:lnTo>
                <a:lnTo>
                  <a:pt x="2547032" y="12700"/>
                </a:lnTo>
                <a:lnTo>
                  <a:pt x="2578811" y="12700"/>
                </a:lnTo>
                <a:lnTo>
                  <a:pt x="2570790" y="0"/>
                </a:lnTo>
                <a:close/>
              </a:path>
              <a:path w="8818245" h="1460500">
                <a:moveTo>
                  <a:pt x="2587544" y="1562"/>
                </a:moveTo>
                <a:lnTo>
                  <a:pt x="2582319" y="12700"/>
                </a:lnTo>
                <a:lnTo>
                  <a:pt x="2592769" y="12700"/>
                </a:lnTo>
                <a:lnTo>
                  <a:pt x="2587544" y="1562"/>
                </a:lnTo>
                <a:close/>
              </a:path>
              <a:path w="8818245" h="1460500">
                <a:moveTo>
                  <a:pt x="2596454" y="0"/>
                </a:moveTo>
                <a:lnTo>
                  <a:pt x="2588277" y="0"/>
                </a:lnTo>
                <a:lnTo>
                  <a:pt x="2587548" y="1572"/>
                </a:lnTo>
                <a:lnTo>
                  <a:pt x="2592769" y="12700"/>
                </a:lnTo>
                <a:lnTo>
                  <a:pt x="2595879" y="12700"/>
                </a:lnTo>
                <a:lnTo>
                  <a:pt x="2596454" y="0"/>
                </a:lnTo>
                <a:close/>
              </a:path>
              <a:path w="8818245" h="1460500">
                <a:moveTo>
                  <a:pt x="2606548" y="0"/>
                </a:moveTo>
                <a:lnTo>
                  <a:pt x="2596454" y="0"/>
                </a:lnTo>
                <a:lnTo>
                  <a:pt x="2595879" y="12700"/>
                </a:lnTo>
                <a:lnTo>
                  <a:pt x="2606548" y="12700"/>
                </a:lnTo>
                <a:lnTo>
                  <a:pt x="2606548" y="0"/>
                </a:lnTo>
                <a:close/>
              </a:path>
              <a:path w="8818245" h="1460500">
                <a:moveTo>
                  <a:pt x="2670955" y="0"/>
                </a:moveTo>
                <a:lnTo>
                  <a:pt x="2620098" y="0"/>
                </a:lnTo>
                <a:lnTo>
                  <a:pt x="2616695" y="12700"/>
                </a:lnTo>
                <a:lnTo>
                  <a:pt x="2672201" y="12700"/>
                </a:lnTo>
                <a:lnTo>
                  <a:pt x="2670955" y="0"/>
                </a:lnTo>
                <a:close/>
              </a:path>
              <a:path w="8818245" h="1460500">
                <a:moveTo>
                  <a:pt x="2715707" y="0"/>
                </a:moveTo>
                <a:lnTo>
                  <a:pt x="2687059" y="0"/>
                </a:lnTo>
                <a:lnTo>
                  <a:pt x="2686515" y="12700"/>
                </a:lnTo>
                <a:lnTo>
                  <a:pt x="2717487" y="12700"/>
                </a:lnTo>
                <a:lnTo>
                  <a:pt x="2715707" y="0"/>
                </a:lnTo>
                <a:close/>
              </a:path>
              <a:path w="8818245" h="1460500">
                <a:moveTo>
                  <a:pt x="2742722" y="0"/>
                </a:moveTo>
                <a:lnTo>
                  <a:pt x="2728628" y="0"/>
                </a:lnTo>
                <a:lnTo>
                  <a:pt x="2727780" y="12700"/>
                </a:lnTo>
                <a:lnTo>
                  <a:pt x="2743183" y="12700"/>
                </a:lnTo>
                <a:lnTo>
                  <a:pt x="2742722" y="0"/>
                </a:lnTo>
                <a:close/>
              </a:path>
              <a:path w="8818245" h="1460500">
                <a:moveTo>
                  <a:pt x="2772994" y="0"/>
                </a:moveTo>
                <a:lnTo>
                  <a:pt x="2758669" y="0"/>
                </a:lnTo>
                <a:lnTo>
                  <a:pt x="2762230" y="12700"/>
                </a:lnTo>
                <a:lnTo>
                  <a:pt x="2773611" y="12700"/>
                </a:lnTo>
                <a:lnTo>
                  <a:pt x="2772994" y="0"/>
                </a:lnTo>
                <a:close/>
              </a:path>
              <a:path w="8818245" h="1460500">
                <a:moveTo>
                  <a:pt x="2867985" y="0"/>
                </a:moveTo>
                <a:lnTo>
                  <a:pt x="2840562" y="0"/>
                </a:lnTo>
                <a:lnTo>
                  <a:pt x="2842018" y="12700"/>
                </a:lnTo>
                <a:lnTo>
                  <a:pt x="2874854" y="12700"/>
                </a:lnTo>
                <a:lnTo>
                  <a:pt x="2867985" y="0"/>
                </a:lnTo>
                <a:close/>
              </a:path>
              <a:path w="8818245" h="1460500">
                <a:moveTo>
                  <a:pt x="2914424" y="0"/>
                </a:moveTo>
                <a:lnTo>
                  <a:pt x="2878907" y="0"/>
                </a:lnTo>
                <a:lnTo>
                  <a:pt x="2885723" y="12700"/>
                </a:lnTo>
                <a:lnTo>
                  <a:pt x="2908539" y="12700"/>
                </a:lnTo>
                <a:lnTo>
                  <a:pt x="2914424" y="0"/>
                </a:lnTo>
                <a:close/>
              </a:path>
              <a:path w="8818245" h="1460500">
                <a:moveTo>
                  <a:pt x="2931680" y="0"/>
                </a:moveTo>
                <a:lnTo>
                  <a:pt x="2918696" y="0"/>
                </a:lnTo>
                <a:lnTo>
                  <a:pt x="2922141" y="12700"/>
                </a:lnTo>
                <a:lnTo>
                  <a:pt x="2938716" y="12700"/>
                </a:lnTo>
                <a:lnTo>
                  <a:pt x="2931680" y="0"/>
                </a:lnTo>
                <a:close/>
              </a:path>
              <a:path w="8818245" h="1460500">
                <a:moveTo>
                  <a:pt x="2961553" y="0"/>
                </a:moveTo>
                <a:lnTo>
                  <a:pt x="2937952" y="0"/>
                </a:lnTo>
                <a:lnTo>
                  <a:pt x="2938716" y="12700"/>
                </a:lnTo>
                <a:lnTo>
                  <a:pt x="2959794" y="12700"/>
                </a:lnTo>
                <a:lnTo>
                  <a:pt x="2961553" y="0"/>
                </a:lnTo>
                <a:close/>
              </a:path>
              <a:path w="8818245" h="1460500">
                <a:moveTo>
                  <a:pt x="2994694" y="0"/>
                </a:moveTo>
                <a:lnTo>
                  <a:pt x="2972087" y="0"/>
                </a:lnTo>
                <a:lnTo>
                  <a:pt x="2970946" y="12700"/>
                </a:lnTo>
                <a:lnTo>
                  <a:pt x="3002714" y="12700"/>
                </a:lnTo>
                <a:lnTo>
                  <a:pt x="2994694" y="0"/>
                </a:lnTo>
                <a:close/>
              </a:path>
              <a:path w="8818245" h="1460500">
                <a:moveTo>
                  <a:pt x="3020358" y="0"/>
                </a:moveTo>
                <a:lnTo>
                  <a:pt x="3012191" y="0"/>
                </a:lnTo>
                <a:lnTo>
                  <a:pt x="3006233" y="12700"/>
                </a:lnTo>
                <a:lnTo>
                  <a:pt x="3017143" y="12700"/>
                </a:lnTo>
                <a:lnTo>
                  <a:pt x="3020128" y="5106"/>
                </a:lnTo>
                <a:lnTo>
                  <a:pt x="3020358" y="0"/>
                </a:lnTo>
                <a:close/>
              </a:path>
              <a:path w="8818245" h="1460500">
                <a:moveTo>
                  <a:pt x="3084984" y="0"/>
                </a:moveTo>
                <a:lnTo>
                  <a:pt x="3054346" y="0"/>
                </a:lnTo>
                <a:lnTo>
                  <a:pt x="3056922" y="12700"/>
                </a:lnTo>
                <a:lnTo>
                  <a:pt x="3087403" y="12700"/>
                </a:lnTo>
                <a:lnTo>
                  <a:pt x="3084984" y="0"/>
                </a:lnTo>
                <a:close/>
              </a:path>
              <a:path w="8818245" h="1460500">
                <a:moveTo>
                  <a:pt x="3097958" y="0"/>
                </a:moveTo>
                <a:lnTo>
                  <a:pt x="3090764" y="0"/>
                </a:lnTo>
                <a:lnTo>
                  <a:pt x="3087403" y="12700"/>
                </a:lnTo>
                <a:lnTo>
                  <a:pt x="3095612" y="12700"/>
                </a:lnTo>
                <a:lnTo>
                  <a:pt x="3097459" y="8897"/>
                </a:lnTo>
                <a:lnTo>
                  <a:pt x="3097958" y="0"/>
                </a:lnTo>
                <a:close/>
              </a:path>
              <a:path w="8818245" h="1460500">
                <a:moveTo>
                  <a:pt x="3097467" y="8880"/>
                </a:moveTo>
                <a:lnTo>
                  <a:pt x="3095612" y="12700"/>
                </a:lnTo>
                <a:lnTo>
                  <a:pt x="3097256" y="12700"/>
                </a:lnTo>
                <a:lnTo>
                  <a:pt x="3097467" y="8880"/>
                </a:lnTo>
                <a:close/>
              </a:path>
              <a:path w="8818245" h="1460500">
                <a:moveTo>
                  <a:pt x="3116166" y="0"/>
                </a:moveTo>
                <a:lnTo>
                  <a:pt x="3101779" y="0"/>
                </a:lnTo>
                <a:lnTo>
                  <a:pt x="3097466" y="8897"/>
                </a:lnTo>
                <a:lnTo>
                  <a:pt x="3097256" y="12700"/>
                </a:lnTo>
                <a:lnTo>
                  <a:pt x="3115465" y="12700"/>
                </a:lnTo>
                <a:lnTo>
                  <a:pt x="3116166" y="0"/>
                </a:lnTo>
                <a:close/>
              </a:path>
              <a:path w="8818245" h="1460500">
                <a:moveTo>
                  <a:pt x="3139998" y="0"/>
                </a:moveTo>
                <a:lnTo>
                  <a:pt x="3124376" y="0"/>
                </a:lnTo>
                <a:lnTo>
                  <a:pt x="3125077" y="12700"/>
                </a:lnTo>
                <a:lnTo>
                  <a:pt x="3138365" y="12700"/>
                </a:lnTo>
                <a:lnTo>
                  <a:pt x="3139998" y="0"/>
                </a:lnTo>
                <a:close/>
              </a:path>
              <a:path w="8818245" h="1460500">
                <a:moveTo>
                  <a:pt x="3170249" y="0"/>
                </a:moveTo>
                <a:lnTo>
                  <a:pt x="3140396" y="0"/>
                </a:lnTo>
                <a:lnTo>
                  <a:pt x="3140469" y="12700"/>
                </a:lnTo>
                <a:lnTo>
                  <a:pt x="3171421" y="12700"/>
                </a:lnTo>
                <a:lnTo>
                  <a:pt x="3170249" y="0"/>
                </a:lnTo>
                <a:close/>
              </a:path>
              <a:path w="8818245" h="1460500">
                <a:moveTo>
                  <a:pt x="3182594" y="0"/>
                </a:moveTo>
                <a:lnTo>
                  <a:pt x="3179159" y="0"/>
                </a:lnTo>
                <a:lnTo>
                  <a:pt x="3171421" y="12700"/>
                </a:lnTo>
                <a:lnTo>
                  <a:pt x="3186039" y="12700"/>
                </a:lnTo>
                <a:lnTo>
                  <a:pt x="3182594" y="0"/>
                </a:lnTo>
                <a:close/>
              </a:path>
              <a:path w="8818245" h="1460500">
                <a:moveTo>
                  <a:pt x="3207923" y="0"/>
                </a:moveTo>
                <a:lnTo>
                  <a:pt x="3187986" y="0"/>
                </a:lnTo>
                <a:lnTo>
                  <a:pt x="3196981" y="12700"/>
                </a:lnTo>
                <a:lnTo>
                  <a:pt x="3213776" y="12700"/>
                </a:lnTo>
                <a:lnTo>
                  <a:pt x="3207923" y="0"/>
                </a:lnTo>
                <a:close/>
              </a:path>
              <a:path w="8818245" h="1460500">
                <a:moveTo>
                  <a:pt x="3224521" y="3932"/>
                </a:moveTo>
                <a:lnTo>
                  <a:pt x="3218854" y="12700"/>
                </a:lnTo>
                <a:lnTo>
                  <a:pt x="3228477" y="12700"/>
                </a:lnTo>
                <a:lnTo>
                  <a:pt x="3228415" y="12232"/>
                </a:lnTo>
                <a:lnTo>
                  <a:pt x="3224521" y="3932"/>
                </a:lnTo>
                <a:close/>
              </a:path>
              <a:path w="8818245" h="1460500">
                <a:moveTo>
                  <a:pt x="3242414" y="0"/>
                </a:moveTo>
                <a:lnTo>
                  <a:pt x="3227064" y="0"/>
                </a:lnTo>
                <a:lnTo>
                  <a:pt x="3228428" y="12261"/>
                </a:lnTo>
                <a:lnTo>
                  <a:pt x="3228634" y="12700"/>
                </a:lnTo>
                <a:lnTo>
                  <a:pt x="3242414" y="12700"/>
                </a:lnTo>
                <a:lnTo>
                  <a:pt x="3242414" y="0"/>
                </a:lnTo>
                <a:close/>
              </a:path>
              <a:path w="8818245" h="1460500">
                <a:moveTo>
                  <a:pt x="3306820" y="0"/>
                </a:moveTo>
                <a:lnTo>
                  <a:pt x="3255963" y="0"/>
                </a:lnTo>
                <a:lnTo>
                  <a:pt x="3252560" y="12700"/>
                </a:lnTo>
                <a:lnTo>
                  <a:pt x="3308066" y="12700"/>
                </a:lnTo>
                <a:lnTo>
                  <a:pt x="3306820" y="0"/>
                </a:lnTo>
                <a:close/>
              </a:path>
              <a:path w="8818245" h="1460500">
                <a:moveTo>
                  <a:pt x="3351573" y="0"/>
                </a:moveTo>
                <a:lnTo>
                  <a:pt x="3322925" y="0"/>
                </a:lnTo>
                <a:lnTo>
                  <a:pt x="3322380" y="12700"/>
                </a:lnTo>
                <a:lnTo>
                  <a:pt x="3353353" y="12700"/>
                </a:lnTo>
                <a:lnTo>
                  <a:pt x="3351573" y="0"/>
                </a:lnTo>
                <a:close/>
              </a:path>
              <a:path w="8818245" h="1460500">
                <a:moveTo>
                  <a:pt x="3378588" y="0"/>
                </a:moveTo>
                <a:lnTo>
                  <a:pt x="3364494" y="0"/>
                </a:lnTo>
                <a:lnTo>
                  <a:pt x="3363646" y="12700"/>
                </a:lnTo>
                <a:lnTo>
                  <a:pt x="3379048" y="12700"/>
                </a:lnTo>
                <a:lnTo>
                  <a:pt x="3378588" y="0"/>
                </a:lnTo>
                <a:close/>
              </a:path>
              <a:path w="8818245" h="1460500">
                <a:moveTo>
                  <a:pt x="3408849" y="0"/>
                </a:moveTo>
                <a:lnTo>
                  <a:pt x="3394535" y="0"/>
                </a:lnTo>
                <a:lnTo>
                  <a:pt x="3398095" y="12700"/>
                </a:lnTo>
                <a:lnTo>
                  <a:pt x="3409477" y="12700"/>
                </a:lnTo>
                <a:lnTo>
                  <a:pt x="3408849" y="0"/>
                </a:lnTo>
                <a:close/>
              </a:path>
              <a:path w="8818245" h="1460500">
                <a:moveTo>
                  <a:pt x="3503851" y="0"/>
                </a:moveTo>
                <a:lnTo>
                  <a:pt x="3476428" y="0"/>
                </a:lnTo>
                <a:lnTo>
                  <a:pt x="3477883" y="12700"/>
                </a:lnTo>
                <a:lnTo>
                  <a:pt x="3510720" y="12700"/>
                </a:lnTo>
                <a:lnTo>
                  <a:pt x="3503851" y="0"/>
                </a:lnTo>
                <a:close/>
              </a:path>
              <a:path w="8818245" h="1460500">
                <a:moveTo>
                  <a:pt x="3550289" y="0"/>
                </a:moveTo>
                <a:lnTo>
                  <a:pt x="3514772" y="0"/>
                </a:lnTo>
                <a:lnTo>
                  <a:pt x="3521588" y="12700"/>
                </a:lnTo>
                <a:lnTo>
                  <a:pt x="3544405" y="12700"/>
                </a:lnTo>
                <a:lnTo>
                  <a:pt x="3550289" y="0"/>
                </a:lnTo>
                <a:close/>
              </a:path>
              <a:path w="8818245" h="1460500">
                <a:moveTo>
                  <a:pt x="3567545" y="0"/>
                </a:moveTo>
                <a:lnTo>
                  <a:pt x="3554561" y="0"/>
                </a:lnTo>
                <a:lnTo>
                  <a:pt x="3557996" y="12700"/>
                </a:lnTo>
                <a:lnTo>
                  <a:pt x="3574571" y="12700"/>
                </a:lnTo>
                <a:lnTo>
                  <a:pt x="3567545" y="0"/>
                </a:lnTo>
                <a:close/>
              </a:path>
              <a:path w="8818245" h="1460500">
                <a:moveTo>
                  <a:pt x="3597408" y="0"/>
                </a:moveTo>
                <a:lnTo>
                  <a:pt x="3573807" y="0"/>
                </a:lnTo>
                <a:lnTo>
                  <a:pt x="3574571" y="12700"/>
                </a:lnTo>
                <a:lnTo>
                  <a:pt x="3595660" y="12700"/>
                </a:lnTo>
                <a:lnTo>
                  <a:pt x="3597408" y="0"/>
                </a:lnTo>
                <a:close/>
              </a:path>
              <a:path w="8818245" h="1460500">
                <a:moveTo>
                  <a:pt x="3630559" y="0"/>
                </a:moveTo>
                <a:lnTo>
                  <a:pt x="3607952" y="0"/>
                </a:lnTo>
                <a:lnTo>
                  <a:pt x="3606811" y="12700"/>
                </a:lnTo>
                <a:lnTo>
                  <a:pt x="3638580" y="12700"/>
                </a:lnTo>
                <a:lnTo>
                  <a:pt x="3630559" y="0"/>
                </a:lnTo>
                <a:close/>
              </a:path>
              <a:path w="8818245" h="1460500">
                <a:moveTo>
                  <a:pt x="3647323" y="1562"/>
                </a:moveTo>
                <a:lnTo>
                  <a:pt x="3642098" y="12700"/>
                </a:lnTo>
                <a:lnTo>
                  <a:pt x="3652548" y="12700"/>
                </a:lnTo>
                <a:lnTo>
                  <a:pt x="3647323" y="1562"/>
                </a:lnTo>
                <a:close/>
              </a:path>
              <a:path w="8818245" h="1460500">
                <a:moveTo>
                  <a:pt x="3656223" y="0"/>
                </a:moveTo>
                <a:lnTo>
                  <a:pt x="3648056" y="0"/>
                </a:lnTo>
                <a:lnTo>
                  <a:pt x="3647328" y="1572"/>
                </a:lnTo>
                <a:lnTo>
                  <a:pt x="3652548" y="12700"/>
                </a:lnTo>
                <a:lnTo>
                  <a:pt x="3655653" y="12700"/>
                </a:lnTo>
                <a:lnTo>
                  <a:pt x="3656223" y="0"/>
                </a:lnTo>
                <a:close/>
              </a:path>
              <a:path w="8818245" h="1460500">
                <a:moveTo>
                  <a:pt x="3666328" y="0"/>
                </a:moveTo>
                <a:lnTo>
                  <a:pt x="3656223" y="0"/>
                </a:lnTo>
                <a:lnTo>
                  <a:pt x="3655653" y="12700"/>
                </a:lnTo>
                <a:lnTo>
                  <a:pt x="3666328" y="12700"/>
                </a:lnTo>
                <a:lnTo>
                  <a:pt x="3666328" y="0"/>
                </a:lnTo>
                <a:close/>
              </a:path>
              <a:path w="8818245" h="1460500">
                <a:moveTo>
                  <a:pt x="3730734" y="0"/>
                </a:moveTo>
                <a:lnTo>
                  <a:pt x="3679877" y="0"/>
                </a:lnTo>
                <a:lnTo>
                  <a:pt x="3676463" y="12700"/>
                </a:lnTo>
                <a:lnTo>
                  <a:pt x="3731970" y="12700"/>
                </a:lnTo>
                <a:lnTo>
                  <a:pt x="3730734" y="0"/>
                </a:lnTo>
                <a:close/>
              </a:path>
              <a:path w="8818245" h="1460500">
                <a:moveTo>
                  <a:pt x="3775476" y="0"/>
                </a:moveTo>
                <a:lnTo>
                  <a:pt x="3746838" y="0"/>
                </a:lnTo>
                <a:lnTo>
                  <a:pt x="3746294" y="12700"/>
                </a:lnTo>
                <a:lnTo>
                  <a:pt x="3777256" y="12700"/>
                </a:lnTo>
                <a:lnTo>
                  <a:pt x="3775476" y="0"/>
                </a:lnTo>
                <a:close/>
              </a:path>
              <a:path w="8818245" h="1460500">
                <a:moveTo>
                  <a:pt x="3802491" y="0"/>
                </a:moveTo>
                <a:lnTo>
                  <a:pt x="3789256" y="0"/>
                </a:lnTo>
                <a:lnTo>
                  <a:pt x="3787549" y="12700"/>
                </a:lnTo>
                <a:lnTo>
                  <a:pt x="3802962" y="12700"/>
                </a:lnTo>
                <a:lnTo>
                  <a:pt x="3802491" y="0"/>
                </a:lnTo>
                <a:close/>
              </a:path>
              <a:path w="8818245" h="1460500">
                <a:moveTo>
                  <a:pt x="3832762" y="0"/>
                </a:moveTo>
                <a:lnTo>
                  <a:pt x="3818438" y="0"/>
                </a:lnTo>
                <a:lnTo>
                  <a:pt x="3821998" y="12700"/>
                </a:lnTo>
                <a:lnTo>
                  <a:pt x="3833380" y="12700"/>
                </a:lnTo>
                <a:lnTo>
                  <a:pt x="3832762" y="0"/>
                </a:lnTo>
                <a:close/>
              </a:path>
              <a:path w="8818245" h="1460500">
                <a:moveTo>
                  <a:pt x="3866206" y="0"/>
                </a:moveTo>
                <a:lnTo>
                  <a:pt x="3840500" y="0"/>
                </a:lnTo>
                <a:lnTo>
                  <a:pt x="3841746" y="12700"/>
                </a:lnTo>
                <a:lnTo>
                  <a:pt x="3864960" y="12700"/>
                </a:lnTo>
                <a:lnTo>
                  <a:pt x="3866619" y="8480"/>
                </a:lnTo>
                <a:lnTo>
                  <a:pt x="3866206" y="0"/>
                </a:lnTo>
                <a:close/>
              </a:path>
              <a:path w="8818245" h="1460500">
                <a:moveTo>
                  <a:pt x="3932801" y="0"/>
                </a:moveTo>
                <a:lnTo>
                  <a:pt x="3902163" y="0"/>
                </a:lnTo>
                <a:lnTo>
                  <a:pt x="3904739" y="12700"/>
                </a:lnTo>
                <a:lnTo>
                  <a:pt x="3935220" y="12700"/>
                </a:lnTo>
                <a:lnTo>
                  <a:pt x="3932801" y="0"/>
                </a:lnTo>
                <a:close/>
              </a:path>
              <a:path w="8818245" h="1460500">
                <a:moveTo>
                  <a:pt x="3945775" y="0"/>
                </a:moveTo>
                <a:lnTo>
                  <a:pt x="3938581" y="0"/>
                </a:lnTo>
                <a:lnTo>
                  <a:pt x="3935220" y="12700"/>
                </a:lnTo>
                <a:lnTo>
                  <a:pt x="3943429" y="12700"/>
                </a:lnTo>
                <a:lnTo>
                  <a:pt x="3945279" y="8897"/>
                </a:lnTo>
                <a:lnTo>
                  <a:pt x="3945775" y="0"/>
                </a:lnTo>
                <a:close/>
              </a:path>
              <a:path w="8818245" h="1460500">
                <a:moveTo>
                  <a:pt x="3945284" y="8887"/>
                </a:moveTo>
                <a:lnTo>
                  <a:pt x="3943429" y="12700"/>
                </a:lnTo>
                <a:lnTo>
                  <a:pt x="3945073" y="12700"/>
                </a:lnTo>
                <a:lnTo>
                  <a:pt x="3945284" y="8887"/>
                </a:lnTo>
                <a:close/>
              </a:path>
              <a:path w="8818245" h="1460500">
                <a:moveTo>
                  <a:pt x="3963984" y="0"/>
                </a:moveTo>
                <a:lnTo>
                  <a:pt x="3949607" y="0"/>
                </a:lnTo>
                <a:lnTo>
                  <a:pt x="3945283" y="8897"/>
                </a:lnTo>
                <a:lnTo>
                  <a:pt x="3945073" y="12700"/>
                </a:lnTo>
                <a:lnTo>
                  <a:pt x="3963282" y="12700"/>
                </a:lnTo>
                <a:lnTo>
                  <a:pt x="3963984" y="0"/>
                </a:lnTo>
                <a:close/>
              </a:path>
              <a:path w="8818245" h="1460500">
                <a:moveTo>
                  <a:pt x="3987826" y="0"/>
                </a:moveTo>
                <a:lnTo>
                  <a:pt x="3972193" y="0"/>
                </a:lnTo>
                <a:lnTo>
                  <a:pt x="3972894" y="12700"/>
                </a:lnTo>
                <a:lnTo>
                  <a:pt x="3986182" y="12700"/>
                </a:lnTo>
                <a:lnTo>
                  <a:pt x="3987826" y="0"/>
                </a:lnTo>
                <a:close/>
              </a:path>
              <a:path w="8818245" h="1460500">
                <a:moveTo>
                  <a:pt x="4018066" y="0"/>
                </a:moveTo>
                <a:lnTo>
                  <a:pt x="3988213" y="0"/>
                </a:lnTo>
                <a:lnTo>
                  <a:pt x="3988286" y="12700"/>
                </a:lnTo>
                <a:lnTo>
                  <a:pt x="4019238" y="12700"/>
                </a:lnTo>
                <a:lnTo>
                  <a:pt x="4018066" y="0"/>
                </a:lnTo>
                <a:close/>
              </a:path>
              <a:path w="8818245" h="1460500">
                <a:moveTo>
                  <a:pt x="4030411" y="0"/>
                </a:moveTo>
                <a:lnTo>
                  <a:pt x="4026976" y="0"/>
                </a:lnTo>
                <a:lnTo>
                  <a:pt x="4019238" y="12700"/>
                </a:lnTo>
                <a:lnTo>
                  <a:pt x="4033856" y="12700"/>
                </a:lnTo>
                <a:lnTo>
                  <a:pt x="4030411" y="0"/>
                </a:lnTo>
                <a:close/>
              </a:path>
              <a:path w="8818245" h="1460500">
                <a:moveTo>
                  <a:pt x="4055740" y="0"/>
                </a:moveTo>
                <a:lnTo>
                  <a:pt x="4035803" y="0"/>
                </a:lnTo>
                <a:lnTo>
                  <a:pt x="4044798" y="12700"/>
                </a:lnTo>
                <a:lnTo>
                  <a:pt x="4061604" y="12700"/>
                </a:lnTo>
                <a:lnTo>
                  <a:pt x="4055740" y="0"/>
                </a:lnTo>
                <a:close/>
              </a:path>
              <a:path w="8818245" h="1460500">
                <a:moveTo>
                  <a:pt x="4072342" y="3932"/>
                </a:moveTo>
                <a:lnTo>
                  <a:pt x="4066682" y="12700"/>
                </a:lnTo>
                <a:lnTo>
                  <a:pt x="4076294" y="12700"/>
                </a:lnTo>
                <a:lnTo>
                  <a:pt x="4076242" y="12232"/>
                </a:lnTo>
                <a:lnTo>
                  <a:pt x="4072342" y="3932"/>
                </a:lnTo>
                <a:close/>
              </a:path>
              <a:path w="8818245" h="1460500">
                <a:moveTo>
                  <a:pt x="4090241" y="0"/>
                </a:moveTo>
                <a:lnTo>
                  <a:pt x="4074881" y="0"/>
                </a:lnTo>
                <a:lnTo>
                  <a:pt x="4076255" y="12261"/>
                </a:lnTo>
                <a:lnTo>
                  <a:pt x="4076462" y="12700"/>
                </a:lnTo>
                <a:lnTo>
                  <a:pt x="4090241" y="12700"/>
                </a:lnTo>
                <a:lnTo>
                  <a:pt x="4090241" y="0"/>
                </a:lnTo>
                <a:close/>
              </a:path>
              <a:path w="8818245" h="1460500">
                <a:moveTo>
                  <a:pt x="4154648" y="0"/>
                </a:moveTo>
                <a:lnTo>
                  <a:pt x="4103780" y="0"/>
                </a:lnTo>
                <a:lnTo>
                  <a:pt x="4100377" y="12700"/>
                </a:lnTo>
                <a:lnTo>
                  <a:pt x="4155883" y="12700"/>
                </a:lnTo>
                <a:lnTo>
                  <a:pt x="4154648" y="0"/>
                </a:lnTo>
                <a:close/>
              </a:path>
              <a:path w="8818245" h="1460500">
                <a:moveTo>
                  <a:pt x="4199390" y="0"/>
                </a:moveTo>
                <a:lnTo>
                  <a:pt x="4170742" y="0"/>
                </a:lnTo>
                <a:lnTo>
                  <a:pt x="4170208" y="12700"/>
                </a:lnTo>
                <a:lnTo>
                  <a:pt x="4201170" y="12700"/>
                </a:lnTo>
                <a:lnTo>
                  <a:pt x="4199390" y="0"/>
                </a:lnTo>
                <a:close/>
              </a:path>
              <a:path w="8818245" h="1460500">
                <a:moveTo>
                  <a:pt x="4226405" y="0"/>
                </a:moveTo>
                <a:lnTo>
                  <a:pt x="4212311" y="0"/>
                </a:lnTo>
                <a:lnTo>
                  <a:pt x="4211463" y="12700"/>
                </a:lnTo>
                <a:lnTo>
                  <a:pt x="4226866" y="12700"/>
                </a:lnTo>
                <a:lnTo>
                  <a:pt x="4226405" y="0"/>
                </a:lnTo>
                <a:close/>
              </a:path>
              <a:path w="8818245" h="1460500">
                <a:moveTo>
                  <a:pt x="4256676" y="0"/>
                </a:moveTo>
                <a:lnTo>
                  <a:pt x="4242352" y="0"/>
                </a:lnTo>
                <a:lnTo>
                  <a:pt x="4245912" y="12700"/>
                </a:lnTo>
                <a:lnTo>
                  <a:pt x="4257294" y="12700"/>
                </a:lnTo>
                <a:lnTo>
                  <a:pt x="4256676" y="0"/>
                </a:lnTo>
                <a:close/>
              </a:path>
              <a:path w="8818245" h="1460500">
                <a:moveTo>
                  <a:pt x="4290110" y="0"/>
                </a:moveTo>
                <a:lnTo>
                  <a:pt x="4264414" y="0"/>
                </a:lnTo>
                <a:lnTo>
                  <a:pt x="4265650" y="12700"/>
                </a:lnTo>
                <a:lnTo>
                  <a:pt x="4288874" y="12700"/>
                </a:lnTo>
                <a:lnTo>
                  <a:pt x="4290529" y="8480"/>
                </a:lnTo>
                <a:lnTo>
                  <a:pt x="4290110" y="0"/>
                </a:lnTo>
                <a:close/>
              </a:path>
              <a:path w="8818245" h="1460500">
                <a:moveTo>
                  <a:pt x="4356705" y="0"/>
                </a:moveTo>
                <a:lnTo>
                  <a:pt x="4326077" y="0"/>
                </a:lnTo>
                <a:lnTo>
                  <a:pt x="4328653" y="12700"/>
                </a:lnTo>
                <a:lnTo>
                  <a:pt x="4359134" y="12700"/>
                </a:lnTo>
                <a:lnTo>
                  <a:pt x="4356705" y="0"/>
                </a:lnTo>
                <a:close/>
              </a:path>
              <a:path w="8818245" h="1460500">
                <a:moveTo>
                  <a:pt x="4369688" y="0"/>
                </a:moveTo>
                <a:lnTo>
                  <a:pt x="4362495" y="0"/>
                </a:lnTo>
                <a:lnTo>
                  <a:pt x="4359134" y="12700"/>
                </a:lnTo>
                <a:lnTo>
                  <a:pt x="4367343" y="12700"/>
                </a:lnTo>
                <a:lnTo>
                  <a:pt x="4369190" y="8897"/>
                </a:lnTo>
                <a:lnTo>
                  <a:pt x="4369688" y="0"/>
                </a:lnTo>
                <a:close/>
              </a:path>
              <a:path w="8818245" h="1460500">
                <a:moveTo>
                  <a:pt x="4369190" y="8897"/>
                </a:moveTo>
                <a:lnTo>
                  <a:pt x="4367343" y="12700"/>
                </a:lnTo>
                <a:lnTo>
                  <a:pt x="4368976" y="12700"/>
                </a:lnTo>
                <a:lnTo>
                  <a:pt x="4369190" y="8897"/>
                </a:lnTo>
                <a:close/>
              </a:path>
              <a:path w="8818245" h="1460500">
                <a:moveTo>
                  <a:pt x="4387897" y="0"/>
                </a:moveTo>
                <a:lnTo>
                  <a:pt x="4373510" y="0"/>
                </a:lnTo>
                <a:lnTo>
                  <a:pt x="4369190" y="8897"/>
                </a:lnTo>
                <a:lnTo>
                  <a:pt x="4368976" y="12700"/>
                </a:lnTo>
                <a:lnTo>
                  <a:pt x="4387185" y="12700"/>
                </a:lnTo>
                <a:lnTo>
                  <a:pt x="4387897" y="0"/>
                </a:lnTo>
                <a:close/>
              </a:path>
              <a:path w="8818245" h="1460500">
                <a:moveTo>
                  <a:pt x="4411729" y="0"/>
                </a:moveTo>
                <a:lnTo>
                  <a:pt x="4396096" y="0"/>
                </a:lnTo>
                <a:lnTo>
                  <a:pt x="4396808" y="12700"/>
                </a:lnTo>
                <a:lnTo>
                  <a:pt x="4410085" y="12700"/>
                </a:lnTo>
                <a:lnTo>
                  <a:pt x="4411729" y="0"/>
                </a:lnTo>
                <a:close/>
              </a:path>
              <a:path w="8818245" h="1460500">
                <a:moveTo>
                  <a:pt x="4441979" y="0"/>
                </a:moveTo>
                <a:lnTo>
                  <a:pt x="4412116" y="0"/>
                </a:lnTo>
                <a:lnTo>
                  <a:pt x="4412200" y="12700"/>
                </a:lnTo>
                <a:lnTo>
                  <a:pt x="4443152" y="12700"/>
                </a:lnTo>
                <a:lnTo>
                  <a:pt x="4441979" y="0"/>
                </a:lnTo>
                <a:close/>
              </a:path>
              <a:path w="8818245" h="1460500">
                <a:moveTo>
                  <a:pt x="4454325" y="0"/>
                </a:moveTo>
                <a:lnTo>
                  <a:pt x="4450890" y="0"/>
                </a:lnTo>
                <a:lnTo>
                  <a:pt x="4443152" y="12700"/>
                </a:lnTo>
                <a:lnTo>
                  <a:pt x="4457759" y="12700"/>
                </a:lnTo>
                <a:lnTo>
                  <a:pt x="4454325" y="0"/>
                </a:lnTo>
                <a:close/>
              </a:path>
              <a:path w="8818245" h="1460500">
                <a:moveTo>
                  <a:pt x="4479643" y="0"/>
                </a:moveTo>
                <a:lnTo>
                  <a:pt x="4459717" y="0"/>
                </a:lnTo>
                <a:lnTo>
                  <a:pt x="4468701" y="12700"/>
                </a:lnTo>
                <a:lnTo>
                  <a:pt x="4485507" y="12700"/>
                </a:lnTo>
                <a:lnTo>
                  <a:pt x="4479643" y="0"/>
                </a:lnTo>
                <a:close/>
              </a:path>
              <a:path w="8818245" h="1460500">
                <a:moveTo>
                  <a:pt x="4496252" y="3932"/>
                </a:moveTo>
                <a:lnTo>
                  <a:pt x="4490585" y="12700"/>
                </a:lnTo>
                <a:lnTo>
                  <a:pt x="4500198" y="12700"/>
                </a:lnTo>
                <a:lnTo>
                  <a:pt x="4500146" y="12232"/>
                </a:lnTo>
                <a:lnTo>
                  <a:pt x="4496252" y="3932"/>
                </a:lnTo>
                <a:close/>
              </a:path>
              <a:path w="8818245" h="1460500">
                <a:moveTo>
                  <a:pt x="4514145" y="0"/>
                </a:moveTo>
                <a:lnTo>
                  <a:pt x="4498794" y="0"/>
                </a:lnTo>
                <a:lnTo>
                  <a:pt x="4500159" y="12261"/>
                </a:lnTo>
                <a:lnTo>
                  <a:pt x="4500365" y="12700"/>
                </a:lnTo>
                <a:lnTo>
                  <a:pt x="4514145" y="12700"/>
                </a:lnTo>
                <a:lnTo>
                  <a:pt x="4514145" y="0"/>
                </a:lnTo>
                <a:close/>
              </a:path>
              <a:path w="8818245" h="1460500">
                <a:moveTo>
                  <a:pt x="4578551" y="0"/>
                </a:moveTo>
                <a:lnTo>
                  <a:pt x="4527694" y="0"/>
                </a:lnTo>
                <a:lnTo>
                  <a:pt x="4524291" y="12700"/>
                </a:lnTo>
                <a:lnTo>
                  <a:pt x="4579787" y="12700"/>
                </a:lnTo>
                <a:lnTo>
                  <a:pt x="4578551" y="0"/>
                </a:lnTo>
                <a:close/>
              </a:path>
              <a:path w="8818245" h="1460500">
                <a:moveTo>
                  <a:pt x="4623293" y="0"/>
                </a:moveTo>
                <a:lnTo>
                  <a:pt x="4594655" y="0"/>
                </a:lnTo>
                <a:lnTo>
                  <a:pt x="4594111" y="12700"/>
                </a:lnTo>
                <a:lnTo>
                  <a:pt x="4625073" y="12700"/>
                </a:lnTo>
                <a:lnTo>
                  <a:pt x="4623293" y="0"/>
                </a:lnTo>
                <a:close/>
              </a:path>
              <a:path w="8818245" h="1460500">
                <a:moveTo>
                  <a:pt x="4650319" y="0"/>
                </a:moveTo>
                <a:lnTo>
                  <a:pt x="4637073" y="0"/>
                </a:lnTo>
                <a:lnTo>
                  <a:pt x="4635377" y="12700"/>
                </a:lnTo>
                <a:lnTo>
                  <a:pt x="4650779" y="12700"/>
                </a:lnTo>
                <a:lnTo>
                  <a:pt x="4650319" y="0"/>
                </a:lnTo>
                <a:close/>
              </a:path>
              <a:path w="8818245" h="1460500">
                <a:moveTo>
                  <a:pt x="4680579" y="0"/>
                </a:moveTo>
                <a:lnTo>
                  <a:pt x="4666266" y="0"/>
                </a:lnTo>
                <a:lnTo>
                  <a:pt x="4669826" y="12700"/>
                </a:lnTo>
                <a:lnTo>
                  <a:pt x="4681197" y="12700"/>
                </a:lnTo>
                <a:lnTo>
                  <a:pt x="4680579" y="0"/>
                </a:lnTo>
                <a:close/>
              </a:path>
              <a:path w="8818245" h="1460500">
                <a:moveTo>
                  <a:pt x="4714024" y="0"/>
                </a:moveTo>
                <a:lnTo>
                  <a:pt x="4688328" y="0"/>
                </a:lnTo>
                <a:lnTo>
                  <a:pt x="4689564" y="12700"/>
                </a:lnTo>
                <a:lnTo>
                  <a:pt x="4712777" y="12700"/>
                </a:lnTo>
                <a:lnTo>
                  <a:pt x="4714436" y="8480"/>
                </a:lnTo>
                <a:lnTo>
                  <a:pt x="4714024" y="0"/>
                </a:lnTo>
                <a:close/>
              </a:path>
              <a:path w="8818245" h="1460500">
                <a:moveTo>
                  <a:pt x="4780618" y="0"/>
                </a:moveTo>
                <a:lnTo>
                  <a:pt x="4749981" y="0"/>
                </a:lnTo>
                <a:lnTo>
                  <a:pt x="4752567" y="12700"/>
                </a:lnTo>
                <a:lnTo>
                  <a:pt x="4783037" y="12700"/>
                </a:lnTo>
                <a:lnTo>
                  <a:pt x="4780618" y="0"/>
                </a:lnTo>
                <a:close/>
              </a:path>
              <a:path w="8818245" h="1460500">
                <a:moveTo>
                  <a:pt x="4793592" y="0"/>
                </a:moveTo>
                <a:lnTo>
                  <a:pt x="4786398" y="0"/>
                </a:lnTo>
                <a:lnTo>
                  <a:pt x="4783037" y="12700"/>
                </a:lnTo>
                <a:lnTo>
                  <a:pt x="4791246" y="12700"/>
                </a:lnTo>
                <a:lnTo>
                  <a:pt x="4793096" y="8897"/>
                </a:lnTo>
                <a:lnTo>
                  <a:pt x="4793592" y="0"/>
                </a:lnTo>
                <a:close/>
              </a:path>
              <a:path w="8818245" h="1460500">
                <a:moveTo>
                  <a:pt x="4793101" y="8887"/>
                </a:moveTo>
                <a:lnTo>
                  <a:pt x="4791246" y="12700"/>
                </a:lnTo>
                <a:lnTo>
                  <a:pt x="4792890" y="12700"/>
                </a:lnTo>
                <a:lnTo>
                  <a:pt x="4793101" y="8887"/>
                </a:lnTo>
                <a:close/>
              </a:path>
              <a:path w="8818245" h="1460500">
                <a:moveTo>
                  <a:pt x="4811801" y="0"/>
                </a:moveTo>
                <a:lnTo>
                  <a:pt x="4797424" y="0"/>
                </a:lnTo>
                <a:lnTo>
                  <a:pt x="4793100" y="8897"/>
                </a:lnTo>
                <a:lnTo>
                  <a:pt x="4792890" y="12700"/>
                </a:lnTo>
                <a:lnTo>
                  <a:pt x="4811099" y="12700"/>
                </a:lnTo>
                <a:lnTo>
                  <a:pt x="4811801" y="0"/>
                </a:lnTo>
                <a:close/>
              </a:path>
              <a:path w="8818245" h="1460500">
                <a:moveTo>
                  <a:pt x="4835643" y="0"/>
                </a:moveTo>
                <a:lnTo>
                  <a:pt x="4820010" y="0"/>
                </a:lnTo>
                <a:lnTo>
                  <a:pt x="4820711" y="12700"/>
                </a:lnTo>
                <a:lnTo>
                  <a:pt x="4833999" y="12700"/>
                </a:lnTo>
                <a:lnTo>
                  <a:pt x="4835643" y="0"/>
                </a:lnTo>
                <a:close/>
              </a:path>
              <a:path w="8818245" h="1460500">
                <a:moveTo>
                  <a:pt x="4865883" y="0"/>
                </a:moveTo>
                <a:lnTo>
                  <a:pt x="4836030" y="0"/>
                </a:lnTo>
                <a:lnTo>
                  <a:pt x="4836114" y="12700"/>
                </a:lnTo>
                <a:lnTo>
                  <a:pt x="4867055" y="12700"/>
                </a:lnTo>
                <a:lnTo>
                  <a:pt x="4865883" y="0"/>
                </a:lnTo>
                <a:close/>
              </a:path>
              <a:path w="8818245" h="1460500">
                <a:moveTo>
                  <a:pt x="4878238" y="0"/>
                </a:moveTo>
                <a:lnTo>
                  <a:pt x="4874793" y="0"/>
                </a:lnTo>
                <a:lnTo>
                  <a:pt x="4867055" y="12700"/>
                </a:lnTo>
                <a:lnTo>
                  <a:pt x="4881673" y="12700"/>
                </a:lnTo>
                <a:lnTo>
                  <a:pt x="4878238" y="0"/>
                </a:lnTo>
                <a:close/>
              </a:path>
              <a:path w="8818245" h="1460500">
                <a:moveTo>
                  <a:pt x="4903557" y="0"/>
                </a:moveTo>
                <a:lnTo>
                  <a:pt x="4883631" y="0"/>
                </a:lnTo>
                <a:lnTo>
                  <a:pt x="4892615" y="12700"/>
                </a:lnTo>
                <a:lnTo>
                  <a:pt x="4909421" y="12700"/>
                </a:lnTo>
                <a:lnTo>
                  <a:pt x="4903557" y="0"/>
                </a:lnTo>
                <a:close/>
              </a:path>
              <a:path w="8818245" h="1460500">
                <a:moveTo>
                  <a:pt x="4922708" y="0"/>
                </a:moveTo>
                <a:lnTo>
                  <a:pt x="4914499" y="12700"/>
                </a:lnTo>
                <a:lnTo>
                  <a:pt x="4924111" y="12700"/>
                </a:lnTo>
                <a:lnTo>
                  <a:pt x="4922708" y="0"/>
                </a:lnTo>
                <a:close/>
              </a:path>
              <a:path w="8818245" h="1460500">
                <a:moveTo>
                  <a:pt x="4987534" y="0"/>
                </a:moveTo>
                <a:lnTo>
                  <a:pt x="4960110" y="0"/>
                </a:lnTo>
                <a:lnTo>
                  <a:pt x="4961566" y="12700"/>
                </a:lnTo>
                <a:lnTo>
                  <a:pt x="4994402" y="12700"/>
                </a:lnTo>
                <a:lnTo>
                  <a:pt x="4987534" y="0"/>
                </a:lnTo>
                <a:close/>
              </a:path>
              <a:path w="8818245" h="1460500">
                <a:moveTo>
                  <a:pt x="5033972" y="0"/>
                </a:moveTo>
                <a:lnTo>
                  <a:pt x="4998455" y="0"/>
                </a:lnTo>
                <a:lnTo>
                  <a:pt x="5005271" y="12700"/>
                </a:lnTo>
                <a:lnTo>
                  <a:pt x="5028087" y="12700"/>
                </a:lnTo>
                <a:lnTo>
                  <a:pt x="5033972" y="0"/>
                </a:lnTo>
                <a:close/>
              </a:path>
              <a:path w="8818245" h="1460500">
                <a:moveTo>
                  <a:pt x="5051228" y="0"/>
                </a:moveTo>
                <a:lnTo>
                  <a:pt x="5038244" y="0"/>
                </a:lnTo>
                <a:lnTo>
                  <a:pt x="5041689" y="12700"/>
                </a:lnTo>
                <a:lnTo>
                  <a:pt x="5058264" y="12700"/>
                </a:lnTo>
                <a:lnTo>
                  <a:pt x="5051228" y="0"/>
                </a:lnTo>
                <a:close/>
              </a:path>
              <a:path w="8818245" h="1460500">
                <a:moveTo>
                  <a:pt x="5081101" y="0"/>
                </a:moveTo>
                <a:lnTo>
                  <a:pt x="5057500" y="0"/>
                </a:lnTo>
                <a:lnTo>
                  <a:pt x="5058264" y="12700"/>
                </a:lnTo>
                <a:lnTo>
                  <a:pt x="5079342" y="12700"/>
                </a:lnTo>
                <a:lnTo>
                  <a:pt x="5081101" y="0"/>
                </a:lnTo>
                <a:close/>
              </a:path>
              <a:path w="8818245" h="1460500">
                <a:moveTo>
                  <a:pt x="5114242" y="0"/>
                </a:moveTo>
                <a:lnTo>
                  <a:pt x="5091635" y="0"/>
                </a:lnTo>
                <a:lnTo>
                  <a:pt x="5090494" y="12700"/>
                </a:lnTo>
                <a:lnTo>
                  <a:pt x="5122262" y="12700"/>
                </a:lnTo>
                <a:lnTo>
                  <a:pt x="5114242" y="0"/>
                </a:lnTo>
                <a:close/>
              </a:path>
              <a:path w="8818245" h="1460500">
                <a:moveTo>
                  <a:pt x="5131006" y="1562"/>
                </a:moveTo>
                <a:lnTo>
                  <a:pt x="5125781" y="12700"/>
                </a:lnTo>
                <a:lnTo>
                  <a:pt x="5136231" y="12700"/>
                </a:lnTo>
                <a:lnTo>
                  <a:pt x="5131006" y="1562"/>
                </a:lnTo>
                <a:close/>
              </a:path>
              <a:path w="8818245" h="1460500">
                <a:moveTo>
                  <a:pt x="5139906" y="0"/>
                </a:moveTo>
                <a:lnTo>
                  <a:pt x="5131739" y="0"/>
                </a:lnTo>
                <a:lnTo>
                  <a:pt x="5131010" y="1572"/>
                </a:lnTo>
                <a:lnTo>
                  <a:pt x="5136231" y="12700"/>
                </a:lnTo>
                <a:lnTo>
                  <a:pt x="5139335" y="12700"/>
                </a:lnTo>
                <a:lnTo>
                  <a:pt x="5139906" y="0"/>
                </a:lnTo>
                <a:close/>
              </a:path>
              <a:path w="8818245" h="1460500">
                <a:moveTo>
                  <a:pt x="5150010" y="0"/>
                </a:moveTo>
                <a:lnTo>
                  <a:pt x="5139906" y="0"/>
                </a:lnTo>
                <a:lnTo>
                  <a:pt x="5139335" y="12700"/>
                </a:lnTo>
                <a:lnTo>
                  <a:pt x="5150010" y="12700"/>
                </a:lnTo>
                <a:lnTo>
                  <a:pt x="5150010" y="0"/>
                </a:lnTo>
                <a:close/>
              </a:path>
              <a:path w="8818245" h="1460500">
                <a:moveTo>
                  <a:pt x="5214417" y="0"/>
                </a:moveTo>
                <a:lnTo>
                  <a:pt x="5163560" y="0"/>
                </a:lnTo>
                <a:lnTo>
                  <a:pt x="5160157" y="12700"/>
                </a:lnTo>
                <a:lnTo>
                  <a:pt x="5215652" y="12700"/>
                </a:lnTo>
                <a:lnTo>
                  <a:pt x="5214417" y="0"/>
                </a:lnTo>
                <a:close/>
              </a:path>
              <a:path w="8818245" h="1460500">
                <a:moveTo>
                  <a:pt x="5259159" y="0"/>
                </a:moveTo>
                <a:lnTo>
                  <a:pt x="5230521" y="0"/>
                </a:lnTo>
                <a:lnTo>
                  <a:pt x="5229976" y="12700"/>
                </a:lnTo>
                <a:lnTo>
                  <a:pt x="5260939" y="12700"/>
                </a:lnTo>
                <a:lnTo>
                  <a:pt x="5259159" y="0"/>
                </a:lnTo>
                <a:close/>
              </a:path>
              <a:path w="8818245" h="1460500">
                <a:moveTo>
                  <a:pt x="5286174" y="0"/>
                </a:moveTo>
                <a:lnTo>
                  <a:pt x="5272938" y="0"/>
                </a:lnTo>
                <a:lnTo>
                  <a:pt x="5271242" y="12700"/>
                </a:lnTo>
                <a:lnTo>
                  <a:pt x="5286645" y="12700"/>
                </a:lnTo>
                <a:lnTo>
                  <a:pt x="5286174" y="0"/>
                </a:lnTo>
                <a:close/>
              </a:path>
              <a:path w="8818245" h="1460500">
                <a:moveTo>
                  <a:pt x="5316445" y="0"/>
                </a:moveTo>
                <a:lnTo>
                  <a:pt x="5302121" y="0"/>
                </a:lnTo>
                <a:lnTo>
                  <a:pt x="5305691" y="12700"/>
                </a:lnTo>
                <a:lnTo>
                  <a:pt x="5317063" y="12700"/>
                </a:lnTo>
                <a:lnTo>
                  <a:pt x="5316445" y="0"/>
                </a:lnTo>
                <a:close/>
              </a:path>
              <a:path w="8818245" h="1460500">
                <a:moveTo>
                  <a:pt x="5349889" y="0"/>
                </a:moveTo>
                <a:lnTo>
                  <a:pt x="5324183" y="0"/>
                </a:lnTo>
                <a:lnTo>
                  <a:pt x="5325429" y="12700"/>
                </a:lnTo>
                <a:lnTo>
                  <a:pt x="5348643" y="12700"/>
                </a:lnTo>
                <a:lnTo>
                  <a:pt x="5350302" y="8480"/>
                </a:lnTo>
                <a:lnTo>
                  <a:pt x="5349889" y="0"/>
                </a:lnTo>
                <a:close/>
              </a:path>
              <a:path w="8818245" h="1460500">
                <a:moveTo>
                  <a:pt x="5416484" y="0"/>
                </a:moveTo>
                <a:lnTo>
                  <a:pt x="5385846" y="0"/>
                </a:lnTo>
                <a:lnTo>
                  <a:pt x="5388422" y="12700"/>
                </a:lnTo>
                <a:lnTo>
                  <a:pt x="5418903" y="12700"/>
                </a:lnTo>
                <a:lnTo>
                  <a:pt x="5416484" y="0"/>
                </a:lnTo>
                <a:close/>
              </a:path>
              <a:path w="8818245" h="1460500">
                <a:moveTo>
                  <a:pt x="5429457" y="0"/>
                </a:moveTo>
                <a:lnTo>
                  <a:pt x="5422264" y="0"/>
                </a:lnTo>
                <a:lnTo>
                  <a:pt x="5418903" y="12700"/>
                </a:lnTo>
                <a:lnTo>
                  <a:pt x="5427112" y="12700"/>
                </a:lnTo>
                <a:lnTo>
                  <a:pt x="5428962" y="8897"/>
                </a:lnTo>
                <a:lnTo>
                  <a:pt x="5429457" y="0"/>
                </a:lnTo>
                <a:close/>
              </a:path>
              <a:path w="8818245" h="1460500">
                <a:moveTo>
                  <a:pt x="5428966" y="8887"/>
                </a:moveTo>
                <a:lnTo>
                  <a:pt x="5427112" y="12700"/>
                </a:lnTo>
                <a:lnTo>
                  <a:pt x="5428756" y="12700"/>
                </a:lnTo>
                <a:lnTo>
                  <a:pt x="5428966" y="8887"/>
                </a:lnTo>
                <a:close/>
              </a:path>
              <a:path w="8818245" h="1460500">
                <a:moveTo>
                  <a:pt x="5447666" y="0"/>
                </a:moveTo>
                <a:lnTo>
                  <a:pt x="5433290" y="0"/>
                </a:lnTo>
                <a:lnTo>
                  <a:pt x="5428966" y="8897"/>
                </a:lnTo>
                <a:lnTo>
                  <a:pt x="5428756" y="12700"/>
                </a:lnTo>
                <a:lnTo>
                  <a:pt x="5446965" y="12700"/>
                </a:lnTo>
                <a:lnTo>
                  <a:pt x="5447666" y="0"/>
                </a:lnTo>
                <a:close/>
              </a:path>
              <a:path w="8818245" h="1460500">
                <a:moveTo>
                  <a:pt x="5471508" y="0"/>
                </a:moveTo>
                <a:lnTo>
                  <a:pt x="5455875" y="0"/>
                </a:lnTo>
                <a:lnTo>
                  <a:pt x="5456577" y="12700"/>
                </a:lnTo>
                <a:lnTo>
                  <a:pt x="5469864" y="12700"/>
                </a:lnTo>
                <a:lnTo>
                  <a:pt x="5471508" y="0"/>
                </a:lnTo>
                <a:close/>
              </a:path>
              <a:path w="8818245" h="1460500">
                <a:moveTo>
                  <a:pt x="5501748" y="0"/>
                </a:moveTo>
                <a:lnTo>
                  <a:pt x="5471896" y="0"/>
                </a:lnTo>
                <a:lnTo>
                  <a:pt x="5471969" y="12700"/>
                </a:lnTo>
                <a:lnTo>
                  <a:pt x="5502921" y="12700"/>
                </a:lnTo>
                <a:lnTo>
                  <a:pt x="5501748" y="0"/>
                </a:lnTo>
                <a:close/>
              </a:path>
              <a:path w="8818245" h="1460500">
                <a:moveTo>
                  <a:pt x="5514104" y="0"/>
                </a:moveTo>
                <a:lnTo>
                  <a:pt x="5510659" y="0"/>
                </a:lnTo>
                <a:lnTo>
                  <a:pt x="5502921" y="12700"/>
                </a:lnTo>
                <a:lnTo>
                  <a:pt x="5517538" y="12700"/>
                </a:lnTo>
                <a:lnTo>
                  <a:pt x="5514104" y="0"/>
                </a:lnTo>
                <a:close/>
              </a:path>
              <a:path w="8818245" h="1460500">
                <a:moveTo>
                  <a:pt x="5539422" y="0"/>
                </a:moveTo>
                <a:lnTo>
                  <a:pt x="5519496" y="0"/>
                </a:lnTo>
                <a:lnTo>
                  <a:pt x="5528480" y="12700"/>
                </a:lnTo>
                <a:lnTo>
                  <a:pt x="5545286" y="12700"/>
                </a:lnTo>
                <a:lnTo>
                  <a:pt x="5539422" y="0"/>
                </a:lnTo>
                <a:close/>
              </a:path>
              <a:path w="8818245" h="1460500">
                <a:moveTo>
                  <a:pt x="5558574" y="0"/>
                </a:moveTo>
                <a:lnTo>
                  <a:pt x="5550365" y="12700"/>
                </a:lnTo>
                <a:lnTo>
                  <a:pt x="5559977" y="12700"/>
                </a:lnTo>
                <a:lnTo>
                  <a:pt x="5558574" y="0"/>
                </a:lnTo>
                <a:close/>
              </a:path>
              <a:path w="8818245" h="1460500">
                <a:moveTo>
                  <a:pt x="5623399" y="0"/>
                </a:moveTo>
                <a:lnTo>
                  <a:pt x="5595976" y="0"/>
                </a:lnTo>
                <a:lnTo>
                  <a:pt x="5597431" y="12700"/>
                </a:lnTo>
                <a:lnTo>
                  <a:pt x="5630268" y="12700"/>
                </a:lnTo>
                <a:lnTo>
                  <a:pt x="5623399" y="0"/>
                </a:lnTo>
                <a:close/>
              </a:path>
              <a:path w="8818245" h="1460500">
                <a:moveTo>
                  <a:pt x="5669837" y="0"/>
                </a:moveTo>
                <a:lnTo>
                  <a:pt x="5634320" y="0"/>
                </a:lnTo>
                <a:lnTo>
                  <a:pt x="5641136" y="12700"/>
                </a:lnTo>
                <a:lnTo>
                  <a:pt x="5663953" y="12700"/>
                </a:lnTo>
                <a:lnTo>
                  <a:pt x="5669837" y="0"/>
                </a:lnTo>
                <a:close/>
              </a:path>
              <a:path w="8818245" h="1460500">
                <a:moveTo>
                  <a:pt x="5687093" y="0"/>
                </a:moveTo>
                <a:lnTo>
                  <a:pt x="5674109" y="0"/>
                </a:lnTo>
                <a:lnTo>
                  <a:pt x="5677554" y="12700"/>
                </a:lnTo>
                <a:lnTo>
                  <a:pt x="5694119" y="12700"/>
                </a:lnTo>
                <a:lnTo>
                  <a:pt x="5687093" y="0"/>
                </a:lnTo>
                <a:close/>
              </a:path>
              <a:path w="8818245" h="1460500">
                <a:moveTo>
                  <a:pt x="5716956" y="0"/>
                </a:moveTo>
                <a:lnTo>
                  <a:pt x="5693355" y="0"/>
                </a:lnTo>
                <a:lnTo>
                  <a:pt x="5694119" y="12700"/>
                </a:lnTo>
                <a:lnTo>
                  <a:pt x="5715208" y="12700"/>
                </a:lnTo>
                <a:lnTo>
                  <a:pt x="5716956" y="0"/>
                </a:lnTo>
                <a:close/>
              </a:path>
              <a:path w="8818245" h="1460500">
                <a:moveTo>
                  <a:pt x="5750107" y="0"/>
                </a:moveTo>
                <a:lnTo>
                  <a:pt x="5727500" y="0"/>
                </a:lnTo>
                <a:lnTo>
                  <a:pt x="5726359" y="12700"/>
                </a:lnTo>
                <a:lnTo>
                  <a:pt x="5758128" y="12700"/>
                </a:lnTo>
                <a:lnTo>
                  <a:pt x="5750107" y="0"/>
                </a:lnTo>
                <a:close/>
              </a:path>
              <a:path w="8818245" h="1460500">
                <a:moveTo>
                  <a:pt x="5775771" y="0"/>
                </a:moveTo>
                <a:lnTo>
                  <a:pt x="5767604" y="0"/>
                </a:lnTo>
                <a:lnTo>
                  <a:pt x="5761646" y="12700"/>
                </a:lnTo>
                <a:lnTo>
                  <a:pt x="5772557" y="12700"/>
                </a:lnTo>
                <a:lnTo>
                  <a:pt x="5775539" y="5106"/>
                </a:lnTo>
                <a:lnTo>
                  <a:pt x="5775771" y="0"/>
                </a:lnTo>
                <a:close/>
              </a:path>
              <a:path w="8818245" h="1460500">
                <a:moveTo>
                  <a:pt x="5840398" y="0"/>
                </a:moveTo>
                <a:lnTo>
                  <a:pt x="5809760" y="0"/>
                </a:lnTo>
                <a:lnTo>
                  <a:pt x="5812336" y="12700"/>
                </a:lnTo>
                <a:lnTo>
                  <a:pt x="5842816" y="12700"/>
                </a:lnTo>
                <a:lnTo>
                  <a:pt x="5840398" y="0"/>
                </a:lnTo>
                <a:close/>
              </a:path>
              <a:path w="8818245" h="1460500">
                <a:moveTo>
                  <a:pt x="5853371" y="0"/>
                </a:moveTo>
                <a:lnTo>
                  <a:pt x="5846178" y="0"/>
                </a:lnTo>
                <a:lnTo>
                  <a:pt x="5842816" y="12700"/>
                </a:lnTo>
                <a:lnTo>
                  <a:pt x="5851026" y="12700"/>
                </a:lnTo>
                <a:lnTo>
                  <a:pt x="5852872" y="8897"/>
                </a:lnTo>
                <a:lnTo>
                  <a:pt x="5853371" y="0"/>
                </a:lnTo>
                <a:close/>
              </a:path>
              <a:path w="8818245" h="1460500">
                <a:moveTo>
                  <a:pt x="5852872" y="8897"/>
                </a:moveTo>
                <a:lnTo>
                  <a:pt x="5851026" y="12700"/>
                </a:lnTo>
                <a:lnTo>
                  <a:pt x="5852659" y="12700"/>
                </a:lnTo>
                <a:lnTo>
                  <a:pt x="5852872" y="8897"/>
                </a:lnTo>
                <a:close/>
              </a:path>
              <a:path w="8818245" h="1460500">
                <a:moveTo>
                  <a:pt x="5871580" y="0"/>
                </a:moveTo>
                <a:lnTo>
                  <a:pt x="5857193" y="0"/>
                </a:lnTo>
                <a:lnTo>
                  <a:pt x="5852872" y="8897"/>
                </a:lnTo>
                <a:lnTo>
                  <a:pt x="5852659" y="12700"/>
                </a:lnTo>
                <a:lnTo>
                  <a:pt x="5870878" y="12700"/>
                </a:lnTo>
                <a:lnTo>
                  <a:pt x="5871580" y="0"/>
                </a:lnTo>
                <a:close/>
              </a:path>
              <a:path w="8818245" h="1460500">
                <a:moveTo>
                  <a:pt x="5895412" y="0"/>
                </a:moveTo>
                <a:lnTo>
                  <a:pt x="5879779" y="0"/>
                </a:lnTo>
                <a:lnTo>
                  <a:pt x="5880491" y="12700"/>
                </a:lnTo>
                <a:lnTo>
                  <a:pt x="5893778" y="12700"/>
                </a:lnTo>
                <a:lnTo>
                  <a:pt x="5895412" y="0"/>
                </a:lnTo>
                <a:close/>
              </a:path>
              <a:path w="8818245" h="1460500">
                <a:moveTo>
                  <a:pt x="5925662" y="0"/>
                </a:moveTo>
                <a:lnTo>
                  <a:pt x="5895810" y="0"/>
                </a:lnTo>
                <a:lnTo>
                  <a:pt x="5895883" y="12700"/>
                </a:lnTo>
                <a:lnTo>
                  <a:pt x="5926835" y="12700"/>
                </a:lnTo>
                <a:lnTo>
                  <a:pt x="5925662" y="0"/>
                </a:lnTo>
                <a:close/>
              </a:path>
              <a:path w="8818245" h="1460500">
                <a:moveTo>
                  <a:pt x="5938007" y="0"/>
                </a:moveTo>
                <a:lnTo>
                  <a:pt x="5934573" y="0"/>
                </a:lnTo>
                <a:lnTo>
                  <a:pt x="5926835" y="12700"/>
                </a:lnTo>
                <a:lnTo>
                  <a:pt x="5941452" y="12700"/>
                </a:lnTo>
                <a:lnTo>
                  <a:pt x="5938007" y="0"/>
                </a:lnTo>
                <a:close/>
              </a:path>
              <a:path w="8818245" h="1460500">
                <a:moveTo>
                  <a:pt x="5965755" y="0"/>
                </a:moveTo>
                <a:lnTo>
                  <a:pt x="5943400" y="0"/>
                </a:lnTo>
                <a:lnTo>
                  <a:pt x="5952384" y="12700"/>
                </a:lnTo>
                <a:lnTo>
                  <a:pt x="5969189" y="12700"/>
                </a:lnTo>
                <a:lnTo>
                  <a:pt x="5965755" y="0"/>
                </a:lnTo>
                <a:close/>
              </a:path>
              <a:path w="8818245" h="1460500">
                <a:moveTo>
                  <a:pt x="5979935" y="3932"/>
                </a:moveTo>
                <a:lnTo>
                  <a:pt x="5974268" y="12700"/>
                </a:lnTo>
                <a:lnTo>
                  <a:pt x="5983880" y="12700"/>
                </a:lnTo>
                <a:lnTo>
                  <a:pt x="5983829" y="12232"/>
                </a:lnTo>
                <a:lnTo>
                  <a:pt x="5979935" y="3932"/>
                </a:lnTo>
                <a:close/>
              </a:path>
              <a:path w="8818245" h="1460500">
                <a:moveTo>
                  <a:pt x="5997827" y="0"/>
                </a:moveTo>
                <a:lnTo>
                  <a:pt x="5982477" y="0"/>
                </a:lnTo>
                <a:lnTo>
                  <a:pt x="5983842" y="12261"/>
                </a:lnTo>
                <a:lnTo>
                  <a:pt x="5984048" y="12700"/>
                </a:lnTo>
                <a:lnTo>
                  <a:pt x="5997827" y="12700"/>
                </a:lnTo>
                <a:lnTo>
                  <a:pt x="5997827" y="0"/>
                </a:lnTo>
                <a:close/>
              </a:path>
              <a:path w="8818245" h="1460500">
                <a:moveTo>
                  <a:pt x="6062234" y="0"/>
                </a:moveTo>
                <a:lnTo>
                  <a:pt x="6011377" y="0"/>
                </a:lnTo>
                <a:lnTo>
                  <a:pt x="6007974" y="12700"/>
                </a:lnTo>
                <a:lnTo>
                  <a:pt x="6063480" y="12700"/>
                </a:lnTo>
                <a:lnTo>
                  <a:pt x="6062234" y="0"/>
                </a:lnTo>
                <a:close/>
              </a:path>
              <a:path w="8818245" h="1460500">
                <a:moveTo>
                  <a:pt x="6106976" y="0"/>
                </a:moveTo>
                <a:lnTo>
                  <a:pt x="6078338" y="0"/>
                </a:lnTo>
                <a:lnTo>
                  <a:pt x="6077793" y="12700"/>
                </a:lnTo>
                <a:lnTo>
                  <a:pt x="6108766" y="12700"/>
                </a:lnTo>
                <a:lnTo>
                  <a:pt x="6106976" y="0"/>
                </a:lnTo>
                <a:close/>
              </a:path>
              <a:path w="8818245" h="1460500">
                <a:moveTo>
                  <a:pt x="6134001" y="0"/>
                </a:moveTo>
                <a:lnTo>
                  <a:pt x="6120756" y="0"/>
                </a:lnTo>
                <a:lnTo>
                  <a:pt x="6119059" y="12700"/>
                </a:lnTo>
                <a:lnTo>
                  <a:pt x="6134462" y="12700"/>
                </a:lnTo>
                <a:lnTo>
                  <a:pt x="6134001" y="0"/>
                </a:lnTo>
                <a:close/>
              </a:path>
              <a:path w="8818245" h="1460500">
                <a:moveTo>
                  <a:pt x="6164262" y="0"/>
                </a:moveTo>
                <a:lnTo>
                  <a:pt x="6149948" y="0"/>
                </a:lnTo>
                <a:lnTo>
                  <a:pt x="6153508" y="12700"/>
                </a:lnTo>
                <a:lnTo>
                  <a:pt x="6164890" y="12700"/>
                </a:lnTo>
                <a:lnTo>
                  <a:pt x="6164262" y="0"/>
                </a:lnTo>
                <a:close/>
              </a:path>
              <a:path w="8818245" h="1460500">
                <a:moveTo>
                  <a:pt x="6259264" y="0"/>
                </a:moveTo>
                <a:lnTo>
                  <a:pt x="6231841" y="0"/>
                </a:lnTo>
                <a:lnTo>
                  <a:pt x="6233286" y="12700"/>
                </a:lnTo>
                <a:lnTo>
                  <a:pt x="6266133" y="12700"/>
                </a:lnTo>
                <a:lnTo>
                  <a:pt x="6259264" y="0"/>
                </a:lnTo>
                <a:close/>
              </a:path>
              <a:path w="8818245" h="1460500">
                <a:moveTo>
                  <a:pt x="6305703" y="0"/>
                </a:moveTo>
                <a:lnTo>
                  <a:pt x="6270186" y="0"/>
                </a:lnTo>
                <a:lnTo>
                  <a:pt x="6277000" y="12700"/>
                </a:lnTo>
                <a:lnTo>
                  <a:pt x="6299818" y="12700"/>
                </a:lnTo>
                <a:lnTo>
                  <a:pt x="6305703" y="0"/>
                </a:lnTo>
                <a:close/>
              </a:path>
              <a:path w="8818245" h="1460500">
                <a:moveTo>
                  <a:pt x="6322959" y="0"/>
                </a:moveTo>
                <a:lnTo>
                  <a:pt x="6309975" y="0"/>
                </a:lnTo>
                <a:lnTo>
                  <a:pt x="6313409" y="12700"/>
                </a:lnTo>
                <a:lnTo>
                  <a:pt x="6329985" y="12700"/>
                </a:lnTo>
                <a:lnTo>
                  <a:pt x="6322959" y="0"/>
                </a:lnTo>
                <a:close/>
              </a:path>
              <a:path w="8818245" h="1460500">
                <a:moveTo>
                  <a:pt x="6352822" y="0"/>
                </a:moveTo>
                <a:lnTo>
                  <a:pt x="6329220" y="0"/>
                </a:lnTo>
                <a:lnTo>
                  <a:pt x="6329985" y="12700"/>
                </a:lnTo>
                <a:lnTo>
                  <a:pt x="6351073" y="12700"/>
                </a:lnTo>
                <a:lnTo>
                  <a:pt x="6352822" y="0"/>
                </a:lnTo>
                <a:close/>
              </a:path>
              <a:path w="8818245" h="1460500">
                <a:moveTo>
                  <a:pt x="6385973" y="0"/>
                </a:moveTo>
                <a:lnTo>
                  <a:pt x="6363366" y="0"/>
                </a:lnTo>
                <a:lnTo>
                  <a:pt x="6362225" y="12700"/>
                </a:lnTo>
                <a:lnTo>
                  <a:pt x="6393993" y="12700"/>
                </a:lnTo>
                <a:lnTo>
                  <a:pt x="6385973" y="0"/>
                </a:lnTo>
                <a:close/>
              </a:path>
              <a:path w="8818245" h="1460500">
                <a:moveTo>
                  <a:pt x="6402736" y="1562"/>
                </a:moveTo>
                <a:lnTo>
                  <a:pt x="6397512" y="12700"/>
                </a:lnTo>
                <a:lnTo>
                  <a:pt x="6407961" y="12700"/>
                </a:lnTo>
                <a:lnTo>
                  <a:pt x="6402736" y="1562"/>
                </a:lnTo>
                <a:close/>
              </a:path>
              <a:path w="8818245" h="1460500">
                <a:moveTo>
                  <a:pt x="6411637" y="0"/>
                </a:moveTo>
                <a:lnTo>
                  <a:pt x="6403469" y="0"/>
                </a:lnTo>
                <a:lnTo>
                  <a:pt x="6402741" y="1572"/>
                </a:lnTo>
                <a:lnTo>
                  <a:pt x="6407961" y="12700"/>
                </a:lnTo>
                <a:lnTo>
                  <a:pt x="6411066" y="12700"/>
                </a:lnTo>
                <a:lnTo>
                  <a:pt x="6411637" y="0"/>
                </a:lnTo>
                <a:close/>
              </a:path>
              <a:path w="8818245" h="1460500">
                <a:moveTo>
                  <a:pt x="6421741" y="0"/>
                </a:moveTo>
                <a:lnTo>
                  <a:pt x="6411637" y="0"/>
                </a:lnTo>
                <a:lnTo>
                  <a:pt x="6411066" y="12700"/>
                </a:lnTo>
                <a:lnTo>
                  <a:pt x="6421741" y="12700"/>
                </a:lnTo>
                <a:lnTo>
                  <a:pt x="6421741" y="0"/>
                </a:lnTo>
                <a:close/>
              </a:path>
              <a:path w="8818245" h="1460500">
                <a:moveTo>
                  <a:pt x="6486148" y="0"/>
                </a:moveTo>
                <a:lnTo>
                  <a:pt x="6435290" y="0"/>
                </a:lnTo>
                <a:lnTo>
                  <a:pt x="6431877" y="12700"/>
                </a:lnTo>
                <a:lnTo>
                  <a:pt x="6487383" y="12700"/>
                </a:lnTo>
                <a:lnTo>
                  <a:pt x="6486148" y="0"/>
                </a:lnTo>
                <a:close/>
              </a:path>
              <a:path w="8818245" h="1460500">
                <a:moveTo>
                  <a:pt x="6530890" y="0"/>
                </a:moveTo>
                <a:lnTo>
                  <a:pt x="6502252" y="0"/>
                </a:lnTo>
                <a:lnTo>
                  <a:pt x="6501707" y="12700"/>
                </a:lnTo>
                <a:lnTo>
                  <a:pt x="6532670" y="12700"/>
                </a:lnTo>
                <a:lnTo>
                  <a:pt x="6530890" y="0"/>
                </a:lnTo>
                <a:close/>
              </a:path>
              <a:path w="8818245" h="1460500">
                <a:moveTo>
                  <a:pt x="6557905" y="0"/>
                </a:moveTo>
                <a:lnTo>
                  <a:pt x="6544669" y="0"/>
                </a:lnTo>
                <a:lnTo>
                  <a:pt x="6542963" y="12700"/>
                </a:lnTo>
                <a:lnTo>
                  <a:pt x="6558376" y="12700"/>
                </a:lnTo>
                <a:lnTo>
                  <a:pt x="6557905" y="0"/>
                </a:lnTo>
                <a:close/>
              </a:path>
              <a:path w="8818245" h="1460500">
                <a:moveTo>
                  <a:pt x="6588176" y="0"/>
                </a:moveTo>
                <a:lnTo>
                  <a:pt x="6573852" y="0"/>
                </a:lnTo>
                <a:lnTo>
                  <a:pt x="6577412" y="12700"/>
                </a:lnTo>
                <a:lnTo>
                  <a:pt x="6588794" y="12700"/>
                </a:lnTo>
                <a:lnTo>
                  <a:pt x="6588176" y="0"/>
                </a:lnTo>
                <a:close/>
              </a:path>
              <a:path w="8818245" h="1460500">
                <a:moveTo>
                  <a:pt x="6683168" y="0"/>
                </a:moveTo>
                <a:lnTo>
                  <a:pt x="6655744" y="0"/>
                </a:lnTo>
                <a:lnTo>
                  <a:pt x="6657200" y="12700"/>
                </a:lnTo>
                <a:lnTo>
                  <a:pt x="6690047" y="12700"/>
                </a:lnTo>
                <a:lnTo>
                  <a:pt x="6683168" y="0"/>
                </a:lnTo>
                <a:close/>
              </a:path>
              <a:path w="8818245" h="1460500">
                <a:moveTo>
                  <a:pt x="6729606" y="0"/>
                </a:moveTo>
                <a:lnTo>
                  <a:pt x="6694089" y="0"/>
                </a:lnTo>
                <a:lnTo>
                  <a:pt x="6700910" y="12700"/>
                </a:lnTo>
                <a:lnTo>
                  <a:pt x="6723732" y="12700"/>
                </a:lnTo>
                <a:lnTo>
                  <a:pt x="6729606" y="0"/>
                </a:lnTo>
                <a:close/>
              </a:path>
              <a:path w="8818245" h="1460500">
                <a:moveTo>
                  <a:pt x="6746873" y="0"/>
                </a:moveTo>
                <a:lnTo>
                  <a:pt x="6733889" y="0"/>
                </a:lnTo>
                <a:lnTo>
                  <a:pt x="6737323" y="12700"/>
                </a:lnTo>
                <a:lnTo>
                  <a:pt x="6753899" y="12700"/>
                </a:lnTo>
                <a:lnTo>
                  <a:pt x="6746873" y="0"/>
                </a:lnTo>
                <a:close/>
              </a:path>
              <a:path w="8818245" h="1460500">
                <a:moveTo>
                  <a:pt x="6776736" y="0"/>
                </a:moveTo>
                <a:lnTo>
                  <a:pt x="6753134" y="0"/>
                </a:lnTo>
                <a:lnTo>
                  <a:pt x="6753899" y="12700"/>
                </a:lnTo>
                <a:lnTo>
                  <a:pt x="6774976" y="12700"/>
                </a:lnTo>
                <a:lnTo>
                  <a:pt x="6776736" y="0"/>
                </a:lnTo>
                <a:close/>
              </a:path>
              <a:path w="8818245" h="1460500">
                <a:moveTo>
                  <a:pt x="6809886" y="0"/>
                </a:moveTo>
                <a:lnTo>
                  <a:pt x="6787280" y="0"/>
                </a:lnTo>
                <a:lnTo>
                  <a:pt x="6786128" y="12700"/>
                </a:lnTo>
                <a:lnTo>
                  <a:pt x="6817907" y="12700"/>
                </a:lnTo>
                <a:lnTo>
                  <a:pt x="6809886" y="0"/>
                </a:lnTo>
                <a:close/>
              </a:path>
              <a:path w="8818245" h="1460500">
                <a:moveTo>
                  <a:pt x="6835551" y="0"/>
                </a:moveTo>
                <a:lnTo>
                  <a:pt x="6827373" y="0"/>
                </a:lnTo>
                <a:lnTo>
                  <a:pt x="6821415" y="12700"/>
                </a:lnTo>
                <a:lnTo>
                  <a:pt x="6832325" y="12700"/>
                </a:lnTo>
                <a:lnTo>
                  <a:pt x="6835311" y="5106"/>
                </a:lnTo>
                <a:lnTo>
                  <a:pt x="6835551" y="0"/>
                </a:lnTo>
                <a:close/>
              </a:path>
              <a:path w="8818245" h="1460500">
                <a:moveTo>
                  <a:pt x="6900166" y="0"/>
                </a:moveTo>
                <a:lnTo>
                  <a:pt x="6869529" y="0"/>
                </a:lnTo>
                <a:lnTo>
                  <a:pt x="6872115" y="12700"/>
                </a:lnTo>
                <a:lnTo>
                  <a:pt x="6902585" y="12700"/>
                </a:lnTo>
                <a:lnTo>
                  <a:pt x="6900166" y="0"/>
                </a:lnTo>
                <a:close/>
              </a:path>
              <a:path w="8818245" h="1460500">
                <a:moveTo>
                  <a:pt x="6913140" y="0"/>
                </a:moveTo>
                <a:lnTo>
                  <a:pt x="6905946" y="0"/>
                </a:lnTo>
                <a:lnTo>
                  <a:pt x="6902585" y="12700"/>
                </a:lnTo>
                <a:lnTo>
                  <a:pt x="6910794" y="12700"/>
                </a:lnTo>
                <a:lnTo>
                  <a:pt x="6912644" y="8897"/>
                </a:lnTo>
                <a:lnTo>
                  <a:pt x="6913140" y="0"/>
                </a:lnTo>
                <a:close/>
              </a:path>
              <a:path w="8818245" h="1460500">
                <a:moveTo>
                  <a:pt x="6912649" y="8887"/>
                </a:moveTo>
                <a:lnTo>
                  <a:pt x="6910794" y="12700"/>
                </a:lnTo>
                <a:lnTo>
                  <a:pt x="6912438" y="12700"/>
                </a:lnTo>
                <a:lnTo>
                  <a:pt x="6912649" y="8887"/>
                </a:lnTo>
                <a:close/>
              </a:path>
              <a:path w="8818245" h="1460500">
                <a:moveTo>
                  <a:pt x="6931349" y="0"/>
                </a:moveTo>
                <a:lnTo>
                  <a:pt x="6916972" y="0"/>
                </a:lnTo>
                <a:lnTo>
                  <a:pt x="6912648" y="8897"/>
                </a:lnTo>
                <a:lnTo>
                  <a:pt x="6912438" y="12700"/>
                </a:lnTo>
                <a:lnTo>
                  <a:pt x="6930647" y="12700"/>
                </a:lnTo>
                <a:lnTo>
                  <a:pt x="6931349" y="0"/>
                </a:lnTo>
                <a:close/>
              </a:path>
              <a:path w="8818245" h="1460500">
                <a:moveTo>
                  <a:pt x="6955191" y="0"/>
                </a:moveTo>
                <a:lnTo>
                  <a:pt x="6939558" y="0"/>
                </a:lnTo>
                <a:lnTo>
                  <a:pt x="6940259" y="12700"/>
                </a:lnTo>
                <a:lnTo>
                  <a:pt x="6953547" y="12700"/>
                </a:lnTo>
                <a:lnTo>
                  <a:pt x="6955191" y="0"/>
                </a:lnTo>
                <a:close/>
              </a:path>
              <a:path w="8818245" h="1460500">
                <a:moveTo>
                  <a:pt x="6985431" y="0"/>
                </a:moveTo>
                <a:lnTo>
                  <a:pt x="6955578" y="0"/>
                </a:lnTo>
                <a:lnTo>
                  <a:pt x="6955662" y="12700"/>
                </a:lnTo>
                <a:lnTo>
                  <a:pt x="6986604" y="12700"/>
                </a:lnTo>
                <a:lnTo>
                  <a:pt x="6985431" y="0"/>
                </a:lnTo>
                <a:close/>
              </a:path>
              <a:path w="8818245" h="1460500">
                <a:moveTo>
                  <a:pt x="6997786" y="0"/>
                </a:moveTo>
                <a:lnTo>
                  <a:pt x="6994342" y="0"/>
                </a:lnTo>
                <a:lnTo>
                  <a:pt x="6986604" y="12700"/>
                </a:lnTo>
                <a:lnTo>
                  <a:pt x="7001221" y="12700"/>
                </a:lnTo>
                <a:lnTo>
                  <a:pt x="6997786" y="0"/>
                </a:lnTo>
                <a:close/>
              </a:path>
              <a:path w="8818245" h="1460500">
                <a:moveTo>
                  <a:pt x="7023105" y="0"/>
                </a:moveTo>
                <a:lnTo>
                  <a:pt x="7003179" y="0"/>
                </a:lnTo>
                <a:lnTo>
                  <a:pt x="7012163" y="12700"/>
                </a:lnTo>
                <a:lnTo>
                  <a:pt x="7028969" y="12700"/>
                </a:lnTo>
                <a:lnTo>
                  <a:pt x="7023105" y="0"/>
                </a:lnTo>
                <a:close/>
              </a:path>
              <a:path w="8818245" h="1460500">
                <a:moveTo>
                  <a:pt x="7039710" y="3939"/>
                </a:moveTo>
                <a:lnTo>
                  <a:pt x="7034047" y="12700"/>
                </a:lnTo>
                <a:lnTo>
                  <a:pt x="7043659" y="12700"/>
                </a:lnTo>
                <a:lnTo>
                  <a:pt x="7043607" y="12232"/>
                </a:lnTo>
                <a:lnTo>
                  <a:pt x="7039710" y="3939"/>
                </a:lnTo>
                <a:close/>
              </a:path>
              <a:path w="8818245" h="1460500">
                <a:moveTo>
                  <a:pt x="7057607" y="0"/>
                </a:moveTo>
                <a:lnTo>
                  <a:pt x="7042256" y="0"/>
                </a:lnTo>
                <a:lnTo>
                  <a:pt x="7043621" y="12261"/>
                </a:lnTo>
                <a:lnTo>
                  <a:pt x="7043827" y="12700"/>
                </a:lnTo>
                <a:lnTo>
                  <a:pt x="7057607" y="12700"/>
                </a:lnTo>
                <a:lnTo>
                  <a:pt x="7057607" y="0"/>
                </a:lnTo>
                <a:close/>
              </a:path>
              <a:path w="8818245" h="1460500">
                <a:moveTo>
                  <a:pt x="7122013" y="0"/>
                </a:moveTo>
                <a:lnTo>
                  <a:pt x="7071156" y="0"/>
                </a:lnTo>
                <a:lnTo>
                  <a:pt x="7067742" y="12700"/>
                </a:lnTo>
                <a:lnTo>
                  <a:pt x="7123249" y="12700"/>
                </a:lnTo>
                <a:lnTo>
                  <a:pt x="7122013" y="0"/>
                </a:lnTo>
                <a:close/>
              </a:path>
              <a:path w="8818245" h="1460500">
                <a:moveTo>
                  <a:pt x="7166755" y="0"/>
                </a:moveTo>
                <a:lnTo>
                  <a:pt x="7138117" y="0"/>
                </a:lnTo>
                <a:lnTo>
                  <a:pt x="7137573" y="12700"/>
                </a:lnTo>
                <a:lnTo>
                  <a:pt x="7168535" y="12700"/>
                </a:lnTo>
                <a:lnTo>
                  <a:pt x="7166755" y="0"/>
                </a:lnTo>
                <a:close/>
              </a:path>
              <a:path w="8818245" h="1460500">
                <a:moveTo>
                  <a:pt x="7193770" y="0"/>
                </a:moveTo>
                <a:lnTo>
                  <a:pt x="7180535" y="0"/>
                </a:lnTo>
                <a:lnTo>
                  <a:pt x="7178828" y="12700"/>
                </a:lnTo>
                <a:lnTo>
                  <a:pt x="7194241" y="12700"/>
                </a:lnTo>
                <a:lnTo>
                  <a:pt x="7193770" y="0"/>
                </a:lnTo>
                <a:close/>
              </a:path>
              <a:path w="8818245" h="1460500">
                <a:moveTo>
                  <a:pt x="7224041" y="0"/>
                </a:moveTo>
                <a:lnTo>
                  <a:pt x="7209717" y="0"/>
                </a:lnTo>
                <a:lnTo>
                  <a:pt x="7213277" y="12700"/>
                </a:lnTo>
                <a:lnTo>
                  <a:pt x="7224659" y="12700"/>
                </a:lnTo>
                <a:lnTo>
                  <a:pt x="7224041" y="0"/>
                </a:lnTo>
                <a:close/>
              </a:path>
              <a:path w="8818245" h="1460500">
                <a:moveTo>
                  <a:pt x="7319033" y="0"/>
                </a:moveTo>
                <a:lnTo>
                  <a:pt x="7291610" y="0"/>
                </a:lnTo>
                <a:lnTo>
                  <a:pt x="7293065" y="12700"/>
                </a:lnTo>
                <a:lnTo>
                  <a:pt x="7325913" y="12700"/>
                </a:lnTo>
                <a:lnTo>
                  <a:pt x="7319033" y="0"/>
                </a:lnTo>
                <a:close/>
              </a:path>
              <a:path w="8818245" h="1460500">
                <a:moveTo>
                  <a:pt x="7365472" y="0"/>
                </a:moveTo>
                <a:lnTo>
                  <a:pt x="7329954" y="0"/>
                </a:lnTo>
                <a:lnTo>
                  <a:pt x="7336775" y="12700"/>
                </a:lnTo>
                <a:lnTo>
                  <a:pt x="7359587" y="12700"/>
                </a:lnTo>
                <a:lnTo>
                  <a:pt x="7365472" y="0"/>
                </a:lnTo>
                <a:close/>
              </a:path>
              <a:path w="8818245" h="1460500">
                <a:moveTo>
                  <a:pt x="7382738" y="0"/>
                </a:moveTo>
                <a:lnTo>
                  <a:pt x="7369754" y="0"/>
                </a:lnTo>
                <a:lnTo>
                  <a:pt x="7373189" y="12700"/>
                </a:lnTo>
                <a:lnTo>
                  <a:pt x="7389764" y="12700"/>
                </a:lnTo>
                <a:lnTo>
                  <a:pt x="7382738" y="0"/>
                </a:lnTo>
                <a:close/>
              </a:path>
              <a:path w="8818245" h="1460500">
                <a:moveTo>
                  <a:pt x="7412601" y="0"/>
                </a:moveTo>
                <a:lnTo>
                  <a:pt x="7389000" y="0"/>
                </a:lnTo>
                <a:lnTo>
                  <a:pt x="7389764" y="12700"/>
                </a:lnTo>
                <a:lnTo>
                  <a:pt x="7410842" y="12700"/>
                </a:lnTo>
                <a:lnTo>
                  <a:pt x="7412601" y="0"/>
                </a:lnTo>
                <a:close/>
              </a:path>
              <a:path w="8818245" h="1460500">
                <a:moveTo>
                  <a:pt x="7445752" y="0"/>
                </a:moveTo>
                <a:lnTo>
                  <a:pt x="7423145" y="0"/>
                </a:lnTo>
                <a:lnTo>
                  <a:pt x="7421993" y="12700"/>
                </a:lnTo>
                <a:lnTo>
                  <a:pt x="7453773" y="12700"/>
                </a:lnTo>
                <a:lnTo>
                  <a:pt x="7445752" y="0"/>
                </a:lnTo>
                <a:close/>
              </a:path>
              <a:path w="8818245" h="1460500">
                <a:moveTo>
                  <a:pt x="7462505" y="1562"/>
                </a:moveTo>
                <a:lnTo>
                  <a:pt x="7457280" y="12700"/>
                </a:lnTo>
                <a:lnTo>
                  <a:pt x="7467730" y="12700"/>
                </a:lnTo>
                <a:lnTo>
                  <a:pt x="7462505" y="1562"/>
                </a:lnTo>
                <a:close/>
              </a:path>
              <a:path w="8818245" h="1460500">
                <a:moveTo>
                  <a:pt x="7471416" y="0"/>
                </a:moveTo>
                <a:lnTo>
                  <a:pt x="7463238" y="0"/>
                </a:lnTo>
                <a:lnTo>
                  <a:pt x="7462510" y="1572"/>
                </a:lnTo>
                <a:lnTo>
                  <a:pt x="7467730" y="12700"/>
                </a:lnTo>
                <a:lnTo>
                  <a:pt x="7470840" y="12700"/>
                </a:lnTo>
                <a:lnTo>
                  <a:pt x="7471416" y="0"/>
                </a:lnTo>
                <a:close/>
              </a:path>
              <a:path w="8818245" h="1460500">
                <a:moveTo>
                  <a:pt x="7481510" y="0"/>
                </a:moveTo>
                <a:lnTo>
                  <a:pt x="7471416" y="0"/>
                </a:lnTo>
                <a:lnTo>
                  <a:pt x="7470840" y="12700"/>
                </a:lnTo>
                <a:lnTo>
                  <a:pt x="7481510" y="12700"/>
                </a:lnTo>
                <a:lnTo>
                  <a:pt x="7481510" y="0"/>
                </a:lnTo>
                <a:close/>
              </a:path>
              <a:path w="8818245" h="1460500">
                <a:moveTo>
                  <a:pt x="7545916" y="0"/>
                </a:moveTo>
                <a:lnTo>
                  <a:pt x="7495059" y="0"/>
                </a:lnTo>
                <a:lnTo>
                  <a:pt x="7491656" y="12700"/>
                </a:lnTo>
                <a:lnTo>
                  <a:pt x="7547162" y="12700"/>
                </a:lnTo>
                <a:lnTo>
                  <a:pt x="7545916" y="0"/>
                </a:lnTo>
                <a:close/>
              </a:path>
              <a:path w="8818245" h="1460500">
                <a:moveTo>
                  <a:pt x="7590669" y="0"/>
                </a:moveTo>
                <a:lnTo>
                  <a:pt x="7562021" y="0"/>
                </a:lnTo>
                <a:lnTo>
                  <a:pt x="7561476" y="12700"/>
                </a:lnTo>
                <a:lnTo>
                  <a:pt x="7592449" y="12700"/>
                </a:lnTo>
                <a:lnTo>
                  <a:pt x="7590669" y="0"/>
                </a:lnTo>
                <a:close/>
              </a:path>
              <a:path w="8818245" h="1460500">
                <a:moveTo>
                  <a:pt x="7617684" y="0"/>
                </a:moveTo>
                <a:lnTo>
                  <a:pt x="7603590" y="0"/>
                </a:lnTo>
                <a:lnTo>
                  <a:pt x="7602742" y="12700"/>
                </a:lnTo>
                <a:lnTo>
                  <a:pt x="7618145" y="12700"/>
                </a:lnTo>
                <a:lnTo>
                  <a:pt x="7617684" y="0"/>
                </a:lnTo>
                <a:close/>
              </a:path>
              <a:path w="8818245" h="1460500">
                <a:moveTo>
                  <a:pt x="7647945" y="0"/>
                </a:moveTo>
                <a:lnTo>
                  <a:pt x="7633631" y="0"/>
                </a:lnTo>
                <a:lnTo>
                  <a:pt x="7637191" y="12700"/>
                </a:lnTo>
                <a:lnTo>
                  <a:pt x="7648573" y="12700"/>
                </a:lnTo>
                <a:lnTo>
                  <a:pt x="7647945" y="0"/>
                </a:lnTo>
                <a:close/>
              </a:path>
              <a:path w="8818245" h="1460500">
                <a:moveTo>
                  <a:pt x="7742947" y="0"/>
                </a:moveTo>
                <a:lnTo>
                  <a:pt x="7715524" y="0"/>
                </a:lnTo>
                <a:lnTo>
                  <a:pt x="7716979" y="12700"/>
                </a:lnTo>
                <a:lnTo>
                  <a:pt x="7749816" y="12700"/>
                </a:lnTo>
                <a:lnTo>
                  <a:pt x="7742947" y="0"/>
                </a:lnTo>
                <a:close/>
              </a:path>
              <a:path w="8818245" h="1460500">
                <a:moveTo>
                  <a:pt x="7789385" y="0"/>
                </a:moveTo>
                <a:lnTo>
                  <a:pt x="7753868" y="0"/>
                </a:lnTo>
                <a:lnTo>
                  <a:pt x="7760684" y="12700"/>
                </a:lnTo>
                <a:lnTo>
                  <a:pt x="7783501" y="12700"/>
                </a:lnTo>
                <a:lnTo>
                  <a:pt x="7789385" y="0"/>
                </a:lnTo>
                <a:close/>
              </a:path>
              <a:path w="8818245" h="1460500">
                <a:moveTo>
                  <a:pt x="7806641" y="0"/>
                </a:moveTo>
                <a:lnTo>
                  <a:pt x="7793657" y="0"/>
                </a:lnTo>
                <a:lnTo>
                  <a:pt x="7797102" y="12700"/>
                </a:lnTo>
                <a:lnTo>
                  <a:pt x="7813667" y="12700"/>
                </a:lnTo>
                <a:lnTo>
                  <a:pt x="7806641" y="0"/>
                </a:lnTo>
                <a:close/>
              </a:path>
              <a:path w="8818245" h="1460500">
                <a:moveTo>
                  <a:pt x="7836504" y="0"/>
                </a:moveTo>
                <a:lnTo>
                  <a:pt x="7812903" y="0"/>
                </a:lnTo>
                <a:lnTo>
                  <a:pt x="7813667" y="12700"/>
                </a:lnTo>
                <a:lnTo>
                  <a:pt x="7834756" y="12700"/>
                </a:lnTo>
                <a:lnTo>
                  <a:pt x="7836504" y="0"/>
                </a:lnTo>
                <a:close/>
              </a:path>
              <a:path w="8818245" h="1460500">
                <a:moveTo>
                  <a:pt x="7869655" y="0"/>
                </a:moveTo>
                <a:lnTo>
                  <a:pt x="7847049" y="0"/>
                </a:lnTo>
                <a:lnTo>
                  <a:pt x="7845907" y="12700"/>
                </a:lnTo>
                <a:lnTo>
                  <a:pt x="7877676" y="12700"/>
                </a:lnTo>
                <a:lnTo>
                  <a:pt x="7869655" y="0"/>
                </a:lnTo>
                <a:close/>
              </a:path>
              <a:path w="8818245" h="1460500">
                <a:moveTo>
                  <a:pt x="7895319" y="0"/>
                </a:moveTo>
                <a:lnTo>
                  <a:pt x="7887152" y="0"/>
                </a:lnTo>
                <a:lnTo>
                  <a:pt x="7881194" y="12700"/>
                </a:lnTo>
                <a:lnTo>
                  <a:pt x="7892105" y="12700"/>
                </a:lnTo>
                <a:lnTo>
                  <a:pt x="7895087" y="5106"/>
                </a:lnTo>
                <a:lnTo>
                  <a:pt x="7895319" y="0"/>
                </a:lnTo>
                <a:close/>
              </a:path>
              <a:path w="8818245" h="1460500">
                <a:moveTo>
                  <a:pt x="7959946" y="0"/>
                </a:moveTo>
                <a:lnTo>
                  <a:pt x="7929308" y="0"/>
                </a:lnTo>
                <a:lnTo>
                  <a:pt x="7931884" y="12700"/>
                </a:lnTo>
                <a:lnTo>
                  <a:pt x="7962364" y="12700"/>
                </a:lnTo>
                <a:lnTo>
                  <a:pt x="7959946" y="0"/>
                </a:lnTo>
                <a:close/>
              </a:path>
              <a:path w="8818245" h="1460500">
                <a:moveTo>
                  <a:pt x="7972919" y="0"/>
                </a:moveTo>
                <a:lnTo>
                  <a:pt x="7965726" y="0"/>
                </a:lnTo>
                <a:lnTo>
                  <a:pt x="7962364" y="12700"/>
                </a:lnTo>
                <a:lnTo>
                  <a:pt x="7970574" y="12700"/>
                </a:lnTo>
                <a:lnTo>
                  <a:pt x="7972420" y="8897"/>
                </a:lnTo>
                <a:lnTo>
                  <a:pt x="7972919" y="0"/>
                </a:lnTo>
                <a:close/>
              </a:path>
              <a:path w="8818245" h="1460500">
                <a:moveTo>
                  <a:pt x="7972420" y="8897"/>
                </a:moveTo>
                <a:lnTo>
                  <a:pt x="7970574" y="12700"/>
                </a:lnTo>
                <a:lnTo>
                  <a:pt x="7972207" y="12700"/>
                </a:lnTo>
                <a:lnTo>
                  <a:pt x="7972420" y="8897"/>
                </a:lnTo>
                <a:close/>
              </a:path>
              <a:path w="8818245" h="1460500">
                <a:moveTo>
                  <a:pt x="7991128" y="0"/>
                </a:moveTo>
                <a:lnTo>
                  <a:pt x="7976741" y="0"/>
                </a:lnTo>
                <a:lnTo>
                  <a:pt x="7972420" y="8897"/>
                </a:lnTo>
                <a:lnTo>
                  <a:pt x="7972207" y="12700"/>
                </a:lnTo>
                <a:lnTo>
                  <a:pt x="7990426" y="12700"/>
                </a:lnTo>
                <a:lnTo>
                  <a:pt x="7991128" y="0"/>
                </a:lnTo>
                <a:close/>
              </a:path>
              <a:path w="8818245" h="1460500">
                <a:moveTo>
                  <a:pt x="8014960" y="0"/>
                </a:moveTo>
                <a:lnTo>
                  <a:pt x="7999327" y="0"/>
                </a:lnTo>
                <a:lnTo>
                  <a:pt x="8000039" y="12700"/>
                </a:lnTo>
                <a:lnTo>
                  <a:pt x="8013326" y="12700"/>
                </a:lnTo>
                <a:lnTo>
                  <a:pt x="8014960" y="0"/>
                </a:lnTo>
                <a:close/>
              </a:path>
              <a:path w="8818245" h="1460500">
                <a:moveTo>
                  <a:pt x="8045210" y="0"/>
                </a:moveTo>
                <a:lnTo>
                  <a:pt x="8015358" y="0"/>
                </a:lnTo>
                <a:lnTo>
                  <a:pt x="8015431" y="12700"/>
                </a:lnTo>
                <a:lnTo>
                  <a:pt x="8046383" y="12700"/>
                </a:lnTo>
                <a:lnTo>
                  <a:pt x="8045210" y="0"/>
                </a:lnTo>
                <a:close/>
              </a:path>
              <a:path w="8818245" h="1460500">
                <a:moveTo>
                  <a:pt x="8057555" y="0"/>
                </a:moveTo>
                <a:lnTo>
                  <a:pt x="8054121" y="0"/>
                </a:lnTo>
                <a:lnTo>
                  <a:pt x="8046383" y="12700"/>
                </a:lnTo>
                <a:lnTo>
                  <a:pt x="8061000" y="12700"/>
                </a:lnTo>
                <a:lnTo>
                  <a:pt x="8057555" y="0"/>
                </a:lnTo>
                <a:close/>
              </a:path>
              <a:path w="8818245" h="1460500">
                <a:moveTo>
                  <a:pt x="8085303" y="0"/>
                </a:moveTo>
                <a:lnTo>
                  <a:pt x="8062948" y="0"/>
                </a:lnTo>
                <a:lnTo>
                  <a:pt x="8071932" y="12700"/>
                </a:lnTo>
                <a:lnTo>
                  <a:pt x="8088738" y="12700"/>
                </a:lnTo>
                <a:lnTo>
                  <a:pt x="8085303" y="0"/>
                </a:lnTo>
                <a:close/>
              </a:path>
              <a:path w="8818245" h="1460500">
                <a:moveTo>
                  <a:pt x="8099483" y="3932"/>
                </a:moveTo>
                <a:lnTo>
                  <a:pt x="8093816" y="12700"/>
                </a:lnTo>
                <a:lnTo>
                  <a:pt x="8103428" y="12700"/>
                </a:lnTo>
                <a:lnTo>
                  <a:pt x="8103377" y="12232"/>
                </a:lnTo>
                <a:lnTo>
                  <a:pt x="8099483" y="3932"/>
                </a:lnTo>
                <a:close/>
              </a:path>
              <a:path w="8818245" h="1460500">
                <a:moveTo>
                  <a:pt x="8117375" y="0"/>
                </a:moveTo>
                <a:lnTo>
                  <a:pt x="8102025" y="0"/>
                </a:lnTo>
                <a:lnTo>
                  <a:pt x="8103390" y="12261"/>
                </a:lnTo>
                <a:lnTo>
                  <a:pt x="8103596" y="12700"/>
                </a:lnTo>
                <a:lnTo>
                  <a:pt x="8117375" y="12700"/>
                </a:lnTo>
                <a:lnTo>
                  <a:pt x="8117375" y="0"/>
                </a:lnTo>
                <a:close/>
              </a:path>
              <a:path w="8818245" h="1460500">
                <a:moveTo>
                  <a:pt x="8181782" y="0"/>
                </a:moveTo>
                <a:lnTo>
                  <a:pt x="8130925" y="0"/>
                </a:lnTo>
                <a:lnTo>
                  <a:pt x="8127522" y="12700"/>
                </a:lnTo>
                <a:lnTo>
                  <a:pt x="8183028" y="12700"/>
                </a:lnTo>
                <a:lnTo>
                  <a:pt x="8181782" y="0"/>
                </a:lnTo>
                <a:close/>
              </a:path>
              <a:path w="8818245" h="1460500">
                <a:moveTo>
                  <a:pt x="8226524" y="0"/>
                </a:moveTo>
                <a:lnTo>
                  <a:pt x="8197886" y="0"/>
                </a:lnTo>
                <a:lnTo>
                  <a:pt x="8197342" y="12700"/>
                </a:lnTo>
                <a:lnTo>
                  <a:pt x="8228314" y="12700"/>
                </a:lnTo>
                <a:lnTo>
                  <a:pt x="8226524" y="0"/>
                </a:lnTo>
                <a:close/>
              </a:path>
              <a:path w="8818245" h="1460500">
                <a:moveTo>
                  <a:pt x="8253549" y="0"/>
                </a:moveTo>
                <a:lnTo>
                  <a:pt x="8239455" y="0"/>
                </a:lnTo>
                <a:lnTo>
                  <a:pt x="8238607" y="12700"/>
                </a:lnTo>
                <a:lnTo>
                  <a:pt x="8254010" y="12700"/>
                </a:lnTo>
                <a:lnTo>
                  <a:pt x="8253549" y="0"/>
                </a:lnTo>
                <a:close/>
              </a:path>
              <a:path w="8818245" h="1460500">
                <a:moveTo>
                  <a:pt x="8283810" y="0"/>
                </a:moveTo>
                <a:lnTo>
                  <a:pt x="8269496" y="0"/>
                </a:lnTo>
                <a:lnTo>
                  <a:pt x="8273056" y="12700"/>
                </a:lnTo>
                <a:lnTo>
                  <a:pt x="8284438" y="12700"/>
                </a:lnTo>
                <a:lnTo>
                  <a:pt x="8283810" y="0"/>
                </a:lnTo>
                <a:close/>
              </a:path>
              <a:path w="8818245" h="1460500">
                <a:moveTo>
                  <a:pt x="8317254" y="0"/>
                </a:moveTo>
                <a:lnTo>
                  <a:pt x="8291559" y="0"/>
                </a:lnTo>
                <a:lnTo>
                  <a:pt x="8292794" y="12700"/>
                </a:lnTo>
                <a:lnTo>
                  <a:pt x="8316008" y="12700"/>
                </a:lnTo>
                <a:lnTo>
                  <a:pt x="8317667" y="8480"/>
                </a:lnTo>
                <a:lnTo>
                  <a:pt x="8317254" y="0"/>
                </a:lnTo>
                <a:close/>
              </a:path>
              <a:path w="8818245" h="1460500">
                <a:moveTo>
                  <a:pt x="8383849" y="0"/>
                </a:moveTo>
                <a:lnTo>
                  <a:pt x="8353211" y="0"/>
                </a:lnTo>
                <a:lnTo>
                  <a:pt x="8355797" y="12700"/>
                </a:lnTo>
                <a:lnTo>
                  <a:pt x="8386278" y="12700"/>
                </a:lnTo>
                <a:lnTo>
                  <a:pt x="8383849" y="0"/>
                </a:lnTo>
                <a:close/>
              </a:path>
              <a:path w="8818245" h="1460500">
                <a:moveTo>
                  <a:pt x="8396822" y="0"/>
                </a:moveTo>
                <a:lnTo>
                  <a:pt x="8389639" y="0"/>
                </a:lnTo>
                <a:lnTo>
                  <a:pt x="8386278" y="12700"/>
                </a:lnTo>
                <a:lnTo>
                  <a:pt x="8394477" y="12700"/>
                </a:lnTo>
                <a:lnTo>
                  <a:pt x="8396327" y="8897"/>
                </a:lnTo>
                <a:lnTo>
                  <a:pt x="8396822" y="0"/>
                </a:lnTo>
                <a:close/>
              </a:path>
              <a:path w="8818245" h="1460500">
                <a:moveTo>
                  <a:pt x="8396331" y="8887"/>
                </a:moveTo>
                <a:lnTo>
                  <a:pt x="8394477" y="12700"/>
                </a:lnTo>
                <a:lnTo>
                  <a:pt x="8396121" y="12700"/>
                </a:lnTo>
                <a:lnTo>
                  <a:pt x="8396331" y="8887"/>
                </a:lnTo>
                <a:close/>
              </a:path>
              <a:path w="8818245" h="1460500">
                <a:moveTo>
                  <a:pt x="8415031" y="0"/>
                </a:moveTo>
                <a:lnTo>
                  <a:pt x="8400655" y="0"/>
                </a:lnTo>
                <a:lnTo>
                  <a:pt x="8396331" y="8897"/>
                </a:lnTo>
                <a:lnTo>
                  <a:pt x="8396121" y="12700"/>
                </a:lnTo>
                <a:lnTo>
                  <a:pt x="8414330" y="12700"/>
                </a:lnTo>
                <a:lnTo>
                  <a:pt x="8415031" y="0"/>
                </a:lnTo>
                <a:close/>
              </a:path>
              <a:path w="8818245" h="1460500">
                <a:moveTo>
                  <a:pt x="8438873" y="0"/>
                </a:moveTo>
                <a:lnTo>
                  <a:pt x="8423240" y="0"/>
                </a:lnTo>
                <a:lnTo>
                  <a:pt x="8423942" y="12700"/>
                </a:lnTo>
                <a:lnTo>
                  <a:pt x="8437230" y="12700"/>
                </a:lnTo>
                <a:lnTo>
                  <a:pt x="8438873" y="0"/>
                </a:lnTo>
                <a:close/>
              </a:path>
              <a:path w="8818245" h="1460500">
                <a:moveTo>
                  <a:pt x="8469113" y="0"/>
                </a:moveTo>
                <a:lnTo>
                  <a:pt x="8439261" y="0"/>
                </a:lnTo>
                <a:lnTo>
                  <a:pt x="8439345" y="12700"/>
                </a:lnTo>
                <a:lnTo>
                  <a:pt x="8470286" y="12700"/>
                </a:lnTo>
                <a:lnTo>
                  <a:pt x="8469113" y="0"/>
                </a:lnTo>
                <a:close/>
              </a:path>
              <a:path w="8818245" h="1460500">
                <a:moveTo>
                  <a:pt x="8481469" y="0"/>
                </a:moveTo>
                <a:lnTo>
                  <a:pt x="8478024" y="0"/>
                </a:lnTo>
                <a:lnTo>
                  <a:pt x="8470286" y="12700"/>
                </a:lnTo>
                <a:lnTo>
                  <a:pt x="8484903" y="12700"/>
                </a:lnTo>
                <a:lnTo>
                  <a:pt x="8481469" y="0"/>
                </a:lnTo>
                <a:close/>
              </a:path>
              <a:path w="8818245" h="1460500">
                <a:moveTo>
                  <a:pt x="8506788" y="0"/>
                </a:moveTo>
                <a:lnTo>
                  <a:pt x="8486862" y="0"/>
                </a:lnTo>
                <a:lnTo>
                  <a:pt x="8495846" y="12700"/>
                </a:lnTo>
                <a:lnTo>
                  <a:pt x="8512651" y="12700"/>
                </a:lnTo>
                <a:lnTo>
                  <a:pt x="8506788" y="0"/>
                </a:lnTo>
                <a:close/>
              </a:path>
              <a:path w="8818245" h="1460500">
                <a:moveTo>
                  <a:pt x="8525939" y="0"/>
                </a:moveTo>
                <a:lnTo>
                  <a:pt x="8517730" y="12700"/>
                </a:lnTo>
                <a:lnTo>
                  <a:pt x="8527342" y="12700"/>
                </a:lnTo>
                <a:lnTo>
                  <a:pt x="8525939" y="0"/>
                </a:lnTo>
                <a:close/>
              </a:path>
              <a:path w="8818245" h="1460500">
                <a:moveTo>
                  <a:pt x="8603099" y="0"/>
                </a:moveTo>
                <a:lnTo>
                  <a:pt x="8566671" y="0"/>
                </a:lnTo>
                <a:lnTo>
                  <a:pt x="8568786" y="12700"/>
                </a:lnTo>
                <a:lnTo>
                  <a:pt x="8611151" y="12700"/>
                </a:lnTo>
                <a:lnTo>
                  <a:pt x="8603099" y="0"/>
                </a:lnTo>
                <a:close/>
              </a:path>
              <a:path w="8818245" h="1460500">
                <a:moveTo>
                  <a:pt x="8653087" y="0"/>
                </a:moveTo>
                <a:lnTo>
                  <a:pt x="8611485" y="0"/>
                </a:lnTo>
                <a:lnTo>
                  <a:pt x="8615810" y="12700"/>
                </a:lnTo>
                <a:lnTo>
                  <a:pt x="8646961" y="12700"/>
                </a:lnTo>
                <a:lnTo>
                  <a:pt x="8653087" y="0"/>
                </a:lnTo>
                <a:close/>
              </a:path>
              <a:path w="8818245" h="1460500">
                <a:moveTo>
                  <a:pt x="8669851" y="0"/>
                </a:moveTo>
                <a:lnTo>
                  <a:pt x="8657160" y="0"/>
                </a:lnTo>
                <a:lnTo>
                  <a:pt x="8659558" y="12700"/>
                </a:lnTo>
                <a:lnTo>
                  <a:pt x="8668113" y="12700"/>
                </a:lnTo>
                <a:lnTo>
                  <a:pt x="8669851" y="0"/>
                </a:lnTo>
                <a:close/>
              </a:path>
              <a:path w="8818245" h="1460500">
                <a:moveTo>
                  <a:pt x="3227064" y="0"/>
                </a:moveTo>
                <a:lnTo>
                  <a:pt x="3224524" y="3939"/>
                </a:lnTo>
                <a:lnTo>
                  <a:pt x="3228428" y="12261"/>
                </a:lnTo>
                <a:lnTo>
                  <a:pt x="3227064" y="0"/>
                </a:lnTo>
                <a:close/>
              </a:path>
              <a:path w="8818245" h="1460500">
                <a:moveTo>
                  <a:pt x="7042256" y="0"/>
                </a:moveTo>
                <a:lnTo>
                  <a:pt x="7039710" y="3939"/>
                </a:lnTo>
                <a:lnTo>
                  <a:pt x="7043608" y="12233"/>
                </a:lnTo>
                <a:lnTo>
                  <a:pt x="7042256" y="0"/>
                </a:lnTo>
                <a:close/>
              </a:path>
              <a:path w="8818245" h="1460500">
                <a:moveTo>
                  <a:pt x="1743381" y="0"/>
                </a:moveTo>
                <a:lnTo>
                  <a:pt x="1740842" y="3939"/>
                </a:lnTo>
                <a:lnTo>
                  <a:pt x="1744732" y="12232"/>
                </a:lnTo>
                <a:lnTo>
                  <a:pt x="1743381" y="0"/>
                </a:lnTo>
                <a:close/>
              </a:path>
              <a:path w="8818245" h="1460500">
                <a:moveTo>
                  <a:pt x="4074881" y="0"/>
                </a:moveTo>
                <a:lnTo>
                  <a:pt x="4072345" y="3939"/>
                </a:lnTo>
                <a:lnTo>
                  <a:pt x="4076242" y="12232"/>
                </a:lnTo>
                <a:lnTo>
                  <a:pt x="4074881" y="0"/>
                </a:lnTo>
                <a:close/>
              </a:path>
              <a:path w="8818245" h="1460500">
                <a:moveTo>
                  <a:pt x="4498794" y="0"/>
                </a:moveTo>
                <a:lnTo>
                  <a:pt x="4496255" y="3939"/>
                </a:lnTo>
                <a:lnTo>
                  <a:pt x="4500146" y="12232"/>
                </a:lnTo>
                <a:lnTo>
                  <a:pt x="4498794" y="0"/>
                </a:lnTo>
                <a:close/>
              </a:path>
              <a:path w="8818245" h="1460500">
                <a:moveTo>
                  <a:pt x="5982477" y="0"/>
                </a:moveTo>
                <a:lnTo>
                  <a:pt x="5979938" y="3939"/>
                </a:lnTo>
                <a:lnTo>
                  <a:pt x="5983829" y="12232"/>
                </a:lnTo>
                <a:lnTo>
                  <a:pt x="5982477" y="0"/>
                </a:lnTo>
                <a:close/>
              </a:path>
              <a:path w="8818245" h="1460500">
                <a:moveTo>
                  <a:pt x="8102025" y="0"/>
                </a:moveTo>
                <a:lnTo>
                  <a:pt x="8099486" y="3939"/>
                </a:lnTo>
                <a:lnTo>
                  <a:pt x="8103377" y="12232"/>
                </a:lnTo>
                <a:lnTo>
                  <a:pt x="8102025" y="0"/>
                </a:lnTo>
                <a:close/>
              </a:path>
              <a:path w="8818245" h="1460500">
                <a:moveTo>
                  <a:pt x="7042256" y="0"/>
                </a:moveTo>
                <a:lnTo>
                  <a:pt x="7037859" y="0"/>
                </a:lnTo>
                <a:lnTo>
                  <a:pt x="7039710" y="3939"/>
                </a:lnTo>
                <a:lnTo>
                  <a:pt x="7042256" y="0"/>
                </a:lnTo>
                <a:close/>
              </a:path>
              <a:path w="8818245" h="1460500">
                <a:moveTo>
                  <a:pt x="1743381" y="0"/>
                </a:moveTo>
                <a:lnTo>
                  <a:pt x="1738994" y="0"/>
                </a:lnTo>
                <a:lnTo>
                  <a:pt x="1740839" y="3932"/>
                </a:lnTo>
                <a:lnTo>
                  <a:pt x="1743381" y="0"/>
                </a:lnTo>
                <a:close/>
              </a:path>
              <a:path w="8818245" h="1460500">
                <a:moveTo>
                  <a:pt x="3227064" y="0"/>
                </a:moveTo>
                <a:lnTo>
                  <a:pt x="3222676" y="0"/>
                </a:lnTo>
                <a:lnTo>
                  <a:pt x="3224521" y="3932"/>
                </a:lnTo>
                <a:lnTo>
                  <a:pt x="3227064" y="0"/>
                </a:lnTo>
                <a:close/>
              </a:path>
              <a:path w="8818245" h="1460500">
                <a:moveTo>
                  <a:pt x="4074881" y="0"/>
                </a:moveTo>
                <a:lnTo>
                  <a:pt x="4070493" y="0"/>
                </a:lnTo>
                <a:lnTo>
                  <a:pt x="4072342" y="3932"/>
                </a:lnTo>
                <a:lnTo>
                  <a:pt x="4074881" y="0"/>
                </a:lnTo>
                <a:close/>
              </a:path>
              <a:path w="8818245" h="1460500">
                <a:moveTo>
                  <a:pt x="4498794" y="0"/>
                </a:moveTo>
                <a:lnTo>
                  <a:pt x="4494407" y="0"/>
                </a:lnTo>
                <a:lnTo>
                  <a:pt x="4496252" y="3932"/>
                </a:lnTo>
                <a:lnTo>
                  <a:pt x="4498794" y="0"/>
                </a:lnTo>
                <a:close/>
              </a:path>
              <a:path w="8818245" h="1460500">
                <a:moveTo>
                  <a:pt x="5982477" y="0"/>
                </a:moveTo>
                <a:lnTo>
                  <a:pt x="5978090" y="0"/>
                </a:lnTo>
                <a:lnTo>
                  <a:pt x="5979935" y="3932"/>
                </a:lnTo>
                <a:lnTo>
                  <a:pt x="5982477" y="0"/>
                </a:lnTo>
                <a:close/>
              </a:path>
              <a:path w="8818245" h="1460500">
                <a:moveTo>
                  <a:pt x="8102025" y="0"/>
                </a:moveTo>
                <a:lnTo>
                  <a:pt x="8097638" y="0"/>
                </a:lnTo>
                <a:lnTo>
                  <a:pt x="8099483" y="3932"/>
                </a:lnTo>
                <a:lnTo>
                  <a:pt x="8102025" y="0"/>
                </a:lnTo>
                <a:close/>
              </a:path>
              <a:path w="8818245" h="1460500">
                <a:moveTo>
                  <a:pt x="680691" y="0"/>
                </a:moveTo>
                <a:lnTo>
                  <a:pt x="679214" y="0"/>
                </a:lnTo>
                <a:lnTo>
                  <a:pt x="679953" y="1572"/>
                </a:lnTo>
                <a:lnTo>
                  <a:pt x="680691" y="0"/>
                </a:lnTo>
                <a:close/>
              </a:path>
              <a:path w="8818245" h="1460500">
                <a:moveTo>
                  <a:pt x="1104594" y="0"/>
                </a:moveTo>
                <a:lnTo>
                  <a:pt x="1103128" y="0"/>
                </a:lnTo>
                <a:lnTo>
                  <a:pt x="1103861" y="1562"/>
                </a:lnTo>
                <a:lnTo>
                  <a:pt x="1104594" y="0"/>
                </a:lnTo>
                <a:close/>
              </a:path>
              <a:path w="8818245" h="1460500">
                <a:moveTo>
                  <a:pt x="2164373" y="0"/>
                </a:moveTo>
                <a:lnTo>
                  <a:pt x="2162907" y="0"/>
                </a:lnTo>
                <a:lnTo>
                  <a:pt x="2163640" y="1562"/>
                </a:lnTo>
                <a:lnTo>
                  <a:pt x="2164373" y="0"/>
                </a:lnTo>
                <a:close/>
              </a:path>
              <a:path w="8818245" h="1460500">
                <a:moveTo>
                  <a:pt x="2588277" y="0"/>
                </a:moveTo>
                <a:lnTo>
                  <a:pt x="2586811" y="0"/>
                </a:lnTo>
                <a:lnTo>
                  <a:pt x="2587544" y="1562"/>
                </a:lnTo>
                <a:lnTo>
                  <a:pt x="2588277" y="0"/>
                </a:lnTo>
                <a:close/>
              </a:path>
              <a:path w="8818245" h="1460500">
                <a:moveTo>
                  <a:pt x="3648056" y="0"/>
                </a:moveTo>
                <a:lnTo>
                  <a:pt x="3646590" y="0"/>
                </a:lnTo>
                <a:lnTo>
                  <a:pt x="3647323" y="1562"/>
                </a:lnTo>
                <a:lnTo>
                  <a:pt x="3648056" y="0"/>
                </a:lnTo>
                <a:close/>
              </a:path>
              <a:path w="8818245" h="1460500">
                <a:moveTo>
                  <a:pt x="5131739" y="0"/>
                </a:moveTo>
                <a:lnTo>
                  <a:pt x="5130273" y="0"/>
                </a:lnTo>
                <a:lnTo>
                  <a:pt x="5131006" y="1562"/>
                </a:lnTo>
                <a:lnTo>
                  <a:pt x="5131739" y="0"/>
                </a:lnTo>
                <a:close/>
              </a:path>
              <a:path w="8818245" h="1460500">
                <a:moveTo>
                  <a:pt x="6403469" y="0"/>
                </a:moveTo>
                <a:lnTo>
                  <a:pt x="6402004" y="0"/>
                </a:lnTo>
                <a:lnTo>
                  <a:pt x="6402736" y="1562"/>
                </a:lnTo>
                <a:lnTo>
                  <a:pt x="6403469" y="0"/>
                </a:lnTo>
                <a:close/>
              </a:path>
              <a:path w="8818245" h="1460500">
                <a:moveTo>
                  <a:pt x="7463238" y="0"/>
                </a:moveTo>
                <a:lnTo>
                  <a:pt x="7461772" y="0"/>
                </a:lnTo>
                <a:lnTo>
                  <a:pt x="7462505" y="1562"/>
                </a:lnTo>
                <a:lnTo>
                  <a:pt x="7463238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1651896" y="6028821"/>
            <a:ext cx="6764020" cy="2317115"/>
            <a:chOff x="11651896" y="6028821"/>
            <a:chExt cx="6764020" cy="2317115"/>
          </a:xfrm>
        </p:grpSpPr>
        <p:sp>
          <p:nvSpPr>
            <p:cNvPr id="16" name="object 16"/>
            <p:cNvSpPr/>
            <p:nvPr/>
          </p:nvSpPr>
          <p:spPr>
            <a:xfrm>
              <a:off x="11798488" y="6123059"/>
              <a:ext cx="6470650" cy="1939925"/>
            </a:xfrm>
            <a:custGeom>
              <a:avLst/>
              <a:gdLst/>
              <a:ahLst/>
              <a:cxnLst/>
              <a:rect l="l" t="t" r="r" b="b"/>
              <a:pathLst>
                <a:path w="6470650" h="1939925">
                  <a:moveTo>
                    <a:pt x="6470640" y="0"/>
                  </a:moveTo>
                  <a:lnTo>
                    <a:pt x="0" y="0"/>
                  </a:lnTo>
                  <a:lnTo>
                    <a:pt x="0" y="1939731"/>
                  </a:lnTo>
                  <a:lnTo>
                    <a:pt x="6470640" y="1939731"/>
                  </a:lnTo>
                  <a:lnTo>
                    <a:pt x="6470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51896" y="6028821"/>
              <a:ext cx="6763825" cy="231668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855211" y="6166337"/>
            <a:ext cx="5638165" cy="18288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5" dirty="0">
                <a:solidFill>
                  <a:srgbClr val="0433FF"/>
                </a:solidFill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433FF"/>
                </a:solidFill>
                <a:latin typeface="Arial"/>
                <a:cs typeface="Arial"/>
              </a:rPr>
              <a:t>In</a:t>
            </a:r>
            <a:r>
              <a:rPr sz="2950" b="1" spc="10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0433FF"/>
                </a:solidFill>
                <a:latin typeface="Arial"/>
                <a:cs typeface="Arial"/>
              </a:rPr>
              <a:t>constructor:  CricketCoach </a:t>
            </a:r>
            <a:r>
              <a:rPr sz="2950" b="1" spc="10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0433FF"/>
                </a:solidFill>
                <a:latin typeface="Arial"/>
                <a:cs typeface="Arial"/>
              </a:rPr>
              <a:t>In</a:t>
            </a:r>
            <a:r>
              <a:rPr sz="2950" b="1" spc="-20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0433FF"/>
                </a:solidFill>
                <a:latin typeface="Arial"/>
                <a:cs typeface="Arial"/>
              </a:rPr>
              <a:t>constructor:</a:t>
            </a:r>
            <a:r>
              <a:rPr sz="2950" b="1" spc="-20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0433FF"/>
                </a:solidFill>
                <a:latin typeface="Arial"/>
                <a:cs typeface="Arial"/>
              </a:rPr>
              <a:t>DemoController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950" b="1" spc="15" dirty="0">
                <a:solidFill>
                  <a:srgbClr val="0433FF"/>
                </a:solidFill>
                <a:latin typeface="Arial"/>
                <a:cs typeface="Arial"/>
              </a:rPr>
              <a:t>…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662084" y="1321478"/>
            <a:ext cx="9442450" cy="5046980"/>
            <a:chOff x="10662084" y="1321478"/>
            <a:chExt cx="9442450" cy="504698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62084" y="1321478"/>
              <a:ext cx="9442016" cy="504687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080919" y="2522572"/>
              <a:ext cx="8748395" cy="2630805"/>
            </a:xfrm>
            <a:custGeom>
              <a:avLst/>
              <a:gdLst/>
              <a:ahLst/>
              <a:cxnLst/>
              <a:rect l="l" t="t" r="r" b="b"/>
              <a:pathLst>
                <a:path w="8748394" h="2630804">
                  <a:moveTo>
                    <a:pt x="8695997" y="0"/>
                  </a:moveTo>
                  <a:lnTo>
                    <a:pt x="52354" y="0"/>
                  </a:lnTo>
                  <a:lnTo>
                    <a:pt x="31977" y="4113"/>
                  </a:lnTo>
                  <a:lnTo>
                    <a:pt x="15335" y="15331"/>
                  </a:lnTo>
                  <a:lnTo>
                    <a:pt x="4114" y="31973"/>
                  </a:lnTo>
                  <a:lnTo>
                    <a:pt x="0" y="52354"/>
                  </a:lnTo>
                  <a:lnTo>
                    <a:pt x="0" y="2578392"/>
                  </a:lnTo>
                  <a:lnTo>
                    <a:pt x="4114" y="2598770"/>
                  </a:lnTo>
                  <a:lnTo>
                    <a:pt x="15335" y="2615412"/>
                  </a:lnTo>
                  <a:lnTo>
                    <a:pt x="31977" y="2626632"/>
                  </a:lnTo>
                  <a:lnTo>
                    <a:pt x="52354" y="2630747"/>
                  </a:lnTo>
                  <a:lnTo>
                    <a:pt x="8695997" y="2630747"/>
                  </a:lnTo>
                  <a:lnTo>
                    <a:pt x="8716378" y="2626632"/>
                  </a:lnTo>
                  <a:lnTo>
                    <a:pt x="8733019" y="2615412"/>
                  </a:lnTo>
                  <a:lnTo>
                    <a:pt x="8744238" y="2598770"/>
                  </a:lnTo>
                  <a:lnTo>
                    <a:pt x="8748351" y="2578392"/>
                  </a:lnTo>
                  <a:lnTo>
                    <a:pt x="8748351" y="52354"/>
                  </a:lnTo>
                  <a:lnTo>
                    <a:pt x="8744238" y="31973"/>
                  </a:lnTo>
                  <a:lnTo>
                    <a:pt x="8733019" y="15331"/>
                  </a:lnTo>
                  <a:lnTo>
                    <a:pt x="8716378" y="4113"/>
                  </a:lnTo>
                  <a:lnTo>
                    <a:pt x="8695997" y="0"/>
                  </a:lnTo>
                  <a:close/>
                </a:path>
              </a:pathLst>
            </a:custGeom>
            <a:solidFill>
              <a:srgbClr val="436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1537733" y="2539609"/>
            <a:ext cx="7835265" cy="253873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For</a:t>
            </a:r>
            <a:r>
              <a:rPr sz="2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dependency</a:t>
            </a:r>
            <a:r>
              <a:rPr sz="295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resolution</a:t>
            </a:r>
            <a:endParaRPr sz="295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Spring 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creates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instance of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CricketCoach </a:t>
            </a:r>
            <a:r>
              <a:rPr sz="2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first</a:t>
            </a: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Palatino Linotype"/>
                <a:cs typeface="Palatino Linotype"/>
              </a:rPr>
              <a:t>…</a:t>
            </a:r>
            <a:endParaRPr sz="2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00">
              <a:latin typeface="Palatino Linotype"/>
              <a:cs typeface="Palatino Linotype"/>
            </a:endParaRPr>
          </a:p>
          <a:p>
            <a:pPr marL="521334" marR="514350" algn="ctr">
              <a:lnSpc>
                <a:spcPct val="111800"/>
              </a:lnSpc>
            </a:pP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Then 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creates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instance of 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DemoController </a:t>
            </a:r>
            <a:r>
              <a:rPr sz="2950" spc="-7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and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injects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the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CricketCoach</a:t>
            </a:r>
            <a:endParaRPr sz="295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67652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60" dirty="0">
                <a:latin typeface="Cambria"/>
                <a:cs typeface="Cambria"/>
              </a:rPr>
              <a:t>Lazy</a:t>
            </a:r>
            <a:r>
              <a:rPr sz="6500" spc="80" dirty="0">
                <a:latin typeface="Cambria"/>
                <a:cs typeface="Cambria"/>
              </a:rPr>
              <a:t> </a:t>
            </a:r>
            <a:r>
              <a:rPr sz="6500" spc="-95" dirty="0">
                <a:latin typeface="Cambria"/>
                <a:cs typeface="Cambria"/>
              </a:rPr>
              <a:t>Initialization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2146805"/>
            <a:ext cx="6408420" cy="1433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9740" indent="-447675">
              <a:lnSpc>
                <a:spcPct val="100000"/>
              </a:lnSpc>
              <a:spcBef>
                <a:spcPts val="95"/>
              </a:spcBef>
              <a:buClr>
                <a:srgbClr val="5C86B9"/>
              </a:buClr>
              <a:buSzPct val="70149"/>
              <a:buFont typeface="Arial MT"/>
              <a:buChar char="•"/>
              <a:tabLst>
                <a:tab pos="459105" algn="l"/>
                <a:tab pos="460375" algn="l"/>
              </a:tabLst>
            </a:pPr>
            <a:r>
              <a:rPr sz="3350" spc="-10" dirty="0">
                <a:latin typeface="Palatino Linotype"/>
                <a:cs typeface="Palatino Linotype"/>
              </a:rPr>
              <a:t>Advantages</a:t>
            </a:r>
            <a:endParaRPr sz="3350">
              <a:latin typeface="Palatino Linotype"/>
              <a:cs typeface="Palatino Linotype"/>
            </a:endParaRPr>
          </a:p>
          <a:p>
            <a:pPr marL="878205" lvl="1" indent="-447675">
              <a:lnSpc>
                <a:spcPct val="100000"/>
              </a:lnSpc>
              <a:spcBef>
                <a:spcPts val="3050"/>
              </a:spcBef>
              <a:buClr>
                <a:srgbClr val="5C86B9"/>
              </a:buClr>
              <a:buSzPct val="70149"/>
              <a:buFont typeface="Arial MT"/>
              <a:buChar char="•"/>
              <a:tabLst>
                <a:tab pos="878205" algn="l"/>
                <a:tab pos="878840" algn="l"/>
              </a:tabLst>
            </a:pPr>
            <a:r>
              <a:rPr sz="3350" spc="-10" dirty="0">
                <a:latin typeface="Palatino Linotype"/>
                <a:cs typeface="Palatino Linotype"/>
              </a:rPr>
              <a:t>Only</a:t>
            </a:r>
            <a:r>
              <a:rPr sz="3350" spc="-20" dirty="0">
                <a:latin typeface="Palatino Linotype"/>
                <a:cs typeface="Palatino Linotype"/>
              </a:rPr>
              <a:t> </a:t>
            </a:r>
            <a:r>
              <a:rPr sz="3350" spc="-15" dirty="0">
                <a:latin typeface="Palatino Linotype"/>
                <a:cs typeface="Palatino Linotype"/>
              </a:rPr>
              <a:t>create </a:t>
            </a:r>
            <a:r>
              <a:rPr sz="3350" spc="-5" dirty="0">
                <a:latin typeface="Palatino Linotype"/>
                <a:cs typeface="Palatino Linotype"/>
              </a:rPr>
              <a:t>objects</a:t>
            </a:r>
            <a:r>
              <a:rPr sz="3350" spc="-15" dirty="0">
                <a:latin typeface="Palatino Linotype"/>
                <a:cs typeface="Palatino Linotype"/>
              </a:rPr>
              <a:t> </a:t>
            </a:r>
            <a:r>
              <a:rPr sz="3350" spc="-5" dirty="0">
                <a:latin typeface="Palatino Linotype"/>
                <a:cs typeface="Palatino Linotype"/>
              </a:rPr>
              <a:t>as</a:t>
            </a:r>
            <a:r>
              <a:rPr sz="3350" spc="-15" dirty="0">
                <a:latin typeface="Palatino Linotype"/>
                <a:cs typeface="Palatino Linotype"/>
              </a:rPr>
              <a:t> </a:t>
            </a:r>
            <a:r>
              <a:rPr sz="3350" spc="-10" dirty="0">
                <a:latin typeface="Palatino Linotype"/>
                <a:cs typeface="Palatino Linotype"/>
              </a:rPr>
              <a:t>needed</a:t>
            </a:r>
            <a:endParaRPr sz="33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1853" y="4046307"/>
            <a:ext cx="129539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3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48897" y="3942771"/>
            <a:ext cx="14059535" cy="535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-5" dirty="0">
                <a:latin typeface="Palatino Linotype"/>
                <a:cs typeface="Palatino Linotype"/>
              </a:rPr>
              <a:t>May</a:t>
            </a:r>
            <a:r>
              <a:rPr sz="3350" dirty="0">
                <a:latin typeface="Palatino Linotype"/>
                <a:cs typeface="Palatino Linotype"/>
              </a:rPr>
              <a:t> </a:t>
            </a:r>
            <a:r>
              <a:rPr sz="3350" spc="-10" dirty="0">
                <a:latin typeface="Palatino Linotype"/>
                <a:cs typeface="Palatino Linotype"/>
              </a:rPr>
              <a:t>help</a:t>
            </a:r>
            <a:r>
              <a:rPr sz="3350" dirty="0">
                <a:latin typeface="Palatino Linotype"/>
                <a:cs typeface="Palatino Linotype"/>
              </a:rPr>
              <a:t> </a:t>
            </a:r>
            <a:r>
              <a:rPr sz="3350" spc="-5" dirty="0">
                <a:latin typeface="Palatino Linotype"/>
                <a:cs typeface="Palatino Linotype"/>
              </a:rPr>
              <a:t>with</a:t>
            </a:r>
            <a:r>
              <a:rPr sz="3350" dirty="0">
                <a:latin typeface="Palatino Linotype"/>
                <a:cs typeface="Palatino Linotype"/>
              </a:rPr>
              <a:t> </a:t>
            </a:r>
            <a:r>
              <a:rPr sz="3350" spc="-5" dirty="0">
                <a:latin typeface="Palatino Linotype"/>
                <a:cs typeface="Palatino Linotype"/>
              </a:rPr>
              <a:t>faster</a:t>
            </a:r>
            <a:r>
              <a:rPr sz="3350" dirty="0">
                <a:latin typeface="Palatino Linotype"/>
                <a:cs typeface="Palatino Linotype"/>
              </a:rPr>
              <a:t> </a:t>
            </a:r>
            <a:r>
              <a:rPr sz="3350" spc="-5" dirty="0">
                <a:latin typeface="Palatino Linotype"/>
                <a:cs typeface="Palatino Linotype"/>
              </a:rPr>
              <a:t>startup</a:t>
            </a:r>
            <a:r>
              <a:rPr sz="3350" dirty="0">
                <a:latin typeface="Palatino Linotype"/>
                <a:cs typeface="Palatino Linotype"/>
              </a:rPr>
              <a:t> </a:t>
            </a:r>
            <a:r>
              <a:rPr sz="3350" spc="-10" dirty="0">
                <a:latin typeface="Palatino Linotype"/>
                <a:cs typeface="Palatino Linotype"/>
              </a:rPr>
              <a:t>time</a:t>
            </a:r>
            <a:r>
              <a:rPr sz="3350" dirty="0">
                <a:latin typeface="Palatino Linotype"/>
                <a:cs typeface="Palatino Linotype"/>
              </a:rPr>
              <a:t> </a:t>
            </a:r>
            <a:r>
              <a:rPr sz="3350" spc="-5" dirty="0">
                <a:latin typeface="Palatino Linotype"/>
                <a:cs typeface="Palatino Linotype"/>
              </a:rPr>
              <a:t>if</a:t>
            </a:r>
            <a:r>
              <a:rPr sz="3350" dirty="0">
                <a:latin typeface="Palatino Linotype"/>
                <a:cs typeface="Palatino Linotype"/>
              </a:rPr>
              <a:t> </a:t>
            </a:r>
            <a:r>
              <a:rPr sz="3350" spc="-5" dirty="0">
                <a:latin typeface="Palatino Linotype"/>
                <a:cs typeface="Palatino Linotype"/>
              </a:rPr>
              <a:t>you</a:t>
            </a:r>
            <a:r>
              <a:rPr sz="3350" dirty="0">
                <a:latin typeface="Palatino Linotype"/>
                <a:cs typeface="Palatino Linotype"/>
              </a:rPr>
              <a:t> </a:t>
            </a:r>
            <a:r>
              <a:rPr sz="3350" spc="-10" dirty="0">
                <a:latin typeface="Palatino Linotype"/>
                <a:cs typeface="Palatino Linotype"/>
              </a:rPr>
              <a:t>have</a:t>
            </a:r>
            <a:r>
              <a:rPr sz="3350" dirty="0">
                <a:latin typeface="Palatino Linotype"/>
                <a:cs typeface="Palatino Linotype"/>
              </a:rPr>
              <a:t> </a:t>
            </a:r>
            <a:r>
              <a:rPr sz="3350" spc="-20" dirty="0">
                <a:latin typeface="Palatino Linotype"/>
                <a:cs typeface="Palatino Linotype"/>
              </a:rPr>
              <a:t>large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-10" dirty="0">
                <a:latin typeface="Palatino Linotype"/>
                <a:cs typeface="Palatino Linotype"/>
              </a:rPr>
              <a:t>number</a:t>
            </a:r>
            <a:r>
              <a:rPr sz="3350" dirty="0">
                <a:latin typeface="Palatino Linotype"/>
                <a:cs typeface="Palatino Linotype"/>
              </a:rPr>
              <a:t> </a:t>
            </a:r>
            <a:r>
              <a:rPr sz="3350" spc="-5" dirty="0">
                <a:latin typeface="Palatino Linotype"/>
                <a:cs typeface="Palatino Linotype"/>
              </a:rPr>
              <a:t>of</a:t>
            </a:r>
            <a:r>
              <a:rPr sz="3350" dirty="0">
                <a:latin typeface="Palatino Linotype"/>
                <a:cs typeface="Palatino Linotype"/>
              </a:rPr>
              <a:t> </a:t>
            </a:r>
            <a:r>
              <a:rPr sz="3350" spc="-10" dirty="0">
                <a:latin typeface="Palatino Linotype"/>
                <a:cs typeface="Palatino Linotype"/>
              </a:rPr>
              <a:t>components</a:t>
            </a:r>
            <a:endParaRPr sz="33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5499247"/>
            <a:ext cx="129539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3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1853" y="5395710"/>
            <a:ext cx="16473169" cy="3229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95"/>
              </a:spcBef>
            </a:pPr>
            <a:r>
              <a:rPr sz="3350" spc="-5" dirty="0">
                <a:latin typeface="Palatino Linotype"/>
                <a:cs typeface="Palatino Linotype"/>
              </a:rPr>
              <a:t>Disadvantages</a:t>
            </a:r>
            <a:endParaRPr sz="3350">
              <a:latin typeface="Palatino Linotype"/>
              <a:cs typeface="Palatino Linotype"/>
            </a:endParaRPr>
          </a:p>
          <a:p>
            <a:pPr marL="459740" indent="-447040">
              <a:lnSpc>
                <a:spcPct val="100000"/>
              </a:lnSpc>
              <a:spcBef>
                <a:spcPts val="3050"/>
              </a:spcBef>
              <a:buClr>
                <a:srgbClr val="5C86B9"/>
              </a:buClr>
              <a:buSzPct val="70149"/>
              <a:buFont typeface="Arial MT"/>
              <a:buChar char="•"/>
              <a:tabLst>
                <a:tab pos="459105" algn="l"/>
                <a:tab pos="459740" algn="l"/>
              </a:tabLst>
            </a:pPr>
            <a:r>
              <a:rPr sz="3350" spc="-5" dirty="0">
                <a:latin typeface="Palatino Linotype"/>
                <a:cs typeface="Palatino Linotype"/>
              </a:rPr>
              <a:t>If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-5" dirty="0">
                <a:latin typeface="Palatino Linotype"/>
                <a:cs typeface="Palatino Linotype"/>
              </a:rPr>
              <a:t>you</a:t>
            </a:r>
            <a:r>
              <a:rPr sz="3350" spc="10" dirty="0">
                <a:latin typeface="Palatino Linotype"/>
                <a:cs typeface="Palatino Linotype"/>
              </a:rPr>
              <a:t> </a:t>
            </a:r>
            <a:r>
              <a:rPr sz="3350" spc="-10" dirty="0">
                <a:latin typeface="Palatino Linotype"/>
                <a:cs typeface="Palatino Linotype"/>
              </a:rPr>
              <a:t>have</a:t>
            </a:r>
            <a:r>
              <a:rPr sz="3350" spc="10" dirty="0">
                <a:latin typeface="Palatino Linotype"/>
                <a:cs typeface="Palatino Linotype"/>
              </a:rPr>
              <a:t> </a:t>
            </a:r>
            <a:r>
              <a:rPr sz="3350" spc="-5" dirty="0">
                <a:latin typeface="Palatino Linotype"/>
                <a:cs typeface="Palatino Linotype"/>
              </a:rPr>
              <a:t>web</a:t>
            </a:r>
            <a:r>
              <a:rPr sz="3350" spc="10" dirty="0">
                <a:latin typeface="Palatino Linotype"/>
                <a:cs typeface="Palatino Linotype"/>
              </a:rPr>
              <a:t> </a:t>
            </a:r>
            <a:r>
              <a:rPr sz="3350" spc="-15" dirty="0">
                <a:latin typeface="Palatino Linotype"/>
                <a:cs typeface="Palatino Linotype"/>
              </a:rPr>
              <a:t>related</a:t>
            </a:r>
            <a:r>
              <a:rPr sz="3350" spc="10" dirty="0">
                <a:latin typeface="Palatino Linotype"/>
                <a:cs typeface="Palatino Linotype"/>
              </a:rPr>
              <a:t> </a:t>
            </a:r>
            <a:r>
              <a:rPr sz="3350" spc="-10" dirty="0">
                <a:latin typeface="Palatino Linotype"/>
                <a:cs typeface="Palatino Linotype"/>
              </a:rPr>
              <a:t>components</a:t>
            </a:r>
            <a:r>
              <a:rPr sz="3350" spc="10" dirty="0">
                <a:latin typeface="Palatino Linotype"/>
                <a:cs typeface="Palatino Linotype"/>
              </a:rPr>
              <a:t> </a:t>
            </a:r>
            <a:r>
              <a:rPr sz="3350" spc="-5" dirty="0">
                <a:latin typeface="Palatino Linotype"/>
                <a:cs typeface="Palatino Linotype"/>
              </a:rPr>
              <a:t>like</a:t>
            </a:r>
            <a:r>
              <a:rPr sz="3350" spc="10" dirty="0">
                <a:latin typeface="Palatino Linotype"/>
                <a:cs typeface="Palatino Linotype"/>
              </a:rPr>
              <a:t> </a:t>
            </a:r>
            <a:r>
              <a:rPr sz="3350" spc="-15" dirty="0">
                <a:latin typeface="Palatino Linotype"/>
                <a:cs typeface="Palatino Linotype"/>
              </a:rPr>
              <a:t>@RestController,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-10" dirty="0">
                <a:latin typeface="Palatino Linotype"/>
                <a:cs typeface="Palatino Linotype"/>
              </a:rPr>
              <a:t>not</a:t>
            </a:r>
            <a:r>
              <a:rPr sz="3350" spc="10" dirty="0">
                <a:latin typeface="Palatino Linotype"/>
                <a:cs typeface="Palatino Linotype"/>
              </a:rPr>
              <a:t> </a:t>
            </a:r>
            <a:r>
              <a:rPr sz="3350" spc="-15" dirty="0">
                <a:latin typeface="Palatino Linotype"/>
                <a:cs typeface="Palatino Linotype"/>
              </a:rPr>
              <a:t>created</a:t>
            </a:r>
            <a:r>
              <a:rPr sz="3350" spc="10" dirty="0">
                <a:latin typeface="Palatino Linotype"/>
                <a:cs typeface="Palatino Linotype"/>
              </a:rPr>
              <a:t> </a:t>
            </a:r>
            <a:r>
              <a:rPr sz="3350" spc="-10" dirty="0">
                <a:latin typeface="Palatino Linotype"/>
                <a:cs typeface="Palatino Linotype"/>
              </a:rPr>
              <a:t>until</a:t>
            </a:r>
            <a:r>
              <a:rPr sz="3350" spc="10" dirty="0">
                <a:latin typeface="Palatino Linotype"/>
                <a:cs typeface="Palatino Linotype"/>
              </a:rPr>
              <a:t> </a:t>
            </a:r>
            <a:r>
              <a:rPr sz="3350" spc="-15" dirty="0">
                <a:latin typeface="Palatino Linotype"/>
                <a:cs typeface="Palatino Linotype"/>
              </a:rPr>
              <a:t>requested</a:t>
            </a:r>
            <a:endParaRPr sz="3350">
              <a:latin typeface="Palatino Linotype"/>
              <a:cs typeface="Palatino Linotype"/>
            </a:endParaRPr>
          </a:p>
          <a:p>
            <a:pPr marL="459740" indent="-447040">
              <a:lnSpc>
                <a:spcPct val="100000"/>
              </a:lnSpc>
              <a:spcBef>
                <a:spcPts val="3050"/>
              </a:spcBef>
              <a:buClr>
                <a:srgbClr val="5C86B9"/>
              </a:buClr>
              <a:buSzPct val="70149"/>
              <a:buFont typeface="Arial MT"/>
              <a:buChar char="•"/>
              <a:tabLst>
                <a:tab pos="459105" algn="l"/>
                <a:tab pos="459740" algn="l"/>
              </a:tabLst>
            </a:pPr>
            <a:r>
              <a:rPr sz="3350" spc="-5" dirty="0">
                <a:latin typeface="Palatino Linotype"/>
                <a:cs typeface="Palatino Linotype"/>
              </a:rPr>
              <a:t>May</a:t>
            </a:r>
            <a:r>
              <a:rPr sz="3350" spc="-10" dirty="0">
                <a:latin typeface="Palatino Linotype"/>
                <a:cs typeface="Palatino Linotype"/>
              </a:rPr>
              <a:t> not</a:t>
            </a:r>
            <a:r>
              <a:rPr sz="3350" spc="-5" dirty="0">
                <a:latin typeface="Palatino Linotype"/>
                <a:cs typeface="Palatino Linotype"/>
              </a:rPr>
              <a:t> </a:t>
            </a:r>
            <a:r>
              <a:rPr sz="3350" spc="-10" dirty="0">
                <a:latin typeface="Palatino Linotype"/>
                <a:cs typeface="Palatino Linotype"/>
              </a:rPr>
              <a:t>discover</a:t>
            </a:r>
            <a:r>
              <a:rPr sz="3350" spc="-5" dirty="0">
                <a:latin typeface="Palatino Linotype"/>
                <a:cs typeface="Palatino Linotype"/>
              </a:rPr>
              <a:t> </a:t>
            </a:r>
            <a:r>
              <a:rPr sz="3350" spc="-10" dirty="0">
                <a:latin typeface="Palatino Linotype"/>
                <a:cs typeface="Palatino Linotype"/>
              </a:rPr>
              <a:t>configuration</a:t>
            </a:r>
            <a:r>
              <a:rPr sz="3350" spc="-5" dirty="0">
                <a:latin typeface="Palatino Linotype"/>
                <a:cs typeface="Palatino Linotype"/>
              </a:rPr>
              <a:t> </a:t>
            </a:r>
            <a:r>
              <a:rPr sz="3350" spc="-10" dirty="0">
                <a:latin typeface="Palatino Linotype"/>
                <a:cs typeface="Palatino Linotype"/>
              </a:rPr>
              <a:t>issues</a:t>
            </a:r>
            <a:r>
              <a:rPr sz="3350" spc="-5" dirty="0">
                <a:latin typeface="Palatino Linotype"/>
                <a:cs typeface="Palatino Linotype"/>
              </a:rPr>
              <a:t> </a:t>
            </a:r>
            <a:r>
              <a:rPr sz="3350" spc="-10" dirty="0">
                <a:latin typeface="Palatino Linotype"/>
                <a:cs typeface="Palatino Linotype"/>
              </a:rPr>
              <a:t>until</a:t>
            </a:r>
            <a:r>
              <a:rPr sz="3350" spc="-5" dirty="0">
                <a:latin typeface="Palatino Linotype"/>
                <a:cs typeface="Palatino Linotype"/>
              </a:rPr>
              <a:t> too late</a:t>
            </a:r>
            <a:endParaRPr sz="3350">
              <a:latin typeface="Palatino Linotype"/>
              <a:cs typeface="Palatino Linotype"/>
            </a:endParaRPr>
          </a:p>
          <a:p>
            <a:pPr marL="459740" indent="-447040">
              <a:lnSpc>
                <a:spcPct val="100000"/>
              </a:lnSpc>
              <a:spcBef>
                <a:spcPts val="3050"/>
              </a:spcBef>
              <a:buClr>
                <a:srgbClr val="5C86B9"/>
              </a:buClr>
              <a:buSzPct val="70149"/>
              <a:buFont typeface="Arial MT"/>
              <a:buChar char="•"/>
              <a:tabLst>
                <a:tab pos="459105" algn="l"/>
                <a:tab pos="459740" algn="l"/>
              </a:tabLst>
            </a:pPr>
            <a:r>
              <a:rPr sz="3350" spc="-5" dirty="0">
                <a:latin typeface="Palatino Linotype"/>
                <a:cs typeface="Palatino Linotype"/>
              </a:rPr>
              <a:t>Need to</a:t>
            </a:r>
            <a:r>
              <a:rPr sz="3350" dirty="0">
                <a:latin typeface="Palatino Linotype"/>
                <a:cs typeface="Palatino Linotype"/>
              </a:rPr>
              <a:t> </a:t>
            </a:r>
            <a:r>
              <a:rPr sz="3350" spc="-5" dirty="0">
                <a:latin typeface="Palatino Linotype"/>
                <a:cs typeface="Palatino Linotype"/>
              </a:rPr>
              <a:t>make </a:t>
            </a:r>
            <a:r>
              <a:rPr sz="3350" spc="-25" dirty="0">
                <a:latin typeface="Palatino Linotype"/>
                <a:cs typeface="Palatino Linotype"/>
              </a:rPr>
              <a:t>sure</a:t>
            </a:r>
            <a:r>
              <a:rPr sz="3350" dirty="0">
                <a:latin typeface="Palatino Linotype"/>
                <a:cs typeface="Palatino Linotype"/>
              </a:rPr>
              <a:t> </a:t>
            </a:r>
            <a:r>
              <a:rPr sz="3350" spc="-5" dirty="0">
                <a:latin typeface="Palatino Linotype"/>
                <a:cs typeface="Palatino Linotype"/>
              </a:rPr>
              <a:t>you </a:t>
            </a:r>
            <a:r>
              <a:rPr sz="3350" spc="-10" dirty="0">
                <a:latin typeface="Palatino Linotype"/>
                <a:cs typeface="Palatino Linotype"/>
              </a:rPr>
              <a:t>have</a:t>
            </a:r>
            <a:r>
              <a:rPr sz="3350" dirty="0">
                <a:latin typeface="Palatino Linotype"/>
                <a:cs typeface="Palatino Linotype"/>
              </a:rPr>
              <a:t> </a:t>
            </a:r>
            <a:r>
              <a:rPr sz="3350" spc="-5" dirty="0">
                <a:latin typeface="Palatino Linotype"/>
                <a:cs typeface="Palatino Linotype"/>
              </a:rPr>
              <a:t>enough </a:t>
            </a:r>
            <a:r>
              <a:rPr sz="3350" spc="-10" dirty="0">
                <a:latin typeface="Palatino Linotype"/>
                <a:cs typeface="Palatino Linotype"/>
              </a:rPr>
              <a:t>memory</a:t>
            </a:r>
            <a:r>
              <a:rPr sz="3350" dirty="0">
                <a:latin typeface="Palatino Linotype"/>
                <a:cs typeface="Palatino Linotype"/>
              </a:rPr>
              <a:t> </a:t>
            </a:r>
            <a:r>
              <a:rPr sz="3350" spc="-5" dirty="0">
                <a:latin typeface="Palatino Linotype"/>
                <a:cs typeface="Palatino Linotype"/>
              </a:rPr>
              <a:t>for all</a:t>
            </a:r>
            <a:r>
              <a:rPr sz="3350" dirty="0">
                <a:latin typeface="Palatino Linotype"/>
                <a:cs typeface="Palatino Linotype"/>
              </a:rPr>
              <a:t> </a:t>
            </a:r>
            <a:r>
              <a:rPr sz="3350" spc="-5" dirty="0">
                <a:latin typeface="Palatino Linotype"/>
                <a:cs typeface="Palatino Linotype"/>
              </a:rPr>
              <a:t>beans </a:t>
            </a:r>
            <a:r>
              <a:rPr sz="3350" spc="-10" dirty="0">
                <a:latin typeface="Palatino Linotype"/>
                <a:cs typeface="Palatino Linotype"/>
              </a:rPr>
              <a:t>once</a:t>
            </a:r>
            <a:r>
              <a:rPr sz="3350" dirty="0">
                <a:latin typeface="Palatino Linotype"/>
                <a:cs typeface="Palatino Linotype"/>
              </a:rPr>
              <a:t> </a:t>
            </a:r>
            <a:r>
              <a:rPr sz="3350" spc="-15" dirty="0">
                <a:latin typeface="Palatino Linotype"/>
                <a:cs typeface="Palatino Linotype"/>
              </a:rPr>
              <a:t>created</a:t>
            </a:r>
            <a:endParaRPr sz="3350">
              <a:latin typeface="Palatino Linotype"/>
              <a:cs typeface="Palatino Linotyp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541668" y="0"/>
            <a:ext cx="8839200" cy="4839970"/>
            <a:chOff x="10541668" y="0"/>
            <a:chExt cx="8839200" cy="48399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41668" y="0"/>
              <a:ext cx="8838641" cy="483943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960504" y="442206"/>
              <a:ext cx="8001000" cy="3054985"/>
            </a:xfrm>
            <a:custGeom>
              <a:avLst/>
              <a:gdLst/>
              <a:ahLst/>
              <a:cxnLst/>
              <a:rect l="l" t="t" r="r" b="b"/>
              <a:pathLst>
                <a:path w="8001000" h="3054985">
                  <a:moveTo>
                    <a:pt x="7952208" y="0"/>
                  </a:moveTo>
                  <a:lnTo>
                    <a:pt x="48762" y="0"/>
                  </a:lnTo>
                  <a:lnTo>
                    <a:pt x="29782" y="3832"/>
                  </a:lnTo>
                  <a:lnTo>
                    <a:pt x="14282" y="14282"/>
                  </a:lnTo>
                  <a:lnTo>
                    <a:pt x="3832" y="29782"/>
                  </a:lnTo>
                  <a:lnTo>
                    <a:pt x="0" y="48762"/>
                  </a:lnTo>
                  <a:lnTo>
                    <a:pt x="0" y="3006170"/>
                  </a:lnTo>
                  <a:lnTo>
                    <a:pt x="3832" y="3025150"/>
                  </a:lnTo>
                  <a:lnTo>
                    <a:pt x="14282" y="3040649"/>
                  </a:lnTo>
                  <a:lnTo>
                    <a:pt x="29782" y="3051100"/>
                  </a:lnTo>
                  <a:lnTo>
                    <a:pt x="48762" y="3054932"/>
                  </a:lnTo>
                  <a:lnTo>
                    <a:pt x="7952208" y="3054932"/>
                  </a:lnTo>
                  <a:lnTo>
                    <a:pt x="7971188" y="3051100"/>
                  </a:lnTo>
                  <a:lnTo>
                    <a:pt x="7986688" y="3040649"/>
                  </a:lnTo>
                  <a:lnTo>
                    <a:pt x="7997139" y="3025150"/>
                  </a:lnTo>
                  <a:lnTo>
                    <a:pt x="8000971" y="3006170"/>
                  </a:lnTo>
                  <a:lnTo>
                    <a:pt x="8000971" y="48762"/>
                  </a:lnTo>
                  <a:lnTo>
                    <a:pt x="7997139" y="29782"/>
                  </a:lnTo>
                  <a:lnTo>
                    <a:pt x="7986688" y="14282"/>
                  </a:lnTo>
                  <a:lnTo>
                    <a:pt x="7971188" y="3832"/>
                  </a:lnTo>
                  <a:lnTo>
                    <a:pt x="7952208" y="0"/>
                  </a:lnTo>
                  <a:close/>
                </a:path>
              </a:pathLst>
            </a:custGeom>
            <a:solidFill>
              <a:srgbClr val="C15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3281136" y="580559"/>
            <a:ext cx="3360420" cy="80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3365" marR="5080" indent="-241300">
              <a:lnSpc>
                <a:spcPct val="1105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Lazy initialization </a:t>
            </a:r>
            <a:r>
              <a:rPr sz="23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feature </a:t>
            </a:r>
            <a:r>
              <a:rPr sz="2300" spc="-56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r>
              <a:rPr sz="230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disabled</a:t>
            </a:r>
            <a:r>
              <a:rPr sz="23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by</a:t>
            </a:r>
            <a:r>
              <a:rPr sz="230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default.</a:t>
            </a:r>
            <a:endParaRPr sz="230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546603" y="1742828"/>
            <a:ext cx="4829175" cy="80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2075">
              <a:lnSpc>
                <a:spcPct val="110500"/>
              </a:lnSpc>
              <a:spcBef>
                <a:spcPts val="100"/>
              </a:spcBef>
            </a:pPr>
            <a:r>
              <a:rPr sz="2300" spc="-70" dirty="0">
                <a:solidFill>
                  <a:srgbClr val="FFFFFF"/>
                </a:solidFill>
                <a:latin typeface="Palatino Linotype"/>
                <a:cs typeface="Palatino Linotype"/>
              </a:rPr>
              <a:t>You</a:t>
            </a:r>
            <a:r>
              <a:rPr sz="230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should</a:t>
            </a:r>
            <a:r>
              <a:rPr sz="230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profile</a:t>
            </a:r>
            <a:r>
              <a:rPr sz="23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your</a:t>
            </a:r>
            <a:r>
              <a:rPr sz="230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application </a:t>
            </a:r>
            <a:r>
              <a:rPr sz="2300" spc="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before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configuring</a:t>
            </a:r>
            <a:r>
              <a:rPr sz="2300" spc="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lazy</a:t>
            </a:r>
            <a:r>
              <a:rPr sz="2300" spc="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initialization.</a:t>
            </a:r>
            <a:endParaRPr sz="230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497420" y="2940696"/>
            <a:ext cx="69272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40" dirty="0">
                <a:solidFill>
                  <a:srgbClr val="FFFFFF"/>
                </a:solidFill>
                <a:latin typeface="Palatino Linotype"/>
                <a:cs typeface="Palatino Linotype"/>
              </a:rPr>
              <a:t>Avoid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 the</a:t>
            </a:r>
            <a:r>
              <a:rPr sz="2300" spc="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common</a:t>
            </a:r>
            <a:r>
              <a:rPr sz="2300" spc="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pitfall</a:t>
            </a:r>
            <a:r>
              <a:rPr sz="2300" spc="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of</a:t>
            </a:r>
            <a:r>
              <a:rPr sz="2300" spc="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premature</a:t>
            </a:r>
            <a:r>
              <a:rPr sz="2300" spc="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optimization.</a:t>
            </a:r>
            <a:endParaRPr sz="23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36935" y="514037"/>
            <a:ext cx="713994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200" spc="-125" dirty="0">
                <a:latin typeface="Arial"/>
                <a:cs typeface="Arial"/>
              </a:rPr>
              <a:t>Bean</a:t>
            </a:r>
            <a:r>
              <a:rPr sz="9200" spc="-450" dirty="0">
                <a:latin typeface="Arial"/>
                <a:cs typeface="Arial"/>
              </a:rPr>
              <a:t> </a:t>
            </a:r>
            <a:r>
              <a:rPr sz="9200" spc="-170" dirty="0">
                <a:latin typeface="Arial"/>
                <a:cs typeface="Arial"/>
              </a:rPr>
              <a:t>Scopes</a:t>
            </a:r>
            <a:endParaRPr sz="9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40174" y="2475662"/>
            <a:ext cx="16450310" cy="8293100"/>
            <a:chOff x="1840174" y="2475662"/>
            <a:chExt cx="16450310" cy="82931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6766" y="2569907"/>
              <a:ext cx="16151969" cy="79182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0174" y="2475662"/>
              <a:ext cx="167534" cy="82929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22380" y="2475662"/>
              <a:ext cx="167534" cy="82929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467042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65" dirty="0">
                <a:latin typeface="Cambria"/>
                <a:cs typeface="Cambria"/>
              </a:rPr>
              <a:t>Bean</a:t>
            </a:r>
            <a:r>
              <a:rPr sz="6500" spc="50" dirty="0">
                <a:latin typeface="Cambria"/>
                <a:cs typeface="Cambria"/>
              </a:rPr>
              <a:t> </a:t>
            </a:r>
            <a:r>
              <a:rPr sz="6500" spc="-50" dirty="0">
                <a:latin typeface="Cambria"/>
                <a:cs typeface="Cambria"/>
              </a:rPr>
              <a:t>Scopes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2293240"/>
            <a:ext cx="941514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Scope</a:t>
            </a:r>
            <a:r>
              <a:rPr sz="4250" dirty="0">
                <a:latin typeface="Palatino Linotype"/>
                <a:cs typeface="Palatino Linotype"/>
              </a:rPr>
              <a:t> refers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lifecycle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014" y="427381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6152" y="4157057"/>
            <a:ext cx="71405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How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long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does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live?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6137636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6152" y="6020875"/>
            <a:ext cx="8084184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How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many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instances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are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created?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3014" y="8001454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6152" y="7884693"/>
            <a:ext cx="59302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How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shared?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817562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90" dirty="0">
                <a:latin typeface="Cambria"/>
                <a:cs typeface="Cambria"/>
              </a:rPr>
              <a:t>Dependency</a:t>
            </a:r>
            <a:r>
              <a:rPr sz="6500" spc="60" dirty="0">
                <a:latin typeface="Cambria"/>
                <a:cs typeface="Cambria"/>
              </a:rPr>
              <a:t> </a:t>
            </a:r>
            <a:r>
              <a:rPr sz="6500" spc="-40" dirty="0">
                <a:latin typeface="Cambria"/>
                <a:cs typeface="Cambria"/>
              </a:rPr>
              <a:t>Injection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65553" y="3297020"/>
            <a:ext cx="17570450" cy="4942840"/>
            <a:chOff x="1265553" y="3297020"/>
            <a:chExt cx="17570450" cy="4942840"/>
          </a:xfrm>
        </p:grpSpPr>
        <p:sp>
          <p:nvSpPr>
            <p:cNvPr id="4" name="object 4"/>
            <p:cNvSpPr/>
            <p:nvPr/>
          </p:nvSpPr>
          <p:spPr>
            <a:xfrm>
              <a:off x="1443558" y="3412199"/>
              <a:ext cx="17217390" cy="4484370"/>
            </a:xfrm>
            <a:custGeom>
              <a:avLst/>
              <a:gdLst/>
              <a:ahLst/>
              <a:cxnLst/>
              <a:rect l="l" t="t" r="r" b="b"/>
              <a:pathLst>
                <a:path w="17217390" h="4484370">
                  <a:moveTo>
                    <a:pt x="17216962" y="0"/>
                  </a:moveTo>
                  <a:lnTo>
                    <a:pt x="0" y="0"/>
                  </a:lnTo>
                  <a:lnTo>
                    <a:pt x="0" y="4484156"/>
                  </a:lnTo>
                  <a:lnTo>
                    <a:pt x="17216962" y="4484156"/>
                  </a:lnTo>
                  <a:lnTo>
                    <a:pt x="172169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5553" y="3297020"/>
              <a:ext cx="198946" cy="494225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36709" y="3297020"/>
              <a:ext cx="198946" cy="49422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4499" y="3297020"/>
              <a:ext cx="17172252" cy="1780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4499" y="7841384"/>
              <a:ext cx="17172252" cy="3978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160899" y="3425017"/>
            <a:ext cx="13783310" cy="44069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5900" spc="190" dirty="0">
                <a:solidFill>
                  <a:srgbClr val="0433FF"/>
                </a:solidFill>
                <a:latin typeface="Arial MT"/>
                <a:cs typeface="Arial MT"/>
              </a:rPr>
              <a:t>The</a:t>
            </a:r>
            <a:r>
              <a:rPr sz="5900" spc="-16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320" dirty="0">
                <a:solidFill>
                  <a:srgbClr val="0433FF"/>
                </a:solidFill>
                <a:latin typeface="Arial MT"/>
                <a:cs typeface="Arial MT"/>
              </a:rPr>
              <a:t>dependency</a:t>
            </a:r>
            <a:r>
              <a:rPr sz="5900" spc="-16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290" dirty="0">
                <a:solidFill>
                  <a:srgbClr val="0433FF"/>
                </a:solidFill>
                <a:latin typeface="Arial MT"/>
                <a:cs typeface="Arial MT"/>
              </a:rPr>
              <a:t>inversion</a:t>
            </a:r>
            <a:r>
              <a:rPr sz="5900" spc="-16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340" dirty="0">
                <a:solidFill>
                  <a:srgbClr val="0433FF"/>
                </a:solidFill>
                <a:latin typeface="Arial MT"/>
                <a:cs typeface="Arial MT"/>
              </a:rPr>
              <a:t>principle.</a:t>
            </a:r>
            <a:endParaRPr sz="5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050" dirty="0">
              <a:latin typeface="Arial MT"/>
              <a:cs typeface="Arial MT"/>
            </a:endParaRPr>
          </a:p>
          <a:p>
            <a:pPr marL="12065" marR="5080" algn="ctr">
              <a:lnSpc>
                <a:spcPts val="6840"/>
              </a:lnSpc>
            </a:pPr>
            <a:r>
              <a:rPr sz="5900" spc="190" dirty="0">
                <a:solidFill>
                  <a:srgbClr val="0433FF"/>
                </a:solidFill>
                <a:latin typeface="Arial MT"/>
                <a:cs typeface="Arial MT"/>
              </a:rPr>
              <a:t>The</a:t>
            </a:r>
            <a:r>
              <a:rPr sz="5900" spc="-16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335" dirty="0">
                <a:solidFill>
                  <a:srgbClr val="0433FF"/>
                </a:solidFill>
                <a:latin typeface="Arial MT"/>
                <a:cs typeface="Arial MT"/>
              </a:rPr>
              <a:t>client</a:t>
            </a:r>
            <a:r>
              <a:rPr sz="5900" spc="-16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275" dirty="0">
                <a:solidFill>
                  <a:srgbClr val="0433FF"/>
                </a:solidFill>
                <a:latin typeface="Arial MT"/>
                <a:cs typeface="Arial MT"/>
              </a:rPr>
              <a:t>delegates</a:t>
            </a:r>
            <a:r>
              <a:rPr sz="5900" spc="-16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380" dirty="0">
                <a:solidFill>
                  <a:srgbClr val="0433FF"/>
                </a:solidFill>
                <a:latin typeface="Arial MT"/>
                <a:cs typeface="Arial MT"/>
              </a:rPr>
              <a:t>to</a:t>
            </a:r>
            <a:r>
              <a:rPr sz="5900" spc="-16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355" dirty="0">
                <a:solidFill>
                  <a:srgbClr val="0433FF"/>
                </a:solidFill>
                <a:latin typeface="Arial MT"/>
                <a:cs typeface="Arial MT"/>
              </a:rPr>
              <a:t>another</a:t>
            </a:r>
            <a:r>
              <a:rPr sz="5900" spc="-16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385" dirty="0">
                <a:solidFill>
                  <a:srgbClr val="0433FF"/>
                </a:solidFill>
                <a:latin typeface="Arial MT"/>
                <a:cs typeface="Arial MT"/>
              </a:rPr>
              <a:t>object </a:t>
            </a:r>
            <a:r>
              <a:rPr sz="5900" spc="-162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335" dirty="0">
                <a:solidFill>
                  <a:srgbClr val="0433FF"/>
                </a:solidFill>
                <a:latin typeface="Arial MT"/>
                <a:cs typeface="Arial MT"/>
              </a:rPr>
              <a:t>the </a:t>
            </a:r>
            <a:r>
              <a:rPr sz="5900" spc="330" dirty="0">
                <a:solidFill>
                  <a:srgbClr val="0433FF"/>
                </a:solidFill>
                <a:latin typeface="Arial MT"/>
                <a:cs typeface="Arial MT"/>
              </a:rPr>
              <a:t>responsibility </a:t>
            </a:r>
            <a:r>
              <a:rPr sz="5900" spc="320" dirty="0">
                <a:solidFill>
                  <a:srgbClr val="0433FF"/>
                </a:solidFill>
                <a:latin typeface="Arial MT"/>
                <a:cs typeface="Arial MT"/>
              </a:rPr>
              <a:t>of </a:t>
            </a:r>
            <a:r>
              <a:rPr sz="5900" spc="340" dirty="0">
                <a:solidFill>
                  <a:srgbClr val="0433FF"/>
                </a:solidFill>
                <a:latin typeface="Arial MT"/>
                <a:cs typeface="Arial MT"/>
              </a:rPr>
              <a:t>providing its </a:t>
            </a:r>
            <a:r>
              <a:rPr sz="5900" spc="34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295" dirty="0">
                <a:solidFill>
                  <a:srgbClr val="0433FF"/>
                </a:solidFill>
                <a:latin typeface="Arial MT"/>
                <a:cs typeface="Arial MT"/>
              </a:rPr>
              <a:t>dependencies.</a:t>
            </a:r>
            <a:endParaRPr sz="5900" dirty="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83015" y="489326"/>
            <a:ext cx="52362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5" dirty="0">
                <a:latin typeface="Cambria"/>
                <a:cs typeface="Cambria"/>
              </a:rPr>
              <a:t>Default</a:t>
            </a:r>
            <a:r>
              <a:rPr sz="6500" b="1" spc="35" dirty="0">
                <a:latin typeface="Cambria"/>
                <a:cs typeface="Cambria"/>
              </a:rPr>
              <a:t> </a:t>
            </a:r>
            <a:r>
              <a:rPr sz="6500" b="1" spc="10" dirty="0">
                <a:latin typeface="Cambria"/>
                <a:cs typeface="Cambria"/>
              </a:rPr>
              <a:t>Scope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93306" y="3464554"/>
            <a:ext cx="15821660" cy="3204210"/>
            <a:chOff x="2493306" y="3464554"/>
            <a:chExt cx="15821660" cy="3204210"/>
          </a:xfrm>
        </p:grpSpPr>
        <p:sp>
          <p:nvSpPr>
            <p:cNvPr id="6" name="object 6"/>
            <p:cNvSpPr/>
            <p:nvPr/>
          </p:nvSpPr>
          <p:spPr>
            <a:xfrm>
              <a:off x="2671311" y="3579733"/>
              <a:ext cx="15464790" cy="2746375"/>
            </a:xfrm>
            <a:custGeom>
              <a:avLst/>
              <a:gdLst/>
              <a:ahLst/>
              <a:cxnLst/>
              <a:rect l="l" t="t" r="r" b="b"/>
              <a:pathLst>
                <a:path w="15464790" h="2746375">
                  <a:moveTo>
                    <a:pt x="15464345" y="0"/>
                  </a:moveTo>
                  <a:lnTo>
                    <a:pt x="0" y="0"/>
                  </a:lnTo>
                  <a:lnTo>
                    <a:pt x="0" y="2745989"/>
                  </a:lnTo>
                  <a:lnTo>
                    <a:pt x="15464345" y="2745989"/>
                  </a:lnTo>
                  <a:lnTo>
                    <a:pt x="154643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3306" y="3464554"/>
              <a:ext cx="198946" cy="320409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15887" y="3464554"/>
              <a:ext cx="198946" cy="320409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2253" y="3464554"/>
              <a:ext cx="15423614" cy="1780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2253" y="6270751"/>
              <a:ext cx="15423614" cy="39789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695461" y="4461635"/>
            <a:ext cx="941705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275" dirty="0">
                <a:solidFill>
                  <a:srgbClr val="0433FF"/>
                </a:solidFill>
                <a:latin typeface="Arial MT"/>
                <a:cs typeface="Arial MT"/>
              </a:rPr>
              <a:t>Default</a:t>
            </a:r>
            <a:r>
              <a:rPr sz="5900" spc="-17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360" dirty="0">
                <a:solidFill>
                  <a:srgbClr val="0433FF"/>
                </a:solidFill>
                <a:latin typeface="Arial MT"/>
                <a:cs typeface="Arial MT"/>
              </a:rPr>
              <a:t>scope</a:t>
            </a:r>
            <a:r>
              <a:rPr sz="5900" spc="-16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280" dirty="0">
                <a:solidFill>
                  <a:srgbClr val="0433FF"/>
                </a:solidFill>
                <a:latin typeface="Arial MT"/>
                <a:cs typeface="Arial MT"/>
              </a:rPr>
              <a:t>is</a:t>
            </a:r>
            <a:r>
              <a:rPr sz="5900" spc="-16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310" dirty="0">
                <a:solidFill>
                  <a:srgbClr val="0433FF"/>
                </a:solidFill>
                <a:latin typeface="Arial MT"/>
                <a:cs typeface="Arial MT"/>
              </a:rPr>
              <a:t>singleton</a:t>
            </a:r>
            <a:endParaRPr sz="59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17563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35" dirty="0">
                <a:latin typeface="Cambria"/>
                <a:cs typeface="Cambria"/>
              </a:rPr>
              <a:t>Refresher: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75" dirty="0">
                <a:latin typeface="Cambria"/>
                <a:cs typeface="Cambria"/>
              </a:rPr>
              <a:t>What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20" dirty="0">
                <a:latin typeface="Cambria"/>
                <a:cs typeface="Cambria"/>
              </a:rPr>
              <a:t>Is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-90" dirty="0">
                <a:latin typeface="Cambria"/>
                <a:cs typeface="Cambria"/>
              </a:rPr>
              <a:t>a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-15" dirty="0">
                <a:latin typeface="Cambria"/>
                <a:cs typeface="Cambria"/>
              </a:rPr>
              <a:t>Singleton?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2258110"/>
            <a:ext cx="1637919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Container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creates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only one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instance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bean,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by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default</a:t>
            </a:r>
            <a:endParaRPr sz="4250" dirty="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014" y="423868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6152" y="4121928"/>
            <a:ext cx="54984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5" dirty="0">
                <a:latin typeface="Palatino Linotype"/>
                <a:cs typeface="Palatino Linotype"/>
              </a:rPr>
              <a:t>It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cached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memory</a:t>
            </a:r>
            <a:endParaRPr sz="4250" dirty="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6102506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6152" y="5985745"/>
            <a:ext cx="928560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All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dependency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injections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1853" y="7254303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74988" y="7137543"/>
            <a:ext cx="7157084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reference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SAME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3466" y="2683592"/>
            <a:ext cx="5530365" cy="54864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987052" y="4735354"/>
            <a:ext cx="31242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FFFFFF"/>
                </a:solidFill>
                <a:latin typeface="Palatino Linotype"/>
                <a:cs typeface="Palatino Linotype"/>
              </a:rPr>
              <a:t>CricketCoach</a:t>
            </a:r>
            <a:endParaRPr sz="39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20541" y="2015447"/>
            <a:ext cx="141795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latin typeface="Arial"/>
                <a:cs typeface="Arial"/>
              </a:rPr>
              <a:t>Spring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49562" y="2330871"/>
            <a:ext cx="12584430" cy="6191250"/>
            <a:chOff x="349562" y="2330871"/>
            <a:chExt cx="12584430" cy="6191250"/>
          </a:xfrm>
        </p:grpSpPr>
        <p:sp>
          <p:nvSpPr>
            <p:cNvPr id="6" name="object 6"/>
            <p:cNvSpPr/>
            <p:nvPr/>
          </p:nvSpPr>
          <p:spPr>
            <a:xfrm>
              <a:off x="527567" y="2446051"/>
              <a:ext cx="12228195" cy="5730240"/>
            </a:xfrm>
            <a:custGeom>
              <a:avLst/>
              <a:gdLst/>
              <a:ahLst/>
              <a:cxnLst/>
              <a:rect l="l" t="t" r="r" b="b"/>
              <a:pathLst>
                <a:path w="12228195" h="5730240">
                  <a:moveTo>
                    <a:pt x="12227899" y="0"/>
                  </a:moveTo>
                  <a:lnTo>
                    <a:pt x="0" y="0"/>
                  </a:lnTo>
                  <a:lnTo>
                    <a:pt x="0" y="5730192"/>
                  </a:lnTo>
                  <a:lnTo>
                    <a:pt x="12227899" y="5730192"/>
                  </a:lnTo>
                  <a:lnTo>
                    <a:pt x="122278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562" y="2330871"/>
              <a:ext cx="12583910" cy="619091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84236" y="2493401"/>
            <a:ext cx="26650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9E880C"/>
                </a:solidFill>
                <a:latin typeface="Courier New"/>
                <a:cs typeface="Courier New"/>
              </a:rPr>
              <a:t>@RestController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71429" y="2849411"/>
            <a:ext cx="28409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Courier New"/>
                <a:cs typeface="Courier New"/>
              </a:rPr>
              <a:t>DemoController</a:t>
            </a:r>
            <a:r>
              <a:rPr sz="2300" b="1" spc="-80" dirty="0"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4236" y="2849411"/>
            <a:ext cx="2136775" cy="1445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300" b="1" spc="-8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Courier New"/>
              <a:cs typeface="Courier New"/>
            </a:endParaRPr>
          </a:p>
          <a:p>
            <a:pPr marL="716280" marR="180340">
              <a:lnSpc>
                <a:spcPct val="101600"/>
              </a:lnSpc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private  private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95460" y="3561431"/>
            <a:ext cx="905510" cy="7334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65"/>
              </a:spcBef>
            </a:pPr>
            <a:r>
              <a:rPr sz="2300" b="1" dirty="0">
                <a:latin typeface="Courier New"/>
                <a:cs typeface="Courier New"/>
              </a:rPr>
              <a:t>Coach  Coach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51072" y="3561431"/>
            <a:ext cx="2313305" cy="7334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65"/>
              </a:spcBef>
            </a:pPr>
            <a:r>
              <a:rPr sz="2300" b="1" spc="5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2300" b="1" spc="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872094"/>
                </a:solidFill>
                <a:latin typeface="Courier New"/>
                <a:cs typeface="Courier New"/>
              </a:rPr>
              <a:t>anotherCoach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87968" y="4629462"/>
            <a:ext cx="178498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9E880C"/>
                </a:solidFill>
                <a:latin typeface="Courier New"/>
                <a:cs typeface="Courier New"/>
              </a:rPr>
              <a:t>@Autowired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87968" y="4985472"/>
            <a:ext cx="10814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19520" y="4985472"/>
            <a:ext cx="5756275" cy="1089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00627A"/>
                </a:solidFill>
                <a:latin typeface="Courier New"/>
                <a:cs typeface="Courier New"/>
              </a:rPr>
              <a:t>DemoController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endParaRPr sz="2300" dirty="0">
              <a:latin typeface="Courier New"/>
              <a:cs typeface="Courier New"/>
            </a:endParaRPr>
          </a:p>
          <a:p>
            <a:pPr marL="1168400" marR="5080">
              <a:lnSpc>
                <a:spcPct val="101600"/>
              </a:lnSpc>
            </a:pPr>
            <a:r>
              <a:rPr sz="2300" b="1" dirty="0">
                <a:solidFill>
                  <a:srgbClr val="9E880C"/>
                </a:solidFill>
                <a:latin typeface="Courier New"/>
                <a:cs typeface="Courier New"/>
              </a:rPr>
              <a:t>@Qualifier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"cricketCoach"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) </a:t>
            </a:r>
            <a:r>
              <a:rPr sz="2300" b="1" spc="-137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9E880C"/>
                </a:solidFill>
                <a:latin typeface="Courier New"/>
                <a:cs typeface="Courier New"/>
              </a:rPr>
              <a:t>@Qualifier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"cricketCoach"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)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25742" y="5341482"/>
            <a:ext cx="4248150" cy="733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Courier New"/>
                <a:cs typeface="Courier New"/>
              </a:rPr>
              <a:t>Coach</a:t>
            </a:r>
            <a:r>
              <a:rPr sz="2300" b="1" spc="-60" dirty="0"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theCoach,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300" b="1" dirty="0">
                <a:latin typeface="Courier New"/>
                <a:cs typeface="Courier New"/>
              </a:rPr>
              <a:t>Coach</a:t>
            </a:r>
            <a:r>
              <a:rPr sz="2300" b="1" spc="-40" dirty="0"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theAnotherCoach)</a:t>
            </a:r>
            <a:r>
              <a:rPr sz="2300" b="1" spc="-3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4236" y="6053502"/>
            <a:ext cx="6711315" cy="20548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43965" marR="5080">
              <a:lnSpc>
                <a:spcPct val="101600"/>
              </a:lnSpc>
              <a:spcBef>
                <a:spcPts val="65"/>
              </a:spcBef>
            </a:pPr>
            <a:r>
              <a:rPr sz="2300" b="1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2300" b="1" spc="60" dirty="0">
                <a:solidFill>
                  <a:srgbClr val="872094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300" b="1" spc="6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theCoach; </a:t>
            </a:r>
            <a:r>
              <a:rPr sz="2300" b="1" spc="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872094"/>
                </a:solidFill>
                <a:latin typeface="Courier New"/>
                <a:cs typeface="Courier New"/>
              </a:rPr>
              <a:t>anotherCoach</a:t>
            </a:r>
            <a:r>
              <a:rPr sz="2300" b="1" spc="-40" dirty="0">
                <a:solidFill>
                  <a:srgbClr val="872094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300" b="1" spc="-4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theAnotherCoach;</a:t>
            </a:r>
            <a:endParaRPr sz="2300">
              <a:latin typeface="Courier New"/>
              <a:cs typeface="Courier New"/>
            </a:endParaRPr>
          </a:p>
          <a:p>
            <a:pPr marL="716280">
              <a:lnSpc>
                <a:spcPct val="100000"/>
              </a:lnSpc>
              <a:spcBef>
                <a:spcPts val="40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65492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75" dirty="0">
                <a:latin typeface="Cambria"/>
                <a:cs typeface="Cambria"/>
              </a:rPr>
              <a:t>What</a:t>
            </a:r>
            <a:r>
              <a:rPr sz="6500" spc="95" dirty="0">
                <a:latin typeface="Cambria"/>
                <a:cs typeface="Cambria"/>
              </a:rPr>
              <a:t> </a:t>
            </a:r>
            <a:r>
              <a:rPr sz="6500" spc="-165" dirty="0">
                <a:latin typeface="Cambria"/>
                <a:cs typeface="Cambria"/>
              </a:rPr>
              <a:t>is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-90" dirty="0">
                <a:latin typeface="Cambria"/>
                <a:cs typeface="Cambria"/>
              </a:rPr>
              <a:t>a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-15" dirty="0">
                <a:latin typeface="Cambria"/>
                <a:cs typeface="Cambria"/>
              </a:rPr>
              <a:t>Singleton?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829960" y="1004702"/>
            <a:ext cx="6787515" cy="4739005"/>
            <a:chOff x="7829960" y="1004702"/>
            <a:chExt cx="6787515" cy="4739005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0604" y="4895502"/>
              <a:ext cx="3210540" cy="84769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9960" y="1004702"/>
              <a:ext cx="6786976" cy="31637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248796" y="1852708"/>
              <a:ext cx="5949315" cy="1454150"/>
            </a:xfrm>
            <a:custGeom>
              <a:avLst/>
              <a:gdLst/>
              <a:ahLst/>
              <a:cxnLst/>
              <a:rect l="l" t="t" r="r" b="b"/>
              <a:pathLst>
                <a:path w="5949315" h="1454150">
                  <a:moveTo>
                    <a:pt x="5896951" y="0"/>
                  </a:moveTo>
                  <a:lnTo>
                    <a:pt x="52354" y="0"/>
                  </a:lnTo>
                  <a:lnTo>
                    <a:pt x="31977" y="4114"/>
                  </a:lnTo>
                  <a:lnTo>
                    <a:pt x="15335" y="15335"/>
                  </a:lnTo>
                  <a:lnTo>
                    <a:pt x="4114" y="31977"/>
                  </a:lnTo>
                  <a:lnTo>
                    <a:pt x="0" y="52354"/>
                  </a:lnTo>
                  <a:lnTo>
                    <a:pt x="0" y="1401454"/>
                  </a:lnTo>
                  <a:lnTo>
                    <a:pt x="4114" y="1421835"/>
                  </a:lnTo>
                  <a:lnTo>
                    <a:pt x="15335" y="1438477"/>
                  </a:lnTo>
                  <a:lnTo>
                    <a:pt x="31977" y="1449695"/>
                  </a:lnTo>
                  <a:lnTo>
                    <a:pt x="52354" y="1453809"/>
                  </a:lnTo>
                  <a:lnTo>
                    <a:pt x="5896951" y="1453809"/>
                  </a:lnTo>
                  <a:lnTo>
                    <a:pt x="5917323" y="1449695"/>
                  </a:lnTo>
                  <a:lnTo>
                    <a:pt x="5933965" y="1438477"/>
                  </a:lnTo>
                  <a:lnTo>
                    <a:pt x="5945189" y="1421835"/>
                  </a:lnTo>
                  <a:lnTo>
                    <a:pt x="5949305" y="1401454"/>
                  </a:lnTo>
                  <a:lnTo>
                    <a:pt x="5949305" y="52354"/>
                  </a:lnTo>
                  <a:lnTo>
                    <a:pt x="5945189" y="31977"/>
                  </a:lnTo>
                  <a:lnTo>
                    <a:pt x="5933965" y="15335"/>
                  </a:lnTo>
                  <a:lnTo>
                    <a:pt x="5917323" y="4114"/>
                  </a:lnTo>
                  <a:lnTo>
                    <a:pt x="5896951" y="0"/>
                  </a:lnTo>
                  <a:close/>
                </a:path>
              </a:pathLst>
            </a:custGeom>
            <a:solidFill>
              <a:srgbClr val="0119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603383" y="2338034"/>
            <a:ext cx="524002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Both</a:t>
            </a:r>
            <a:r>
              <a:rPr sz="2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point</a:t>
            </a:r>
            <a:r>
              <a:rPr sz="29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to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the</a:t>
            </a:r>
            <a:r>
              <a:rPr sz="295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same</a:t>
            </a:r>
            <a:r>
              <a:rPr sz="295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Palatino Linotype"/>
                <a:cs typeface="Palatino Linotype"/>
              </a:rPr>
              <a:t>instance</a:t>
            </a:r>
            <a:endParaRPr sz="295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09289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50" dirty="0">
                <a:latin typeface="Cambria"/>
                <a:cs typeface="Cambria"/>
              </a:rPr>
              <a:t>Explicitly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-20" dirty="0">
                <a:latin typeface="Cambria"/>
                <a:cs typeface="Cambria"/>
              </a:rPr>
              <a:t>Specify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65" dirty="0">
                <a:latin typeface="Cambria"/>
                <a:cs typeface="Cambria"/>
              </a:rPr>
              <a:t>Bean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10" dirty="0">
                <a:latin typeface="Cambria"/>
                <a:cs typeface="Cambria"/>
              </a:rPr>
              <a:t>Scope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03520" y="2174865"/>
            <a:ext cx="16094075" cy="5372100"/>
            <a:chOff x="2003520" y="2174865"/>
            <a:chExt cx="16094075" cy="5372100"/>
          </a:xfrm>
        </p:grpSpPr>
        <p:sp>
          <p:nvSpPr>
            <p:cNvPr id="4" name="object 4"/>
            <p:cNvSpPr/>
            <p:nvPr/>
          </p:nvSpPr>
          <p:spPr>
            <a:xfrm>
              <a:off x="2181525" y="2290045"/>
              <a:ext cx="15741650" cy="4913630"/>
            </a:xfrm>
            <a:custGeom>
              <a:avLst/>
              <a:gdLst/>
              <a:ahLst/>
              <a:cxnLst/>
              <a:rect l="l" t="t" r="r" b="b"/>
              <a:pathLst>
                <a:path w="15741650" h="4913630">
                  <a:moveTo>
                    <a:pt x="15741091" y="0"/>
                  </a:moveTo>
                  <a:lnTo>
                    <a:pt x="0" y="0"/>
                  </a:lnTo>
                  <a:lnTo>
                    <a:pt x="0" y="4913462"/>
                  </a:lnTo>
                  <a:lnTo>
                    <a:pt x="15741091" y="4913462"/>
                  </a:lnTo>
                  <a:lnTo>
                    <a:pt x="157410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3520" y="2174865"/>
              <a:ext cx="198946" cy="53715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98303" y="2174865"/>
              <a:ext cx="198946" cy="53715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2466" y="2174865"/>
              <a:ext cx="15695857" cy="1780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2466" y="7148536"/>
              <a:ext cx="15695857" cy="3978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38194" y="2327082"/>
            <a:ext cx="1231900" cy="1223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just">
              <a:lnSpc>
                <a:spcPct val="100400"/>
              </a:lnSpc>
              <a:spcBef>
                <a:spcPts val="125"/>
              </a:spcBef>
            </a:pPr>
            <a:r>
              <a:rPr sz="2600" b="1" spc="15" dirty="0">
                <a:solidFill>
                  <a:srgbClr val="0033B3"/>
                </a:solidFill>
                <a:latin typeface="Courier New"/>
                <a:cs typeface="Courier New"/>
              </a:rPr>
              <a:t>import  import  import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45682" y="2327082"/>
            <a:ext cx="13095605" cy="1223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25"/>
              </a:spcBef>
            </a:pPr>
            <a:r>
              <a:rPr sz="2600" b="1" spc="20" dirty="0">
                <a:latin typeface="Courier New"/>
                <a:cs typeface="Courier New"/>
              </a:rPr>
              <a:t>org.springframework.beans.factory.config.ConfigurableBeanFactory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2600" b="1" spc="-155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600" b="1" spc="20" dirty="0">
                <a:latin typeface="Courier New"/>
                <a:cs typeface="Courier New"/>
              </a:rPr>
              <a:t>org.springframework.context.annotation.</a:t>
            </a:r>
            <a:r>
              <a:rPr sz="2600" b="1" spc="20" dirty="0">
                <a:solidFill>
                  <a:srgbClr val="9E880C"/>
                </a:solidFill>
                <a:latin typeface="Courier New"/>
                <a:cs typeface="Courier New"/>
              </a:rPr>
              <a:t>Scope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2600" b="1" spc="2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600" b="1" spc="20" dirty="0">
                <a:latin typeface="Courier New"/>
                <a:cs typeface="Courier New"/>
              </a:rPr>
              <a:t>org.springframework.stereotype.</a:t>
            </a:r>
            <a:r>
              <a:rPr sz="2600" b="1" spc="20" dirty="0">
                <a:solidFill>
                  <a:srgbClr val="9E880C"/>
                </a:solidFill>
                <a:latin typeface="Courier New"/>
                <a:cs typeface="Courier New"/>
              </a:rPr>
              <a:t>Component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38194" y="4316550"/>
            <a:ext cx="9476105" cy="28149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25"/>
              </a:spcBef>
            </a:pPr>
            <a:r>
              <a:rPr sz="2600" b="1" spc="20" dirty="0">
                <a:solidFill>
                  <a:srgbClr val="9E880C"/>
                </a:solidFill>
                <a:latin typeface="Courier New"/>
                <a:cs typeface="Courier New"/>
              </a:rPr>
              <a:t>@Component </a:t>
            </a:r>
            <a:r>
              <a:rPr sz="2600" b="1" spc="25" dirty="0">
                <a:solidFill>
                  <a:srgbClr val="9E880C"/>
                </a:solidFill>
                <a:latin typeface="Courier New"/>
                <a:cs typeface="Courier New"/>
              </a:rPr>
              <a:t> </a:t>
            </a:r>
            <a:r>
              <a:rPr sz="2600" b="1" spc="20" dirty="0">
                <a:solidFill>
                  <a:srgbClr val="9E880C"/>
                </a:solidFill>
                <a:latin typeface="Courier New"/>
                <a:cs typeface="Courier New"/>
              </a:rPr>
              <a:t>@Scope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600" b="1" spc="20" dirty="0">
                <a:latin typeface="Courier New"/>
                <a:cs typeface="Courier New"/>
              </a:rPr>
              <a:t>ConfigurableBeanFactory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2600" b="1" i="1" spc="20" dirty="0">
                <a:solidFill>
                  <a:srgbClr val="872094"/>
                </a:solidFill>
                <a:latin typeface="Courier New"/>
                <a:cs typeface="Courier New"/>
              </a:rPr>
              <a:t>SCOPE_SINGLETON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) </a:t>
            </a:r>
            <a:r>
              <a:rPr sz="2600" b="1" spc="-155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60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600" b="1" spc="2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60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2600" b="1" spc="3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600" b="1" spc="15" dirty="0">
                <a:latin typeface="Courier New"/>
                <a:cs typeface="Courier New"/>
              </a:rPr>
              <a:t>CricketCoach</a:t>
            </a:r>
            <a:r>
              <a:rPr sz="2600" b="1" spc="30" dirty="0">
                <a:latin typeface="Courier New"/>
                <a:cs typeface="Courier New"/>
              </a:rPr>
              <a:t> </a:t>
            </a:r>
            <a:r>
              <a:rPr sz="2600" b="1" spc="15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2600" b="1" spc="3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600" b="1" spc="15" dirty="0">
                <a:latin typeface="Courier New"/>
                <a:cs typeface="Courier New"/>
              </a:rPr>
              <a:t>Coach</a:t>
            </a:r>
            <a:r>
              <a:rPr sz="2600" b="1" spc="25" dirty="0">
                <a:latin typeface="Courier New"/>
                <a:cs typeface="Courier New"/>
              </a:rPr>
              <a:t> 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Courier New"/>
              <a:cs typeface="Courier New"/>
            </a:endParaRPr>
          </a:p>
          <a:p>
            <a:pPr marL="577850">
              <a:lnSpc>
                <a:spcPct val="100000"/>
              </a:lnSpc>
            </a:pP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9799" y="4786195"/>
            <a:ext cx="1349375" cy="396240"/>
          </a:xfrm>
          <a:custGeom>
            <a:avLst/>
            <a:gdLst/>
            <a:ahLst/>
            <a:cxnLst/>
            <a:rect l="l" t="t" r="r" b="b"/>
            <a:pathLst>
              <a:path w="1349375" h="396239">
                <a:moveTo>
                  <a:pt x="679004" y="0"/>
                </a:moveTo>
                <a:lnTo>
                  <a:pt x="679004" y="134601"/>
                </a:lnTo>
                <a:lnTo>
                  <a:pt x="0" y="134601"/>
                </a:lnTo>
                <a:lnTo>
                  <a:pt x="0" y="261284"/>
                </a:lnTo>
                <a:lnTo>
                  <a:pt x="679004" y="261284"/>
                </a:lnTo>
                <a:lnTo>
                  <a:pt x="679004" y="395885"/>
                </a:lnTo>
                <a:lnTo>
                  <a:pt x="1349141" y="197942"/>
                </a:lnTo>
                <a:lnTo>
                  <a:pt x="679004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15766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40" dirty="0">
                <a:latin typeface="Cambria"/>
                <a:cs typeface="Cambria"/>
              </a:rPr>
              <a:t>Additional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70" dirty="0">
                <a:latin typeface="Cambria"/>
                <a:cs typeface="Cambria"/>
              </a:rPr>
              <a:t>Spring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65" dirty="0">
                <a:latin typeface="Cambria"/>
                <a:cs typeface="Cambria"/>
              </a:rPr>
              <a:t>Bean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50" dirty="0">
                <a:latin typeface="Cambria"/>
                <a:cs typeface="Cambria"/>
              </a:rPr>
              <a:t>Scopes</a:t>
            </a:r>
            <a:endParaRPr sz="6500">
              <a:latin typeface="Cambria"/>
              <a:cs typeface="Cambri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670084"/>
              </p:ext>
            </p:extLst>
          </p:nvPr>
        </p:nvGraphicFramePr>
        <p:xfrm>
          <a:off x="1345508" y="2539189"/>
          <a:ext cx="17639665" cy="6950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36515"/>
                <a:gridCol w="12503150"/>
              </a:tblGrid>
              <a:tr h="11584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40"/>
                        </a:spcBef>
                      </a:pPr>
                      <a:r>
                        <a:rPr sz="3450" b="1" spc="5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Scope</a:t>
                      </a:r>
                      <a:endParaRPr sz="3450" dirty="0">
                        <a:latin typeface="Arial"/>
                        <a:cs typeface="Arial"/>
                      </a:endParaRPr>
                    </a:p>
                  </a:txBody>
                  <a:tcPr marL="0" marR="0" marT="29718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F3F1DF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40"/>
                        </a:spcBef>
                      </a:pPr>
                      <a:r>
                        <a:rPr sz="3450" b="1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297180" marB="0">
                    <a:lnL w="12700">
                      <a:solidFill>
                        <a:srgbClr val="F3F1DF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</a:tcPr>
                </a:tc>
              </a:tr>
              <a:tr h="11584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40"/>
                        </a:spcBef>
                      </a:pPr>
                      <a:r>
                        <a:rPr sz="3450" b="1" dirty="0">
                          <a:latin typeface="Arial"/>
                          <a:cs typeface="Arial"/>
                        </a:rPr>
                        <a:t>singleton</a:t>
                      </a:r>
                      <a:endParaRPr sz="3450" dirty="0">
                        <a:latin typeface="Arial"/>
                        <a:cs typeface="Arial"/>
                      </a:endParaRPr>
                    </a:p>
                  </a:txBody>
                  <a:tcPr marL="0" marR="0" marT="29718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40"/>
                        </a:spcBef>
                      </a:pPr>
                      <a:r>
                        <a:rPr sz="3450" spc="5" dirty="0">
                          <a:latin typeface="Arial MT"/>
                          <a:cs typeface="Arial MT"/>
                        </a:rPr>
                        <a:t>Create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single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shared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instance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bean.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Default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scope.</a:t>
                      </a:r>
                      <a:endParaRPr sz="3450" dirty="0">
                        <a:latin typeface="Arial MT"/>
                        <a:cs typeface="Arial MT"/>
                      </a:endParaRPr>
                    </a:p>
                  </a:txBody>
                  <a:tcPr marL="0" marR="0" marT="29718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</a:tr>
              <a:tr h="11584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40"/>
                        </a:spcBef>
                      </a:pPr>
                      <a:r>
                        <a:rPr sz="3450" b="1" dirty="0">
                          <a:latin typeface="Arial"/>
                          <a:cs typeface="Arial"/>
                        </a:rPr>
                        <a:t>prototype</a:t>
                      </a:r>
                      <a:endParaRPr sz="3450" dirty="0">
                        <a:latin typeface="Arial"/>
                        <a:cs typeface="Arial"/>
                      </a:endParaRPr>
                    </a:p>
                  </a:txBody>
                  <a:tcPr marL="0" marR="0" marT="29718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40"/>
                        </a:spcBef>
                      </a:pPr>
                      <a:r>
                        <a:rPr sz="3450" spc="5" dirty="0">
                          <a:latin typeface="Arial MT"/>
                          <a:cs typeface="Arial MT"/>
                        </a:rPr>
                        <a:t>Creates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new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bean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instance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each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container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request.</a:t>
                      </a:r>
                      <a:endParaRPr sz="3450" dirty="0">
                        <a:latin typeface="Arial MT"/>
                        <a:cs typeface="Arial MT"/>
                      </a:endParaRPr>
                    </a:p>
                  </a:txBody>
                  <a:tcPr marL="0" marR="0" marT="29718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</a:tr>
              <a:tr h="11584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40"/>
                        </a:spcBef>
                      </a:pPr>
                      <a:r>
                        <a:rPr sz="3450" b="1" spc="5" dirty="0">
                          <a:latin typeface="Arial"/>
                          <a:cs typeface="Arial"/>
                        </a:rPr>
                        <a:t>request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29718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40"/>
                        </a:spcBef>
                      </a:pPr>
                      <a:r>
                        <a:rPr sz="3450" spc="5" dirty="0">
                          <a:latin typeface="Arial MT"/>
                          <a:cs typeface="Arial MT"/>
                        </a:rPr>
                        <a:t>Scoped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an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HTTP</a:t>
                      </a:r>
                      <a:r>
                        <a:rPr sz="345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web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request.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Only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used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for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web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apps.</a:t>
                      </a:r>
                      <a:endParaRPr sz="3450" dirty="0">
                        <a:latin typeface="Arial MT"/>
                        <a:cs typeface="Arial MT"/>
                      </a:endParaRPr>
                    </a:p>
                  </a:txBody>
                  <a:tcPr marL="0" marR="0" marT="29718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</a:tr>
              <a:tr h="11584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40"/>
                        </a:spcBef>
                      </a:pPr>
                      <a:r>
                        <a:rPr sz="3450" b="1" spc="5" dirty="0">
                          <a:latin typeface="Arial"/>
                          <a:cs typeface="Arial"/>
                        </a:rPr>
                        <a:t>session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29718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40"/>
                        </a:spcBef>
                      </a:pPr>
                      <a:r>
                        <a:rPr sz="3450" spc="5" dirty="0">
                          <a:latin typeface="Arial MT"/>
                          <a:cs typeface="Arial MT"/>
                        </a:rPr>
                        <a:t>Scoped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to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an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HTTP</a:t>
                      </a:r>
                      <a:r>
                        <a:rPr sz="345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web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session.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Only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used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for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web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apps.</a:t>
                      </a:r>
                      <a:endParaRPr sz="3450" dirty="0">
                        <a:latin typeface="Arial MT"/>
                        <a:cs typeface="Arial MT"/>
                      </a:endParaRPr>
                    </a:p>
                  </a:txBody>
                  <a:tcPr marL="0" marR="0" marT="29718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</a:tr>
              <a:tr h="11584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40"/>
                        </a:spcBef>
                      </a:pPr>
                      <a:r>
                        <a:rPr sz="3450" b="1" dirty="0">
                          <a:latin typeface="Arial"/>
                          <a:cs typeface="Arial"/>
                        </a:rPr>
                        <a:t>global-session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29718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5713095" marR="624840" indent="-5080635">
                        <a:lnSpc>
                          <a:spcPts val="3960"/>
                        </a:lnSpc>
                        <a:spcBef>
                          <a:spcPts val="640"/>
                        </a:spcBef>
                      </a:pPr>
                      <a:r>
                        <a:rPr sz="3450" spc="5" dirty="0">
                          <a:latin typeface="Arial MT"/>
                          <a:cs typeface="Arial MT"/>
                        </a:rPr>
                        <a:t>Scoped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global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HTTP</a:t>
                      </a:r>
                      <a:r>
                        <a:rPr sz="345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web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session.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Only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used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for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web </a:t>
                      </a:r>
                      <a:r>
                        <a:rPr sz="3450" spc="-94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apps.</a:t>
                      </a:r>
                      <a:endParaRPr sz="3450" dirty="0">
                        <a:latin typeface="Arial MT"/>
                        <a:cs typeface="Arial MT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1350744" y="2544425"/>
            <a:ext cx="17640300" cy="1158875"/>
            <a:chOff x="1350744" y="2544425"/>
            <a:chExt cx="17640300" cy="11588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0744" y="2544425"/>
              <a:ext cx="17640059" cy="11584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5974" y="2942318"/>
              <a:ext cx="1329802" cy="4711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28444" y="2952789"/>
              <a:ext cx="2418774" cy="46071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10906" y="4104587"/>
            <a:ext cx="1978997" cy="46071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42197" y="4094116"/>
            <a:ext cx="11570328" cy="47118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object 10"/>
          <p:cNvGrpSpPr/>
          <p:nvPr/>
        </p:nvGrpSpPr>
        <p:grpSpPr>
          <a:xfrm>
            <a:off x="1350744" y="4861349"/>
            <a:ext cx="17640300" cy="1158875"/>
            <a:chOff x="1350744" y="4861349"/>
            <a:chExt cx="17640300" cy="1158875"/>
          </a:xfrm>
        </p:grpSpPr>
        <p:sp>
          <p:nvSpPr>
            <p:cNvPr id="11" name="object 11"/>
            <p:cNvSpPr/>
            <p:nvPr/>
          </p:nvSpPr>
          <p:spPr>
            <a:xfrm>
              <a:off x="1350733" y="4861350"/>
              <a:ext cx="17640300" cy="1158875"/>
            </a:xfrm>
            <a:custGeom>
              <a:avLst/>
              <a:gdLst/>
              <a:ahLst/>
              <a:cxnLst/>
              <a:rect l="l" t="t" r="r" b="b"/>
              <a:pathLst>
                <a:path w="17640300" h="1158875">
                  <a:moveTo>
                    <a:pt x="17640059" y="0"/>
                  </a:moveTo>
                  <a:lnTo>
                    <a:pt x="5136781" y="0"/>
                  </a:lnTo>
                  <a:lnTo>
                    <a:pt x="0" y="0"/>
                  </a:lnTo>
                  <a:lnTo>
                    <a:pt x="0" y="1158468"/>
                  </a:lnTo>
                  <a:lnTo>
                    <a:pt x="5136781" y="1158468"/>
                  </a:lnTo>
                  <a:lnTo>
                    <a:pt x="17640059" y="1158468"/>
                  </a:lnTo>
                  <a:lnTo>
                    <a:pt x="17640059" y="0"/>
                  </a:lnTo>
                  <a:close/>
                </a:path>
              </a:pathLst>
            </a:custGeom>
            <a:solidFill>
              <a:srgbClr val="EEEBE2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0435" y="5277326"/>
              <a:ext cx="2031351" cy="4502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93498" y="5256384"/>
              <a:ext cx="11057254" cy="471189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20323" y="6439594"/>
            <a:ext cx="1612516" cy="45024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46905" y="6418652"/>
            <a:ext cx="11360910" cy="471189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1350744" y="7178284"/>
            <a:ext cx="17640300" cy="1158875"/>
            <a:chOff x="1350744" y="7178284"/>
            <a:chExt cx="17640300" cy="1158875"/>
          </a:xfrm>
        </p:grpSpPr>
        <p:sp>
          <p:nvSpPr>
            <p:cNvPr id="17" name="object 17"/>
            <p:cNvSpPr/>
            <p:nvPr/>
          </p:nvSpPr>
          <p:spPr>
            <a:xfrm>
              <a:off x="1350733" y="7178287"/>
              <a:ext cx="17640300" cy="1158875"/>
            </a:xfrm>
            <a:custGeom>
              <a:avLst/>
              <a:gdLst/>
              <a:ahLst/>
              <a:cxnLst/>
              <a:rect l="l" t="t" r="r" b="b"/>
              <a:pathLst>
                <a:path w="17640300" h="1158875">
                  <a:moveTo>
                    <a:pt x="17640059" y="0"/>
                  </a:moveTo>
                  <a:lnTo>
                    <a:pt x="5136781" y="0"/>
                  </a:lnTo>
                  <a:lnTo>
                    <a:pt x="0" y="0"/>
                  </a:lnTo>
                  <a:lnTo>
                    <a:pt x="0" y="1158468"/>
                  </a:lnTo>
                  <a:lnTo>
                    <a:pt x="5136781" y="1158468"/>
                  </a:lnTo>
                  <a:lnTo>
                    <a:pt x="17640059" y="1158468"/>
                  </a:lnTo>
                  <a:lnTo>
                    <a:pt x="17640059" y="0"/>
                  </a:lnTo>
                  <a:close/>
                </a:path>
              </a:pathLst>
            </a:custGeom>
            <a:solidFill>
              <a:srgbClr val="EEEBE2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78440" y="7580921"/>
              <a:ext cx="1654399" cy="3769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36435" y="7570450"/>
              <a:ext cx="11381852" cy="471189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366420" y="8743189"/>
            <a:ext cx="3088911" cy="46071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109731" y="8481417"/>
            <a:ext cx="11245730" cy="47118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188110" y="9078257"/>
            <a:ext cx="1078501" cy="3769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95084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70" dirty="0">
                <a:latin typeface="Cambria"/>
                <a:cs typeface="Cambria"/>
              </a:rPr>
              <a:t>Prototype</a:t>
            </a:r>
            <a:r>
              <a:rPr sz="6500" spc="95" dirty="0">
                <a:latin typeface="Cambria"/>
                <a:cs typeface="Cambria"/>
              </a:rPr>
              <a:t> </a:t>
            </a:r>
            <a:r>
              <a:rPr sz="6500" spc="35" dirty="0">
                <a:latin typeface="Cambria"/>
                <a:cs typeface="Cambria"/>
              </a:rPr>
              <a:t>Scope</a:t>
            </a:r>
            <a:r>
              <a:rPr sz="6500" spc="95" dirty="0">
                <a:latin typeface="Cambria"/>
                <a:cs typeface="Cambria"/>
              </a:rPr>
              <a:t> </a:t>
            </a:r>
            <a:r>
              <a:rPr sz="6500" spc="-50" dirty="0">
                <a:latin typeface="Cambria"/>
                <a:cs typeface="Cambria"/>
              </a:rPr>
              <a:t>Example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90201" y="3401006"/>
            <a:ext cx="16094075" cy="5372100"/>
            <a:chOff x="1990201" y="3401006"/>
            <a:chExt cx="16094075" cy="5372100"/>
          </a:xfrm>
        </p:grpSpPr>
        <p:sp>
          <p:nvSpPr>
            <p:cNvPr id="4" name="object 4"/>
            <p:cNvSpPr/>
            <p:nvPr/>
          </p:nvSpPr>
          <p:spPr>
            <a:xfrm>
              <a:off x="2168206" y="3516186"/>
              <a:ext cx="15741650" cy="4913630"/>
            </a:xfrm>
            <a:custGeom>
              <a:avLst/>
              <a:gdLst/>
              <a:ahLst/>
              <a:cxnLst/>
              <a:rect l="l" t="t" r="r" b="b"/>
              <a:pathLst>
                <a:path w="15741650" h="4913630">
                  <a:moveTo>
                    <a:pt x="15741091" y="0"/>
                  </a:moveTo>
                  <a:lnTo>
                    <a:pt x="0" y="0"/>
                  </a:lnTo>
                  <a:lnTo>
                    <a:pt x="0" y="4913462"/>
                  </a:lnTo>
                  <a:lnTo>
                    <a:pt x="15741091" y="4913462"/>
                  </a:lnTo>
                  <a:lnTo>
                    <a:pt x="157410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0201" y="3401006"/>
              <a:ext cx="198946" cy="53715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85004" y="3401006"/>
              <a:ext cx="198946" cy="53715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9148" y="3401006"/>
              <a:ext cx="15695857" cy="1780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9148" y="8374676"/>
              <a:ext cx="15695857" cy="3978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24875" y="3553223"/>
            <a:ext cx="1231900" cy="1223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just">
              <a:lnSpc>
                <a:spcPct val="100400"/>
              </a:lnSpc>
              <a:spcBef>
                <a:spcPts val="125"/>
              </a:spcBef>
            </a:pPr>
            <a:r>
              <a:rPr sz="2600" b="1" spc="15" dirty="0">
                <a:solidFill>
                  <a:srgbClr val="0033B3"/>
                </a:solidFill>
                <a:latin typeface="Courier New"/>
                <a:cs typeface="Courier New"/>
              </a:rPr>
              <a:t>import  import  import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32363" y="3553223"/>
            <a:ext cx="13095605" cy="1223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25"/>
              </a:spcBef>
            </a:pPr>
            <a:r>
              <a:rPr sz="2600" b="1" spc="20" dirty="0">
                <a:latin typeface="Courier New"/>
                <a:cs typeface="Courier New"/>
              </a:rPr>
              <a:t>org.springframework.beans.factory.config.ConfigurableBeanFactory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2600" b="1" spc="-155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600" b="1" spc="20" dirty="0">
                <a:latin typeface="Courier New"/>
                <a:cs typeface="Courier New"/>
              </a:rPr>
              <a:t>org.springframework.context.annotation.</a:t>
            </a:r>
            <a:r>
              <a:rPr sz="2600" b="1" spc="20" dirty="0">
                <a:solidFill>
                  <a:srgbClr val="9E880C"/>
                </a:solidFill>
                <a:latin typeface="Courier New"/>
                <a:cs typeface="Courier New"/>
              </a:rPr>
              <a:t>Scope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2600" b="1" spc="2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600" b="1" spc="20" dirty="0">
                <a:latin typeface="Courier New"/>
                <a:cs typeface="Courier New"/>
              </a:rPr>
              <a:t>org.springframework.stereotype.</a:t>
            </a:r>
            <a:r>
              <a:rPr sz="2600" b="1" spc="20" dirty="0">
                <a:solidFill>
                  <a:srgbClr val="9E880C"/>
                </a:solidFill>
                <a:latin typeface="Courier New"/>
                <a:cs typeface="Courier New"/>
              </a:rPr>
              <a:t>Component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24875" y="5542691"/>
            <a:ext cx="9476105" cy="28149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25"/>
              </a:spcBef>
            </a:pPr>
            <a:r>
              <a:rPr sz="2600" b="1" spc="20" dirty="0">
                <a:solidFill>
                  <a:srgbClr val="9E880C"/>
                </a:solidFill>
                <a:latin typeface="Courier New"/>
                <a:cs typeface="Courier New"/>
              </a:rPr>
              <a:t>@Component </a:t>
            </a:r>
            <a:r>
              <a:rPr sz="2600" b="1" spc="25" dirty="0">
                <a:solidFill>
                  <a:srgbClr val="9E880C"/>
                </a:solidFill>
                <a:latin typeface="Courier New"/>
                <a:cs typeface="Courier New"/>
              </a:rPr>
              <a:t> </a:t>
            </a:r>
            <a:r>
              <a:rPr sz="2600" b="1" spc="20" dirty="0">
                <a:solidFill>
                  <a:srgbClr val="9E880C"/>
                </a:solidFill>
                <a:latin typeface="Courier New"/>
                <a:cs typeface="Courier New"/>
              </a:rPr>
              <a:t>@Scope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600" b="1" spc="20" dirty="0">
                <a:latin typeface="Courier New"/>
                <a:cs typeface="Courier New"/>
              </a:rPr>
              <a:t>ConfigurableBeanFactory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2600" b="1" i="1" spc="20" dirty="0">
                <a:solidFill>
                  <a:srgbClr val="872094"/>
                </a:solidFill>
                <a:latin typeface="Courier New"/>
                <a:cs typeface="Courier New"/>
              </a:rPr>
              <a:t>SCOPE_PROTOTYPE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) </a:t>
            </a:r>
            <a:r>
              <a:rPr sz="2600" b="1" spc="-155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600" b="1" spc="1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600" b="1" spc="2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60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2600" b="1" spc="3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600" b="1" spc="15" dirty="0">
                <a:latin typeface="Courier New"/>
                <a:cs typeface="Courier New"/>
              </a:rPr>
              <a:t>CricketCoach</a:t>
            </a:r>
            <a:r>
              <a:rPr sz="2600" b="1" spc="30" dirty="0">
                <a:latin typeface="Courier New"/>
                <a:cs typeface="Courier New"/>
              </a:rPr>
              <a:t> </a:t>
            </a:r>
            <a:r>
              <a:rPr sz="2600" b="1" spc="15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2600" b="1" spc="3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600" b="1" spc="15" dirty="0">
                <a:latin typeface="Courier New"/>
                <a:cs typeface="Courier New"/>
              </a:rPr>
              <a:t>Coach</a:t>
            </a:r>
            <a:r>
              <a:rPr sz="2600" b="1" spc="25" dirty="0">
                <a:latin typeface="Courier New"/>
                <a:cs typeface="Courier New"/>
              </a:rPr>
              <a:t> 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Courier New"/>
              <a:cs typeface="Courier New"/>
            </a:endParaRPr>
          </a:p>
          <a:p>
            <a:pPr marL="577850">
              <a:lnSpc>
                <a:spcPct val="100000"/>
              </a:lnSpc>
            </a:pP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3150" y="6017205"/>
            <a:ext cx="1349375" cy="396240"/>
          </a:xfrm>
          <a:custGeom>
            <a:avLst/>
            <a:gdLst/>
            <a:ahLst/>
            <a:cxnLst/>
            <a:rect l="l" t="t" r="r" b="b"/>
            <a:pathLst>
              <a:path w="1349375" h="396239">
                <a:moveTo>
                  <a:pt x="679004" y="0"/>
                </a:moveTo>
                <a:lnTo>
                  <a:pt x="679004" y="134601"/>
                </a:lnTo>
                <a:lnTo>
                  <a:pt x="0" y="134601"/>
                </a:lnTo>
                <a:lnTo>
                  <a:pt x="0" y="261284"/>
                </a:lnTo>
                <a:lnTo>
                  <a:pt x="679004" y="261284"/>
                </a:lnTo>
                <a:lnTo>
                  <a:pt x="679004" y="395885"/>
                </a:lnTo>
                <a:lnTo>
                  <a:pt x="1349141" y="197943"/>
                </a:lnTo>
                <a:lnTo>
                  <a:pt x="679004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5976" y="1756176"/>
            <a:ext cx="12803275" cy="115179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48330" y="1787589"/>
            <a:ext cx="12698730" cy="1047115"/>
          </a:xfrm>
          <a:prstGeom prst="rect">
            <a:avLst/>
          </a:prstGeom>
          <a:solidFill>
            <a:srgbClr val="531B93"/>
          </a:solidFill>
        </p:spPr>
        <p:txBody>
          <a:bodyPr vert="horz" wrap="square" lIns="0" tIns="235585" rIns="0" bIns="0" rtlCol="0">
            <a:spAutoFit/>
          </a:bodyPr>
          <a:lstStyle/>
          <a:p>
            <a:pPr marL="520700">
              <a:lnSpc>
                <a:spcPct val="100000"/>
              </a:lnSpc>
              <a:spcBef>
                <a:spcPts val="1855"/>
              </a:spcBef>
            </a:pP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Prototype</a:t>
            </a: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scope:</a:t>
            </a: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new </a:t>
            </a: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object instance for</a:t>
            </a: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 each</a:t>
            </a: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 injection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66775" y="2243940"/>
            <a:ext cx="5530355" cy="54864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000560" y="3555160"/>
            <a:ext cx="209168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solidFill>
                  <a:srgbClr val="FFFFFF"/>
                </a:solidFill>
                <a:latin typeface="Palatino Linotype"/>
                <a:cs typeface="Palatino Linotype"/>
              </a:rPr>
              <a:t>CricketCoach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73838" y="1562466"/>
            <a:ext cx="141795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latin typeface="Arial"/>
                <a:cs typeface="Arial"/>
              </a:rPr>
              <a:t>Spring</a:t>
            </a:r>
            <a:endParaRPr sz="3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92670" y="5649462"/>
            <a:ext cx="209168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solidFill>
                  <a:srgbClr val="FFFFFF"/>
                </a:solidFill>
                <a:latin typeface="Palatino Linotype"/>
                <a:cs typeface="Palatino Linotype"/>
              </a:rPr>
              <a:t>CricketCoach</a:t>
            </a:r>
            <a:endParaRPr sz="2600">
              <a:latin typeface="Palatino Linotype"/>
              <a:cs typeface="Palatino Linotyp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11066" y="3346421"/>
            <a:ext cx="12584430" cy="6191250"/>
            <a:chOff x="611066" y="3346421"/>
            <a:chExt cx="12584430" cy="6191250"/>
          </a:xfrm>
        </p:grpSpPr>
        <p:sp>
          <p:nvSpPr>
            <p:cNvPr id="7" name="object 7"/>
            <p:cNvSpPr/>
            <p:nvPr/>
          </p:nvSpPr>
          <p:spPr>
            <a:xfrm>
              <a:off x="789071" y="3461601"/>
              <a:ext cx="12228195" cy="5730240"/>
            </a:xfrm>
            <a:custGeom>
              <a:avLst/>
              <a:gdLst/>
              <a:ahLst/>
              <a:cxnLst/>
              <a:rect l="l" t="t" r="r" b="b"/>
              <a:pathLst>
                <a:path w="12228194" h="5730240">
                  <a:moveTo>
                    <a:pt x="12227899" y="0"/>
                  </a:moveTo>
                  <a:lnTo>
                    <a:pt x="0" y="0"/>
                  </a:lnTo>
                  <a:lnTo>
                    <a:pt x="0" y="5730192"/>
                  </a:lnTo>
                  <a:lnTo>
                    <a:pt x="12227899" y="5730192"/>
                  </a:lnTo>
                  <a:lnTo>
                    <a:pt x="122278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066" y="3346421"/>
              <a:ext cx="12583910" cy="619091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45740" y="3508941"/>
            <a:ext cx="26650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9E880C"/>
                </a:solidFill>
                <a:latin typeface="Courier New"/>
                <a:cs typeface="Courier New"/>
              </a:rPr>
              <a:t>@RestController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32934" y="3864951"/>
            <a:ext cx="28409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Courier New"/>
                <a:cs typeface="Courier New"/>
              </a:rPr>
              <a:t>DemoController</a:t>
            </a:r>
            <a:r>
              <a:rPr sz="2300" b="1" spc="-80" dirty="0"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5740" y="3864951"/>
            <a:ext cx="2136775" cy="1445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300" b="1" spc="-8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Courier New"/>
              <a:cs typeface="Courier New"/>
            </a:endParaRPr>
          </a:p>
          <a:p>
            <a:pPr marL="716280" marR="180340">
              <a:lnSpc>
                <a:spcPct val="101600"/>
              </a:lnSpc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private  private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56964" y="4576971"/>
            <a:ext cx="905510" cy="7334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65"/>
              </a:spcBef>
            </a:pPr>
            <a:r>
              <a:rPr sz="2300" b="1" dirty="0">
                <a:latin typeface="Courier New"/>
                <a:cs typeface="Courier New"/>
              </a:rPr>
              <a:t>Coach  Coach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12576" y="4576971"/>
            <a:ext cx="2313305" cy="7334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65"/>
              </a:spcBef>
            </a:pPr>
            <a:r>
              <a:rPr sz="2300" b="1" spc="5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2300" b="1" spc="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872094"/>
                </a:solidFill>
                <a:latin typeface="Courier New"/>
                <a:cs typeface="Courier New"/>
              </a:rPr>
              <a:t>anotherCoach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49472" y="5645001"/>
            <a:ext cx="178498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9E880C"/>
                </a:solidFill>
                <a:latin typeface="Courier New"/>
                <a:cs typeface="Courier New"/>
              </a:rPr>
              <a:t>@Autowired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49472" y="6001011"/>
            <a:ext cx="10814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81024" y="6001011"/>
            <a:ext cx="5756275" cy="1089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00627A"/>
                </a:solidFill>
                <a:latin typeface="Courier New"/>
                <a:cs typeface="Courier New"/>
              </a:rPr>
              <a:t>DemoController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endParaRPr sz="2300">
              <a:latin typeface="Courier New"/>
              <a:cs typeface="Courier New"/>
            </a:endParaRPr>
          </a:p>
          <a:p>
            <a:pPr marL="1168400" marR="5080">
              <a:lnSpc>
                <a:spcPct val="101600"/>
              </a:lnSpc>
            </a:pPr>
            <a:r>
              <a:rPr sz="2300" b="1" dirty="0">
                <a:solidFill>
                  <a:srgbClr val="9E880C"/>
                </a:solidFill>
                <a:latin typeface="Courier New"/>
                <a:cs typeface="Courier New"/>
              </a:rPr>
              <a:t>@Qualifier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"cricketCoach"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) </a:t>
            </a:r>
            <a:r>
              <a:rPr sz="2300" b="1" spc="-137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9E880C"/>
                </a:solidFill>
                <a:latin typeface="Courier New"/>
                <a:cs typeface="Courier New"/>
              </a:rPr>
              <a:t>@Qualifier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"cricketCoach"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87252" y="6357022"/>
            <a:ext cx="4248150" cy="733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Courier New"/>
                <a:cs typeface="Courier New"/>
              </a:rPr>
              <a:t>Coach</a:t>
            </a:r>
            <a:r>
              <a:rPr sz="2300" b="1" spc="-60" dirty="0"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theCoach,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300" b="1" dirty="0">
                <a:latin typeface="Courier New"/>
                <a:cs typeface="Courier New"/>
              </a:rPr>
              <a:t>Coach</a:t>
            </a:r>
            <a:r>
              <a:rPr sz="2300" b="1" spc="-40" dirty="0"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theAnotherCoach)</a:t>
            </a:r>
            <a:r>
              <a:rPr sz="2300" b="1" spc="-3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5740" y="7069042"/>
            <a:ext cx="6711315" cy="20548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43965" marR="5080">
              <a:lnSpc>
                <a:spcPct val="101600"/>
              </a:lnSpc>
              <a:spcBef>
                <a:spcPts val="65"/>
              </a:spcBef>
            </a:pPr>
            <a:r>
              <a:rPr sz="2300" b="1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2300" b="1" spc="60" dirty="0">
                <a:solidFill>
                  <a:srgbClr val="872094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300" b="1" spc="6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theCoach; </a:t>
            </a:r>
            <a:r>
              <a:rPr sz="2300" b="1" spc="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872094"/>
                </a:solidFill>
                <a:latin typeface="Courier New"/>
                <a:cs typeface="Courier New"/>
              </a:rPr>
              <a:t>anotherCoach</a:t>
            </a:r>
            <a:r>
              <a:rPr sz="2300" b="1" spc="-40" dirty="0">
                <a:solidFill>
                  <a:srgbClr val="872094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300" b="1" spc="-4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theAnotherCoach;</a:t>
            </a:r>
            <a:endParaRPr sz="2300">
              <a:latin typeface="Courier New"/>
              <a:cs typeface="Courier New"/>
            </a:endParaRPr>
          </a:p>
          <a:p>
            <a:pPr marL="716280">
              <a:lnSpc>
                <a:spcPct val="100000"/>
              </a:lnSpc>
              <a:spcBef>
                <a:spcPts val="40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95084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70" dirty="0">
                <a:latin typeface="Cambria"/>
                <a:cs typeface="Cambria"/>
              </a:rPr>
              <a:t>Prototype</a:t>
            </a:r>
            <a:r>
              <a:rPr sz="6500" spc="95" dirty="0">
                <a:latin typeface="Cambria"/>
                <a:cs typeface="Cambria"/>
              </a:rPr>
              <a:t> </a:t>
            </a:r>
            <a:r>
              <a:rPr sz="6500" spc="35" dirty="0">
                <a:latin typeface="Cambria"/>
                <a:cs typeface="Cambria"/>
              </a:rPr>
              <a:t>Scope</a:t>
            </a:r>
            <a:r>
              <a:rPr sz="6500" spc="95" dirty="0">
                <a:latin typeface="Cambria"/>
                <a:cs typeface="Cambria"/>
              </a:rPr>
              <a:t> </a:t>
            </a:r>
            <a:r>
              <a:rPr sz="6500" spc="-50" dirty="0">
                <a:latin typeface="Cambria"/>
                <a:cs typeface="Cambria"/>
              </a:rPr>
              <a:t>Example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95976" y="1756176"/>
            <a:ext cx="14929485" cy="5077460"/>
            <a:chOff x="395976" y="1756176"/>
            <a:chExt cx="14929485" cy="5077460"/>
          </a:xfrm>
        </p:grpSpPr>
        <p:sp>
          <p:nvSpPr>
            <p:cNvPr id="21" name="object 21"/>
            <p:cNvSpPr/>
            <p:nvPr/>
          </p:nvSpPr>
          <p:spPr>
            <a:xfrm>
              <a:off x="10671319" y="4378492"/>
              <a:ext cx="3439160" cy="1676400"/>
            </a:xfrm>
            <a:custGeom>
              <a:avLst/>
              <a:gdLst/>
              <a:ahLst/>
              <a:cxnLst/>
              <a:rect l="l" t="t" r="r" b="b"/>
              <a:pathLst>
                <a:path w="3439159" h="1676400">
                  <a:moveTo>
                    <a:pt x="45988" y="1663700"/>
                  </a:moveTo>
                  <a:lnTo>
                    <a:pt x="20826" y="1663700"/>
                  </a:lnTo>
                  <a:lnTo>
                    <a:pt x="14466" y="1676400"/>
                  </a:lnTo>
                  <a:lnTo>
                    <a:pt x="47632" y="1676400"/>
                  </a:lnTo>
                  <a:lnTo>
                    <a:pt x="45988" y="1663700"/>
                  </a:lnTo>
                  <a:close/>
                </a:path>
                <a:path w="3439159" h="1676400">
                  <a:moveTo>
                    <a:pt x="51177" y="1666064"/>
                  </a:moveTo>
                  <a:lnTo>
                    <a:pt x="47632" y="1676400"/>
                  </a:lnTo>
                  <a:lnTo>
                    <a:pt x="55401" y="1676400"/>
                  </a:lnTo>
                  <a:lnTo>
                    <a:pt x="51177" y="1666064"/>
                  </a:lnTo>
                  <a:close/>
                </a:path>
                <a:path w="3439159" h="1676400">
                  <a:moveTo>
                    <a:pt x="51987" y="1663700"/>
                  </a:moveTo>
                  <a:lnTo>
                    <a:pt x="50210" y="1663700"/>
                  </a:lnTo>
                  <a:lnTo>
                    <a:pt x="51177" y="1666064"/>
                  </a:lnTo>
                  <a:lnTo>
                    <a:pt x="51987" y="1663700"/>
                  </a:lnTo>
                  <a:close/>
                </a:path>
                <a:path w="3439159" h="1676400">
                  <a:moveTo>
                    <a:pt x="54604" y="1651000"/>
                  </a:moveTo>
                  <a:lnTo>
                    <a:pt x="10157" y="1651000"/>
                  </a:lnTo>
                  <a:lnTo>
                    <a:pt x="8795" y="1663700"/>
                  </a:lnTo>
                  <a:lnTo>
                    <a:pt x="49198" y="1663700"/>
                  </a:lnTo>
                  <a:lnTo>
                    <a:pt x="54604" y="1651000"/>
                  </a:lnTo>
                  <a:close/>
                </a:path>
                <a:path w="3439159" h="1676400">
                  <a:moveTo>
                    <a:pt x="63542" y="1651000"/>
                  </a:moveTo>
                  <a:lnTo>
                    <a:pt x="59414" y="1651000"/>
                  </a:lnTo>
                  <a:lnTo>
                    <a:pt x="53703" y="1663700"/>
                  </a:lnTo>
                  <a:lnTo>
                    <a:pt x="61610" y="1663700"/>
                  </a:lnTo>
                  <a:lnTo>
                    <a:pt x="63542" y="1651000"/>
                  </a:lnTo>
                  <a:close/>
                </a:path>
                <a:path w="3439159" h="1676400">
                  <a:moveTo>
                    <a:pt x="87838" y="1651000"/>
                  </a:moveTo>
                  <a:lnTo>
                    <a:pt x="69196" y="1651000"/>
                  </a:lnTo>
                  <a:lnTo>
                    <a:pt x="67623" y="1663700"/>
                  </a:lnTo>
                  <a:lnTo>
                    <a:pt x="76835" y="1663700"/>
                  </a:lnTo>
                  <a:lnTo>
                    <a:pt x="87838" y="1651000"/>
                  </a:lnTo>
                  <a:close/>
                </a:path>
                <a:path w="3439159" h="1676400">
                  <a:moveTo>
                    <a:pt x="10230" y="1638300"/>
                  </a:moveTo>
                  <a:lnTo>
                    <a:pt x="0" y="1638300"/>
                  </a:lnTo>
                  <a:lnTo>
                    <a:pt x="4240" y="1651000"/>
                  </a:lnTo>
                  <a:lnTo>
                    <a:pt x="9230" y="1640637"/>
                  </a:lnTo>
                  <a:lnTo>
                    <a:pt x="10230" y="1638300"/>
                  </a:lnTo>
                  <a:close/>
                </a:path>
                <a:path w="3439159" h="1676400">
                  <a:moveTo>
                    <a:pt x="81324" y="1638300"/>
                  </a:moveTo>
                  <a:lnTo>
                    <a:pt x="10355" y="1638300"/>
                  </a:lnTo>
                  <a:lnTo>
                    <a:pt x="9230" y="1640637"/>
                  </a:lnTo>
                  <a:lnTo>
                    <a:pt x="4797" y="1651000"/>
                  </a:lnTo>
                  <a:lnTo>
                    <a:pt x="78940" y="1651000"/>
                  </a:lnTo>
                  <a:lnTo>
                    <a:pt x="81324" y="1638300"/>
                  </a:lnTo>
                  <a:close/>
                </a:path>
                <a:path w="3439159" h="1676400">
                  <a:moveTo>
                    <a:pt x="106467" y="1625600"/>
                  </a:moveTo>
                  <a:lnTo>
                    <a:pt x="98155" y="1638300"/>
                  </a:lnTo>
                  <a:lnTo>
                    <a:pt x="91373" y="1638300"/>
                  </a:lnTo>
                  <a:lnTo>
                    <a:pt x="90070" y="1651000"/>
                  </a:lnTo>
                  <a:lnTo>
                    <a:pt x="96858" y="1651000"/>
                  </a:lnTo>
                  <a:lnTo>
                    <a:pt x="103274" y="1638300"/>
                  </a:lnTo>
                  <a:lnTo>
                    <a:pt x="106467" y="1625600"/>
                  </a:lnTo>
                  <a:close/>
                </a:path>
                <a:path w="3439159" h="1676400">
                  <a:moveTo>
                    <a:pt x="109404" y="1638300"/>
                  </a:moveTo>
                  <a:lnTo>
                    <a:pt x="105239" y="1638300"/>
                  </a:lnTo>
                  <a:lnTo>
                    <a:pt x="106444" y="1651000"/>
                  </a:lnTo>
                  <a:lnTo>
                    <a:pt x="109404" y="1638300"/>
                  </a:lnTo>
                  <a:close/>
                </a:path>
                <a:path w="3439159" h="1676400">
                  <a:moveTo>
                    <a:pt x="77180" y="1625600"/>
                  </a:moveTo>
                  <a:lnTo>
                    <a:pt x="10446" y="1625600"/>
                  </a:lnTo>
                  <a:lnTo>
                    <a:pt x="8841" y="1638300"/>
                  </a:lnTo>
                  <a:lnTo>
                    <a:pt x="66825" y="1638300"/>
                  </a:lnTo>
                  <a:lnTo>
                    <a:pt x="77180" y="1625600"/>
                  </a:lnTo>
                  <a:close/>
                </a:path>
                <a:path w="3439159" h="1676400">
                  <a:moveTo>
                    <a:pt x="93535" y="1625600"/>
                  </a:moveTo>
                  <a:lnTo>
                    <a:pt x="77180" y="1625600"/>
                  </a:lnTo>
                  <a:lnTo>
                    <a:pt x="71055" y="1638300"/>
                  </a:lnTo>
                  <a:lnTo>
                    <a:pt x="94510" y="1638300"/>
                  </a:lnTo>
                  <a:lnTo>
                    <a:pt x="95005" y="1637773"/>
                  </a:lnTo>
                  <a:lnTo>
                    <a:pt x="93535" y="1625600"/>
                  </a:lnTo>
                  <a:close/>
                </a:path>
                <a:path w="3439159" h="1676400">
                  <a:moveTo>
                    <a:pt x="95005" y="1637773"/>
                  </a:moveTo>
                  <a:lnTo>
                    <a:pt x="94510" y="1638300"/>
                  </a:lnTo>
                  <a:lnTo>
                    <a:pt x="95069" y="1638300"/>
                  </a:lnTo>
                  <a:lnTo>
                    <a:pt x="95005" y="1637773"/>
                  </a:lnTo>
                  <a:close/>
                </a:path>
                <a:path w="3439159" h="1676400">
                  <a:moveTo>
                    <a:pt x="99949" y="1632523"/>
                  </a:moveTo>
                  <a:lnTo>
                    <a:pt x="95005" y="1637773"/>
                  </a:lnTo>
                  <a:lnTo>
                    <a:pt x="95069" y="1638300"/>
                  </a:lnTo>
                  <a:lnTo>
                    <a:pt x="97305" y="1638300"/>
                  </a:lnTo>
                  <a:lnTo>
                    <a:pt x="99949" y="1632523"/>
                  </a:lnTo>
                  <a:close/>
                </a:path>
                <a:path w="3439159" h="1676400">
                  <a:moveTo>
                    <a:pt x="106467" y="1625600"/>
                  </a:moveTo>
                  <a:lnTo>
                    <a:pt x="103117" y="1625600"/>
                  </a:lnTo>
                  <a:lnTo>
                    <a:pt x="99949" y="1632523"/>
                  </a:lnTo>
                  <a:lnTo>
                    <a:pt x="106467" y="1625600"/>
                  </a:lnTo>
                  <a:close/>
                </a:path>
                <a:path w="3439159" h="1676400">
                  <a:moveTo>
                    <a:pt x="54087" y="1612900"/>
                  </a:moveTo>
                  <a:lnTo>
                    <a:pt x="33391" y="1612900"/>
                  </a:lnTo>
                  <a:lnTo>
                    <a:pt x="27869" y="1625600"/>
                  </a:lnTo>
                  <a:lnTo>
                    <a:pt x="54071" y="1625600"/>
                  </a:lnTo>
                  <a:lnTo>
                    <a:pt x="54087" y="1612900"/>
                  </a:lnTo>
                  <a:close/>
                </a:path>
                <a:path w="3439159" h="1676400">
                  <a:moveTo>
                    <a:pt x="93232" y="1612900"/>
                  </a:moveTo>
                  <a:lnTo>
                    <a:pt x="58849" y="1612900"/>
                  </a:lnTo>
                  <a:lnTo>
                    <a:pt x="54071" y="1625600"/>
                  </a:lnTo>
                  <a:lnTo>
                    <a:pt x="84416" y="1625600"/>
                  </a:lnTo>
                  <a:lnTo>
                    <a:pt x="94403" y="1617331"/>
                  </a:lnTo>
                  <a:lnTo>
                    <a:pt x="93232" y="1612900"/>
                  </a:lnTo>
                  <a:close/>
                </a:path>
                <a:path w="3439159" h="1676400">
                  <a:moveTo>
                    <a:pt x="152247" y="1600200"/>
                  </a:moveTo>
                  <a:lnTo>
                    <a:pt x="93054" y="1600200"/>
                  </a:lnTo>
                  <a:lnTo>
                    <a:pt x="91098" y="1612900"/>
                  </a:lnTo>
                  <a:lnTo>
                    <a:pt x="99756" y="1612900"/>
                  </a:lnTo>
                  <a:lnTo>
                    <a:pt x="94403" y="1617331"/>
                  </a:lnTo>
                  <a:lnTo>
                    <a:pt x="96587" y="1625600"/>
                  </a:lnTo>
                  <a:lnTo>
                    <a:pt x="117350" y="1625600"/>
                  </a:lnTo>
                  <a:lnTo>
                    <a:pt x="143584" y="1613632"/>
                  </a:lnTo>
                  <a:lnTo>
                    <a:pt x="143208" y="1612900"/>
                  </a:lnTo>
                  <a:lnTo>
                    <a:pt x="152247" y="1600200"/>
                  </a:lnTo>
                  <a:close/>
                </a:path>
                <a:path w="3439159" h="1676400">
                  <a:moveTo>
                    <a:pt x="146635" y="1619579"/>
                  </a:moveTo>
                  <a:lnTo>
                    <a:pt x="147796" y="1625600"/>
                  </a:lnTo>
                  <a:lnTo>
                    <a:pt x="149723" y="1625600"/>
                  </a:lnTo>
                  <a:lnTo>
                    <a:pt x="146635" y="1619579"/>
                  </a:lnTo>
                  <a:close/>
                </a:path>
                <a:path w="3439159" h="1676400">
                  <a:moveTo>
                    <a:pt x="145346" y="1612900"/>
                  </a:moveTo>
                  <a:lnTo>
                    <a:pt x="145189" y="1612900"/>
                  </a:lnTo>
                  <a:lnTo>
                    <a:pt x="143584" y="1613632"/>
                  </a:lnTo>
                  <a:lnTo>
                    <a:pt x="146635" y="1619579"/>
                  </a:lnTo>
                  <a:lnTo>
                    <a:pt x="145346" y="1612900"/>
                  </a:lnTo>
                  <a:close/>
                </a:path>
                <a:path w="3439159" h="1676400">
                  <a:moveTo>
                    <a:pt x="99756" y="1612900"/>
                  </a:moveTo>
                  <a:lnTo>
                    <a:pt x="93232" y="1612900"/>
                  </a:lnTo>
                  <a:lnTo>
                    <a:pt x="94403" y="1617331"/>
                  </a:lnTo>
                  <a:lnTo>
                    <a:pt x="99756" y="1612900"/>
                  </a:lnTo>
                  <a:close/>
                </a:path>
                <a:path w="3439159" h="1676400">
                  <a:moveTo>
                    <a:pt x="90759" y="1600200"/>
                  </a:moveTo>
                  <a:lnTo>
                    <a:pt x="68872" y="1600200"/>
                  </a:lnTo>
                  <a:lnTo>
                    <a:pt x="63325" y="1612900"/>
                  </a:lnTo>
                  <a:lnTo>
                    <a:pt x="87588" y="1612900"/>
                  </a:lnTo>
                  <a:lnTo>
                    <a:pt x="90759" y="1600200"/>
                  </a:lnTo>
                  <a:close/>
                </a:path>
                <a:path w="3439159" h="1676400">
                  <a:moveTo>
                    <a:pt x="93054" y="1600200"/>
                  </a:moveTo>
                  <a:lnTo>
                    <a:pt x="90759" y="1600200"/>
                  </a:lnTo>
                  <a:lnTo>
                    <a:pt x="87588" y="1612900"/>
                  </a:lnTo>
                  <a:lnTo>
                    <a:pt x="91098" y="1612900"/>
                  </a:lnTo>
                  <a:lnTo>
                    <a:pt x="93054" y="1600200"/>
                  </a:lnTo>
                  <a:close/>
                </a:path>
                <a:path w="3439159" h="1676400">
                  <a:moveTo>
                    <a:pt x="176937" y="1587500"/>
                  </a:moveTo>
                  <a:lnTo>
                    <a:pt x="102040" y="1587500"/>
                  </a:lnTo>
                  <a:lnTo>
                    <a:pt x="96363" y="1600200"/>
                  </a:lnTo>
                  <a:lnTo>
                    <a:pt x="176399" y="1600200"/>
                  </a:lnTo>
                  <a:lnTo>
                    <a:pt x="176937" y="1587500"/>
                  </a:lnTo>
                  <a:close/>
                </a:path>
                <a:path w="3439159" h="1676400">
                  <a:moveTo>
                    <a:pt x="190245" y="1587500"/>
                  </a:moveTo>
                  <a:lnTo>
                    <a:pt x="180694" y="1587500"/>
                  </a:lnTo>
                  <a:lnTo>
                    <a:pt x="176399" y="1600200"/>
                  </a:lnTo>
                  <a:lnTo>
                    <a:pt x="181934" y="1600200"/>
                  </a:lnTo>
                  <a:lnTo>
                    <a:pt x="190245" y="1587500"/>
                  </a:lnTo>
                  <a:close/>
                </a:path>
                <a:path w="3439159" h="1676400">
                  <a:moveTo>
                    <a:pt x="217524" y="1574800"/>
                  </a:moveTo>
                  <a:lnTo>
                    <a:pt x="208407" y="1574800"/>
                  </a:lnTo>
                  <a:lnTo>
                    <a:pt x="207042" y="1587500"/>
                  </a:lnTo>
                  <a:lnTo>
                    <a:pt x="196569" y="1587500"/>
                  </a:lnTo>
                  <a:lnTo>
                    <a:pt x="200611" y="1600200"/>
                  </a:lnTo>
                  <a:lnTo>
                    <a:pt x="209777" y="1600200"/>
                  </a:lnTo>
                  <a:lnTo>
                    <a:pt x="216126" y="1587500"/>
                  </a:lnTo>
                  <a:lnTo>
                    <a:pt x="217524" y="1574800"/>
                  </a:lnTo>
                  <a:close/>
                </a:path>
                <a:path w="3439159" h="1676400">
                  <a:moveTo>
                    <a:pt x="184600" y="1574800"/>
                  </a:moveTo>
                  <a:lnTo>
                    <a:pt x="128306" y="1574800"/>
                  </a:lnTo>
                  <a:lnTo>
                    <a:pt x="122404" y="1587500"/>
                  </a:lnTo>
                  <a:lnTo>
                    <a:pt x="171296" y="1587500"/>
                  </a:lnTo>
                  <a:lnTo>
                    <a:pt x="184600" y="1574800"/>
                  </a:lnTo>
                  <a:close/>
                </a:path>
                <a:path w="3439159" h="1676400">
                  <a:moveTo>
                    <a:pt x="186214" y="1574800"/>
                  </a:moveTo>
                  <a:lnTo>
                    <a:pt x="184600" y="1574800"/>
                  </a:lnTo>
                  <a:lnTo>
                    <a:pt x="171296" y="1587500"/>
                  </a:lnTo>
                  <a:lnTo>
                    <a:pt x="186214" y="1574800"/>
                  </a:lnTo>
                  <a:close/>
                </a:path>
                <a:path w="3439159" h="1676400">
                  <a:moveTo>
                    <a:pt x="208407" y="1574800"/>
                  </a:moveTo>
                  <a:lnTo>
                    <a:pt x="186214" y="1574800"/>
                  </a:lnTo>
                  <a:lnTo>
                    <a:pt x="171296" y="1587500"/>
                  </a:lnTo>
                  <a:lnTo>
                    <a:pt x="200999" y="1587500"/>
                  </a:lnTo>
                  <a:lnTo>
                    <a:pt x="208407" y="1574800"/>
                  </a:lnTo>
                  <a:close/>
                </a:path>
                <a:path w="3439159" h="1676400">
                  <a:moveTo>
                    <a:pt x="228792" y="1574800"/>
                  </a:moveTo>
                  <a:lnTo>
                    <a:pt x="225406" y="1587500"/>
                  </a:lnTo>
                  <a:lnTo>
                    <a:pt x="228778" y="1587500"/>
                  </a:lnTo>
                  <a:lnTo>
                    <a:pt x="228792" y="1574800"/>
                  </a:lnTo>
                  <a:close/>
                </a:path>
                <a:path w="3439159" h="1676400">
                  <a:moveTo>
                    <a:pt x="148572" y="1562100"/>
                  </a:moveTo>
                  <a:lnTo>
                    <a:pt x="144409" y="1562100"/>
                  </a:lnTo>
                  <a:lnTo>
                    <a:pt x="143712" y="1574800"/>
                  </a:lnTo>
                  <a:lnTo>
                    <a:pt x="156581" y="1574800"/>
                  </a:lnTo>
                  <a:lnTo>
                    <a:pt x="148572" y="1562100"/>
                  </a:lnTo>
                  <a:close/>
                </a:path>
                <a:path w="3439159" h="1676400">
                  <a:moveTo>
                    <a:pt x="243168" y="1562100"/>
                  </a:moveTo>
                  <a:lnTo>
                    <a:pt x="154072" y="1562100"/>
                  </a:lnTo>
                  <a:lnTo>
                    <a:pt x="160826" y="1574800"/>
                  </a:lnTo>
                  <a:lnTo>
                    <a:pt x="240098" y="1574800"/>
                  </a:lnTo>
                  <a:lnTo>
                    <a:pt x="243168" y="1562100"/>
                  </a:lnTo>
                  <a:close/>
                </a:path>
                <a:path w="3439159" h="1676400">
                  <a:moveTo>
                    <a:pt x="248593" y="1562100"/>
                  </a:moveTo>
                  <a:lnTo>
                    <a:pt x="244212" y="1574800"/>
                  </a:lnTo>
                  <a:lnTo>
                    <a:pt x="245480" y="1574800"/>
                  </a:lnTo>
                  <a:lnTo>
                    <a:pt x="248593" y="1562100"/>
                  </a:lnTo>
                  <a:close/>
                </a:path>
                <a:path w="3439159" h="1676400">
                  <a:moveTo>
                    <a:pt x="178400" y="1549400"/>
                  </a:moveTo>
                  <a:lnTo>
                    <a:pt x="168209" y="1549400"/>
                  </a:lnTo>
                  <a:lnTo>
                    <a:pt x="161136" y="1562100"/>
                  </a:lnTo>
                  <a:lnTo>
                    <a:pt x="187746" y="1562100"/>
                  </a:lnTo>
                  <a:lnTo>
                    <a:pt x="178400" y="1549400"/>
                  </a:lnTo>
                  <a:close/>
                </a:path>
                <a:path w="3439159" h="1676400">
                  <a:moveTo>
                    <a:pt x="240421" y="1549400"/>
                  </a:moveTo>
                  <a:lnTo>
                    <a:pt x="194738" y="1549400"/>
                  </a:lnTo>
                  <a:lnTo>
                    <a:pt x="192287" y="1562100"/>
                  </a:lnTo>
                  <a:lnTo>
                    <a:pt x="239874" y="1562100"/>
                  </a:lnTo>
                  <a:lnTo>
                    <a:pt x="240421" y="1549400"/>
                  </a:lnTo>
                  <a:close/>
                </a:path>
                <a:path w="3439159" h="1676400">
                  <a:moveTo>
                    <a:pt x="264096" y="1549400"/>
                  </a:moveTo>
                  <a:lnTo>
                    <a:pt x="244379" y="1549400"/>
                  </a:lnTo>
                  <a:lnTo>
                    <a:pt x="239874" y="1562100"/>
                  </a:lnTo>
                  <a:lnTo>
                    <a:pt x="254210" y="1562100"/>
                  </a:lnTo>
                  <a:lnTo>
                    <a:pt x="264096" y="1549400"/>
                  </a:lnTo>
                  <a:close/>
                </a:path>
                <a:path w="3439159" h="1676400">
                  <a:moveTo>
                    <a:pt x="293816" y="1536700"/>
                  </a:moveTo>
                  <a:lnTo>
                    <a:pt x="202989" y="1536700"/>
                  </a:lnTo>
                  <a:lnTo>
                    <a:pt x="196635" y="1549400"/>
                  </a:lnTo>
                  <a:lnTo>
                    <a:pt x="268210" y="1549400"/>
                  </a:lnTo>
                  <a:lnTo>
                    <a:pt x="272114" y="1562100"/>
                  </a:lnTo>
                  <a:lnTo>
                    <a:pt x="283447" y="1562100"/>
                  </a:lnTo>
                  <a:lnTo>
                    <a:pt x="289118" y="1549400"/>
                  </a:lnTo>
                  <a:lnTo>
                    <a:pt x="293816" y="1536700"/>
                  </a:lnTo>
                  <a:close/>
                </a:path>
                <a:path w="3439159" h="1676400">
                  <a:moveTo>
                    <a:pt x="294378" y="1549400"/>
                  </a:moveTo>
                  <a:lnTo>
                    <a:pt x="287394" y="1562100"/>
                  </a:lnTo>
                  <a:lnTo>
                    <a:pt x="291090" y="1562100"/>
                  </a:lnTo>
                  <a:lnTo>
                    <a:pt x="294378" y="1549400"/>
                  </a:lnTo>
                  <a:close/>
                </a:path>
                <a:path w="3439159" h="1676400">
                  <a:moveTo>
                    <a:pt x="305010" y="1536700"/>
                  </a:moveTo>
                  <a:lnTo>
                    <a:pt x="293816" y="1536700"/>
                  </a:lnTo>
                  <a:lnTo>
                    <a:pt x="293865" y="1549400"/>
                  </a:lnTo>
                  <a:lnTo>
                    <a:pt x="304005" y="1549400"/>
                  </a:lnTo>
                  <a:lnTo>
                    <a:pt x="305010" y="1536700"/>
                  </a:lnTo>
                  <a:close/>
                </a:path>
                <a:path w="3439159" h="1676400">
                  <a:moveTo>
                    <a:pt x="306403" y="1524000"/>
                  </a:moveTo>
                  <a:lnTo>
                    <a:pt x="235181" y="1524000"/>
                  </a:lnTo>
                  <a:lnTo>
                    <a:pt x="229835" y="1536700"/>
                  </a:lnTo>
                  <a:lnTo>
                    <a:pt x="299954" y="1536700"/>
                  </a:lnTo>
                  <a:lnTo>
                    <a:pt x="306403" y="1524000"/>
                  </a:lnTo>
                  <a:close/>
                </a:path>
                <a:path w="3439159" h="1676400">
                  <a:moveTo>
                    <a:pt x="309949" y="1524000"/>
                  </a:moveTo>
                  <a:lnTo>
                    <a:pt x="305865" y="1536700"/>
                  </a:lnTo>
                  <a:lnTo>
                    <a:pt x="308220" y="1536700"/>
                  </a:lnTo>
                  <a:lnTo>
                    <a:pt x="309949" y="1524000"/>
                  </a:lnTo>
                  <a:close/>
                </a:path>
                <a:path w="3439159" h="1676400">
                  <a:moveTo>
                    <a:pt x="339047" y="1524000"/>
                  </a:moveTo>
                  <a:lnTo>
                    <a:pt x="319922" y="1524000"/>
                  </a:lnTo>
                  <a:lnTo>
                    <a:pt x="321134" y="1536700"/>
                  </a:lnTo>
                  <a:lnTo>
                    <a:pt x="325208" y="1536700"/>
                  </a:lnTo>
                  <a:lnTo>
                    <a:pt x="339047" y="1524000"/>
                  </a:lnTo>
                  <a:close/>
                </a:path>
                <a:path w="3439159" h="1676400">
                  <a:moveTo>
                    <a:pt x="246983" y="1511300"/>
                  </a:moveTo>
                  <a:lnTo>
                    <a:pt x="242382" y="1511300"/>
                  </a:lnTo>
                  <a:lnTo>
                    <a:pt x="238296" y="1524000"/>
                  </a:lnTo>
                  <a:lnTo>
                    <a:pt x="252489" y="1524000"/>
                  </a:lnTo>
                  <a:lnTo>
                    <a:pt x="246983" y="1511300"/>
                  </a:lnTo>
                  <a:close/>
                </a:path>
                <a:path w="3439159" h="1676400">
                  <a:moveTo>
                    <a:pt x="290709" y="1511300"/>
                  </a:moveTo>
                  <a:lnTo>
                    <a:pt x="259290" y="1511300"/>
                  </a:lnTo>
                  <a:lnTo>
                    <a:pt x="252489" y="1524000"/>
                  </a:lnTo>
                  <a:lnTo>
                    <a:pt x="284287" y="1524000"/>
                  </a:lnTo>
                  <a:lnTo>
                    <a:pt x="290709" y="1511300"/>
                  </a:lnTo>
                  <a:close/>
                </a:path>
                <a:path w="3439159" h="1676400">
                  <a:moveTo>
                    <a:pt x="320388" y="1511300"/>
                  </a:moveTo>
                  <a:lnTo>
                    <a:pt x="295893" y="1511300"/>
                  </a:lnTo>
                  <a:lnTo>
                    <a:pt x="288232" y="1524000"/>
                  </a:lnTo>
                  <a:lnTo>
                    <a:pt x="319697" y="1524000"/>
                  </a:lnTo>
                  <a:lnTo>
                    <a:pt x="320388" y="1511300"/>
                  </a:lnTo>
                  <a:close/>
                </a:path>
                <a:path w="3439159" h="1676400">
                  <a:moveTo>
                    <a:pt x="337029" y="1511300"/>
                  </a:moveTo>
                  <a:lnTo>
                    <a:pt x="323299" y="1511300"/>
                  </a:lnTo>
                  <a:lnTo>
                    <a:pt x="321868" y="1524000"/>
                  </a:lnTo>
                  <a:lnTo>
                    <a:pt x="333068" y="1524000"/>
                  </a:lnTo>
                  <a:lnTo>
                    <a:pt x="337029" y="1511300"/>
                  </a:lnTo>
                  <a:close/>
                </a:path>
                <a:path w="3439159" h="1676400">
                  <a:moveTo>
                    <a:pt x="363203" y="1498600"/>
                  </a:moveTo>
                  <a:lnTo>
                    <a:pt x="339602" y="1498600"/>
                  </a:lnTo>
                  <a:lnTo>
                    <a:pt x="340387" y="1511300"/>
                  </a:lnTo>
                  <a:lnTo>
                    <a:pt x="342028" y="1511300"/>
                  </a:lnTo>
                  <a:lnTo>
                    <a:pt x="342548" y="1524000"/>
                  </a:lnTo>
                  <a:lnTo>
                    <a:pt x="348993" y="1524000"/>
                  </a:lnTo>
                  <a:lnTo>
                    <a:pt x="349141" y="1511300"/>
                  </a:lnTo>
                  <a:lnTo>
                    <a:pt x="363203" y="1498600"/>
                  </a:lnTo>
                  <a:close/>
                </a:path>
                <a:path w="3439159" h="1676400">
                  <a:moveTo>
                    <a:pt x="364941" y="1511300"/>
                  </a:moveTo>
                  <a:lnTo>
                    <a:pt x="357869" y="1524000"/>
                  </a:lnTo>
                  <a:lnTo>
                    <a:pt x="366883" y="1524000"/>
                  </a:lnTo>
                  <a:lnTo>
                    <a:pt x="364941" y="1511300"/>
                  </a:lnTo>
                  <a:close/>
                </a:path>
                <a:path w="3439159" h="1676400">
                  <a:moveTo>
                    <a:pt x="273834" y="1498600"/>
                  </a:moveTo>
                  <a:lnTo>
                    <a:pt x="268893" y="1511300"/>
                  </a:lnTo>
                  <a:lnTo>
                    <a:pt x="278299" y="1511300"/>
                  </a:lnTo>
                  <a:lnTo>
                    <a:pt x="273834" y="1498600"/>
                  </a:lnTo>
                  <a:close/>
                </a:path>
                <a:path w="3439159" h="1676400">
                  <a:moveTo>
                    <a:pt x="335046" y="1498600"/>
                  </a:moveTo>
                  <a:lnTo>
                    <a:pt x="278894" y="1498600"/>
                  </a:lnTo>
                  <a:lnTo>
                    <a:pt x="278299" y="1511300"/>
                  </a:lnTo>
                  <a:lnTo>
                    <a:pt x="334975" y="1511300"/>
                  </a:lnTo>
                  <a:lnTo>
                    <a:pt x="335046" y="1498600"/>
                  </a:lnTo>
                  <a:close/>
                </a:path>
                <a:path w="3439159" h="1676400">
                  <a:moveTo>
                    <a:pt x="339602" y="1498600"/>
                  </a:moveTo>
                  <a:lnTo>
                    <a:pt x="335046" y="1498600"/>
                  </a:lnTo>
                  <a:lnTo>
                    <a:pt x="337298" y="1511300"/>
                  </a:lnTo>
                  <a:lnTo>
                    <a:pt x="339602" y="1498600"/>
                  </a:lnTo>
                  <a:close/>
                </a:path>
                <a:path w="3439159" h="1676400">
                  <a:moveTo>
                    <a:pt x="377833" y="1485900"/>
                  </a:moveTo>
                  <a:lnTo>
                    <a:pt x="312876" y="1485900"/>
                  </a:lnTo>
                  <a:lnTo>
                    <a:pt x="304747" y="1498600"/>
                  </a:lnTo>
                  <a:lnTo>
                    <a:pt x="375190" y="1498600"/>
                  </a:lnTo>
                  <a:lnTo>
                    <a:pt x="377035" y="1511300"/>
                  </a:lnTo>
                  <a:lnTo>
                    <a:pt x="376103" y="1498600"/>
                  </a:lnTo>
                  <a:lnTo>
                    <a:pt x="377833" y="1485900"/>
                  </a:lnTo>
                  <a:close/>
                </a:path>
                <a:path w="3439159" h="1676400">
                  <a:moveTo>
                    <a:pt x="398679" y="1498600"/>
                  </a:moveTo>
                  <a:lnTo>
                    <a:pt x="392858" y="1498600"/>
                  </a:lnTo>
                  <a:lnTo>
                    <a:pt x="385241" y="1511300"/>
                  </a:lnTo>
                  <a:lnTo>
                    <a:pt x="389265" y="1511300"/>
                  </a:lnTo>
                  <a:lnTo>
                    <a:pt x="398679" y="1498600"/>
                  </a:lnTo>
                  <a:close/>
                </a:path>
                <a:path w="3439159" h="1676400">
                  <a:moveTo>
                    <a:pt x="309477" y="1485900"/>
                  </a:moveTo>
                  <a:lnTo>
                    <a:pt x="285870" y="1498600"/>
                  </a:lnTo>
                  <a:lnTo>
                    <a:pt x="304747" y="1498600"/>
                  </a:lnTo>
                  <a:lnTo>
                    <a:pt x="309477" y="1485900"/>
                  </a:lnTo>
                  <a:close/>
                </a:path>
                <a:path w="3439159" h="1676400">
                  <a:moveTo>
                    <a:pt x="410323" y="1485900"/>
                  </a:moveTo>
                  <a:lnTo>
                    <a:pt x="405097" y="1485900"/>
                  </a:lnTo>
                  <a:lnTo>
                    <a:pt x="403841" y="1498600"/>
                  </a:lnTo>
                  <a:lnTo>
                    <a:pt x="410323" y="1485900"/>
                  </a:lnTo>
                  <a:close/>
                </a:path>
                <a:path w="3439159" h="1676400">
                  <a:moveTo>
                    <a:pt x="431392" y="1485900"/>
                  </a:moveTo>
                  <a:lnTo>
                    <a:pt x="424322" y="1485900"/>
                  </a:lnTo>
                  <a:lnTo>
                    <a:pt x="420871" y="1498600"/>
                  </a:lnTo>
                  <a:lnTo>
                    <a:pt x="424620" y="1498600"/>
                  </a:lnTo>
                  <a:lnTo>
                    <a:pt x="431392" y="1485900"/>
                  </a:lnTo>
                  <a:close/>
                </a:path>
                <a:path w="3439159" h="1676400">
                  <a:moveTo>
                    <a:pt x="451785" y="1460500"/>
                  </a:moveTo>
                  <a:lnTo>
                    <a:pt x="360355" y="1460500"/>
                  </a:lnTo>
                  <a:lnTo>
                    <a:pt x="344703" y="1473200"/>
                  </a:lnTo>
                  <a:lnTo>
                    <a:pt x="317686" y="1485900"/>
                  </a:lnTo>
                  <a:lnTo>
                    <a:pt x="381084" y="1485900"/>
                  </a:lnTo>
                  <a:lnTo>
                    <a:pt x="391872" y="1473200"/>
                  </a:lnTo>
                  <a:lnTo>
                    <a:pt x="436804" y="1473200"/>
                  </a:lnTo>
                  <a:lnTo>
                    <a:pt x="452016" y="1460991"/>
                  </a:lnTo>
                  <a:lnTo>
                    <a:pt x="451785" y="1460500"/>
                  </a:lnTo>
                  <a:close/>
                </a:path>
                <a:path w="3439159" h="1676400">
                  <a:moveTo>
                    <a:pt x="420561" y="1473200"/>
                  </a:moveTo>
                  <a:lnTo>
                    <a:pt x="402172" y="1473200"/>
                  </a:lnTo>
                  <a:lnTo>
                    <a:pt x="391546" y="1485900"/>
                  </a:lnTo>
                  <a:lnTo>
                    <a:pt x="418605" y="1485900"/>
                  </a:lnTo>
                  <a:lnTo>
                    <a:pt x="420561" y="1473200"/>
                  </a:lnTo>
                  <a:close/>
                </a:path>
                <a:path w="3439159" h="1676400">
                  <a:moveTo>
                    <a:pt x="420919" y="1473200"/>
                  </a:moveTo>
                  <a:lnTo>
                    <a:pt x="420561" y="1473200"/>
                  </a:lnTo>
                  <a:lnTo>
                    <a:pt x="418605" y="1485900"/>
                  </a:lnTo>
                  <a:lnTo>
                    <a:pt x="420919" y="1473200"/>
                  </a:lnTo>
                  <a:close/>
                </a:path>
                <a:path w="3439159" h="1676400">
                  <a:moveTo>
                    <a:pt x="436804" y="1473200"/>
                  </a:moveTo>
                  <a:lnTo>
                    <a:pt x="420919" y="1473200"/>
                  </a:lnTo>
                  <a:lnTo>
                    <a:pt x="418605" y="1485900"/>
                  </a:lnTo>
                  <a:lnTo>
                    <a:pt x="422954" y="1485900"/>
                  </a:lnTo>
                  <a:lnTo>
                    <a:pt x="436804" y="1473200"/>
                  </a:lnTo>
                  <a:close/>
                </a:path>
                <a:path w="3439159" h="1676400">
                  <a:moveTo>
                    <a:pt x="452142" y="1461258"/>
                  </a:moveTo>
                  <a:lnTo>
                    <a:pt x="444489" y="1473200"/>
                  </a:lnTo>
                  <a:lnTo>
                    <a:pt x="457749" y="1473200"/>
                  </a:lnTo>
                  <a:lnTo>
                    <a:pt x="452142" y="1461258"/>
                  </a:lnTo>
                  <a:close/>
                </a:path>
                <a:path w="3439159" h="1676400">
                  <a:moveTo>
                    <a:pt x="467307" y="1460500"/>
                  </a:moveTo>
                  <a:lnTo>
                    <a:pt x="465870" y="1460500"/>
                  </a:lnTo>
                  <a:lnTo>
                    <a:pt x="457749" y="1473200"/>
                  </a:lnTo>
                  <a:lnTo>
                    <a:pt x="466903" y="1473200"/>
                  </a:lnTo>
                  <a:lnTo>
                    <a:pt x="467307" y="1460500"/>
                  </a:lnTo>
                  <a:close/>
                </a:path>
                <a:path w="3439159" h="1676400">
                  <a:moveTo>
                    <a:pt x="452628" y="1460500"/>
                  </a:moveTo>
                  <a:lnTo>
                    <a:pt x="452016" y="1460991"/>
                  </a:lnTo>
                  <a:lnTo>
                    <a:pt x="452142" y="1461258"/>
                  </a:lnTo>
                  <a:lnTo>
                    <a:pt x="452628" y="1460500"/>
                  </a:lnTo>
                  <a:close/>
                </a:path>
                <a:path w="3439159" h="1676400">
                  <a:moveTo>
                    <a:pt x="473942" y="1447800"/>
                  </a:moveTo>
                  <a:lnTo>
                    <a:pt x="395997" y="1447800"/>
                  </a:lnTo>
                  <a:lnTo>
                    <a:pt x="386668" y="1460500"/>
                  </a:lnTo>
                  <a:lnTo>
                    <a:pt x="464822" y="1460500"/>
                  </a:lnTo>
                  <a:lnTo>
                    <a:pt x="473942" y="1447800"/>
                  </a:lnTo>
                  <a:close/>
                </a:path>
                <a:path w="3439159" h="1676400">
                  <a:moveTo>
                    <a:pt x="558735" y="1409700"/>
                  </a:moveTo>
                  <a:lnTo>
                    <a:pt x="501094" y="1409700"/>
                  </a:lnTo>
                  <a:lnTo>
                    <a:pt x="501461" y="1422400"/>
                  </a:lnTo>
                  <a:lnTo>
                    <a:pt x="505214" y="1435100"/>
                  </a:lnTo>
                  <a:lnTo>
                    <a:pt x="414039" y="1435100"/>
                  </a:lnTo>
                  <a:lnTo>
                    <a:pt x="410430" y="1447800"/>
                  </a:lnTo>
                  <a:lnTo>
                    <a:pt x="504479" y="1447800"/>
                  </a:lnTo>
                  <a:lnTo>
                    <a:pt x="508158" y="1435100"/>
                  </a:lnTo>
                  <a:lnTo>
                    <a:pt x="507481" y="1422400"/>
                  </a:lnTo>
                  <a:lnTo>
                    <a:pt x="551271" y="1422400"/>
                  </a:lnTo>
                  <a:lnTo>
                    <a:pt x="558735" y="1409700"/>
                  </a:lnTo>
                  <a:close/>
                </a:path>
                <a:path w="3439159" h="1676400">
                  <a:moveTo>
                    <a:pt x="530455" y="1435100"/>
                  </a:moveTo>
                  <a:lnTo>
                    <a:pt x="513272" y="1435100"/>
                  </a:lnTo>
                  <a:lnTo>
                    <a:pt x="526549" y="1447800"/>
                  </a:lnTo>
                  <a:lnTo>
                    <a:pt x="527512" y="1447800"/>
                  </a:lnTo>
                  <a:lnTo>
                    <a:pt x="530753" y="1437374"/>
                  </a:lnTo>
                  <a:lnTo>
                    <a:pt x="530455" y="1435100"/>
                  </a:lnTo>
                  <a:close/>
                </a:path>
                <a:path w="3439159" h="1676400">
                  <a:moveTo>
                    <a:pt x="536234" y="1435100"/>
                  </a:moveTo>
                  <a:lnTo>
                    <a:pt x="531460" y="1435100"/>
                  </a:lnTo>
                  <a:lnTo>
                    <a:pt x="530753" y="1437374"/>
                  </a:lnTo>
                  <a:lnTo>
                    <a:pt x="532119" y="1447800"/>
                  </a:lnTo>
                  <a:lnTo>
                    <a:pt x="536234" y="1435100"/>
                  </a:lnTo>
                  <a:close/>
                </a:path>
                <a:path w="3439159" h="1676400">
                  <a:moveTo>
                    <a:pt x="448771" y="1422400"/>
                  </a:moveTo>
                  <a:lnTo>
                    <a:pt x="440088" y="1422400"/>
                  </a:lnTo>
                  <a:lnTo>
                    <a:pt x="433533" y="1435100"/>
                  </a:lnTo>
                  <a:lnTo>
                    <a:pt x="446771" y="1435100"/>
                  </a:lnTo>
                  <a:lnTo>
                    <a:pt x="448771" y="1422400"/>
                  </a:lnTo>
                  <a:close/>
                </a:path>
                <a:path w="3439159" h="1676400">
                  <a:moveTo>
                    <a:pt x="448771" y="1422400"/>
                  </a:moveTo>
                  <a:lnTo>
                    <a:pt x="446771" y="1435100"/>
                  </a:lnTo>
                  <a:lnTo>
                    <a:pt x="449636" y="1428620"/>
                  </a:lnTo>
                  <a:lnTo>
                    <a:pt x="448771" y="1422400"/>
                  </a:lnTo>
                  <a:close/>
                </a:path>
                <a:path w="3439159" h="1676400">
                  <a:moveTo>
                    <a:pt x="449636" y="1428620"/>
                  </a:moveTo>
                  <a:lnTo>
                    <a:pt x="446771" y="1435100"/>
                  </a:lnTo>
                  <a:lnTo>
                    <a:pt x="450536" y="1435100"/>
                  </a:lnTo>
                  <a:lnTo>
                    <a:pt x="449636" y="1428620"/>
                  </a:lnTo>
                  <a:close/>
                </a:path>
                <a:path w="3439159" h="1676400">
                  <a:moveTo>
                    <a:pt x="501461" y="1422400"/>
                  </a:moveTo>
                  <a:lnTo>
                    <a:pt x="452691" y="1422400"/>
                  </a:lnTo>
                  <a:lnTo>
                    <a:pt x="450536" y="1435100"/>
                  </a:lnTo>
                  <a:lnTo>
                    <a:pt x="505214" y="1435100"/>
                  </a:lnTo>
                  <a:lnTo>
                    <a:pt x="501461" y="1422400"/>
                  </a:lnTo>
                  <a:close/>
                </a:path>
                <a:path w="3439159" h="1676400">
                  <a:moveTo>
                    <a:pt x="551271" y="1422400"/>
                  </a:moveTo>
                  <a:lnTo>
                    <a:pt x="507481" y="1422400"/>
                  </a:lnTo>
                  <a:lnTo>
                    <a:pt x="508158" y="1435100"/>
                  </a:lnTo>
                  <a:lnTo>
                    <a:pt x="546340" y="1435100"/>
                  </a:lnTo>
                  <a:lnTo>
                    <a:pt x="551271" y="1422400"/>
                  </a:lnTo>
                  <a:close/>
                </a:path>
                <a:path w="3439159" h="1676400">
                  <a:moveTo>
                    <a:pt x="452386" y="1422400"/>
                  </a:moveTo>
                  <a:lnTo>
                    <a:pt x="448771" y="1422400"/>
                  </a:lnTo>
                  <a:lnTo>
                    <a:pt x="449636" y="1428620"/>
                  </a:lnTo>
                  <a:lnTo>
                    <a:pt x="452386" y="1422400"/>
                  </a:lnTo>
                  <a:close/>
                </a:path>
                <a:path w="3439159" h="1676400">
                  <a:moveTo>
                    <a:pt x="491141" y="1397000"/>
                  </a:moveTo>
                  <a:lnTo>
                    <a:pt x="465692" y="1409700"/>
                  </a:lnTo>
                  <a:lnTo>
                    <a:pt x="450573" y="1422400"/>
                  </a:lnTo>
                  <a:lnTo>
                    <a:pt x="471384" y="1422400"/>
                  </a:lnTo>
                  <a:lnTo>
                    <a:pt x="473671" y="1409700"/>
                  </a:lnTo>
                  <a:lnTo>
                    <a:pt x="497821" y="1409700"/>
                  </a:lnTo>
                  <a:lnTo>
                    <a:pt x="491141" y="1397000"/>
                  </a:lnTo>
                  <a:close/>
                </a:path>
                <a:path w="3439159" h="1676400">
                  <a:moveTo>
                    <a:pt x="497821" y="1409700"/>
                  </a:moveTo>
                  <a:lnTo>
                    <a:pt x="475469" y="1409700"/>
                  </a:lnTo>
                  <a:lnTo>
                    <a:pt x="473345" y="1422400"/>
                  </a:lnTo>
                  <a:lnTo>
                    <a:pt x="498883" y="1422400"/>
                  </a:lnTo>
                  <a:lnTo>
                    <a:pt x="497821" y="1409700"/>
                  </a:lnTo>
                  <a:close/>
                </a:path>
                <a:path w="3439159" h="1676400">
                  <a:moveTo>
                    <a:pt x="577490" y="1409700"/>
                  </a:moveTo>
                  <a:lnTo>
                    <a:pt x="568326" y="1409700"/>
                  </a:lnTo>
                  <a:lnTo>
                    <a:pt x="575945" y="1422400"/>
                  </a:lnTo>
                  <a:lnTo>
                    <a:pt x="577490" y="1409700"/>
                  </a:lnTo>
                  <a:close/>
                </a:path>
                <a:path w="3439159" h="1676400">
                  <a:moveTo>
                    <a:pt x="580538" y="1397000"/>
                  </a:moveTo>
                  <a:lnTo>
                    <a:pt x="498916" y="1397000"/>
                  </a:lnTo>
                  <a:lnTo>
                    <a:pt x="498750" y="1409700"/>
                  </a:lnTo>
                  <a:lnTo>
                    <a:pt x="575053" y="1409700"/>
                  </a:lnTo>
                  <a:lnTo>
                    <a:pt x="580538" y="1397000"/>
                  </a:lnTo>
                  <a:close/>
                </a:path>
                <a:path w="3439159" h="1676400">
                  <a:moveTo>
                    <a:pt x="605493" y="1397000"/>
                  </a:moveTo>
                  <a:lnTo>
                    <a:pt x="587902" y="1397000"/>
                  </a:lnTo>
                  <a:lnTo>
                    <a:pt x="591102" y="1409700"/>
                  </a:lnTo>
                  <a:lnTo>
                    <a:pt x="605493" y="1397000"/>
                  </a:lnTo>
                  <a:close/>
                </a:path>
                <a:path w="3439159" h="1676400">
                  <a:moveTo>
                    <a:pt x="578788" y="1384300"/>
                  </a:moveTo>
                  <a:lnTo>
                    <a:pt x="523820" y="1384300"/>
                  </a:lnTo>
                  <a:lnTo>
                    <a:pt x="524192" y="1397000"/>
                  </a:lnTo>
                  <a:lnTo>
                    <a:pt x="576690" y="1397000"/>
                  </a:lnTo>
                  <a:lnTo>
                    <a:pt x="578788" y="1384300"/>
                  </a:lnTo>
                  <a:close/>
                </a:path>
                <a:path w="3439159" h="1676400">
                  <a:moveTo>
                    <a:pt x="631827" y="1371600"/>
                  </a:moveTo>
                  <a:lnTo>
                    <a:pt x="546810" y="1371600"/>
                  </a:lnTo>
                  <a:lnTo>
                    <a:pt x="542356" y="1384300"/>
                  </a:lnTo>
                  <a:lnTo>
                    <a:pt x="593091" y="1384300"/>
                  </a:lnTo>
                  <a:lnTo>
                    <a:pt x="592651" y="1397000"/>
                  </a:lnTo>
                  <a:lnTo>
                    <a:pt x="602237" y="1397000"/>
                  </a:lnTo>
                  <a:lnTo>
                    <a:pt x="613302" y="1384300"/>
                  </a:lnTo>
                  <a:lnTo>
                    <a:pt x="631827" y="1371600"/>
                  </a:lnTo>
                  <a:close/>
                </a:path>
                <a:path w="3439159" h="1676400">
                  <a:moveTo>
                    <a:pt x="640253" y="1373749"/>
                  </a:moveTo>
                  <a:lnTo>
                    <a:pt x="629656" y="1384300"/>
                  </a:lnTo>
                  <a:lnTo>
                    <a:pt x="635231" y="1384300"/>
                  </a:lnTo>
                  <a:lnTo>
                    <a:pt x="640253" y="1373749"/>
                  </a:lnTo>
                  <a:close/>
                </a:path>
                <a:path w="3439159" h="1676400">
                  <a:moveTo>
                    <a:pt x="669377" y="1371600"/>
                  </a:moveTo>
                  <a:lnTo>
                    <a:pt x="647741" y="1371600"/>
                  </a:lnTo>
                  <a:lnTo>
                    <a:pt x="642116" y="1384300"/>
                  </a:lnTo>
                  <a:lnTo>
                    <a:pt x="655566" y="1384300"/>
                  </a:lnTo>
                  <a:lnTo>
                    <a:pt x="669377" y="1371600"/>
                  </a:lnTo>
                  <a:close/>
                </a:path>
                <a:path w="3439159" h="1676400">
                  <a:moveTo>
                    <a:pt x="642411" y="1371600"/>
                  </a:moveTo>
                  <a:lnTo>
                    <a:pt x="641276" y="1371600"/>
                  </a:lnTo>
                  <a:lnTo>
                    <a:pt x="640253" y="1373749"/>
                  </a:lnTo>
                  <a:lnTo>
                    <a:pt x="642411" y="1371600"/>
                  </a:lnTo>
                  <a:close/>
                </a:path>
                <a:path w="3439159" h="1676400">
                  <a:moveTo>
                    <a:pt x="660804" y="1358900"/>
                  </a:moveTo>
                  <a:lnTo>
                    <a:pt x="572210" y="1358900"/>
                  </a:lnTo>
                  <a:lnTo>
                    <a:pt x="568941" y="1371600"/>
                  </a:lnTo>
                  <a:lnTo>
                    <a:pt x="658168" y="1371600"/>
                  </a:lnTo>
                  <a:lnTo>
                    <a:pt x="660804" y="1358900"/>
                  </a:lnTo>
                  <a:close/>
                </a:path>
                <a:path w="3439159" h="1676400">
                  <a:moveTo>
                    <a:pt x="665265" y="1368497"/>
                  </a:moveTo>
                  <a:lnTo>
                    <a:pt x="663007" y="1371600"/>
                  </a:lnTo>
                  <a:lnTo>
                    <a:pt x="664013" y="1371600"/>
                  </a:lnTo>
                  <a:lnTo>
                    <a:pt x="665265" y="1368497"/>
                  </a:lnTo>
                  <a:close/>
                </a:path>
                <a:path w="3439159" h="1676400">
                  <a:moveTo>
                    <a:pt x="681833" y="1358900"/>
                  </a:moveTo>
                  <a:lnTo>
                    <a:pt x="680542" y="1358900"/>
                  </a:lnTo>
                  <a:lnTo>
                    <a:pt x="675667" y="1371600"/>
                  </a:lnTo>
                  <a:lnTo>
                    <a:pt x="683727" y="1371600"/>
                  </a:lnTo>
                  <a:lnTo>
                    <a:pt x="681833" y="1358900"/>
                  </a:lnTo>
                  <a:close/>
                </a:path>
                <a:path w="3439159" h="1676400">
                  <a:moveTo>
                    <a:pt x="672251" y="1358900"/>
                  </a:moveTo>
                  <a:lnTo>
                    <a:pt x="669138" y="1358900"/>
                  </a:lnTo>
                  <a:lnTo>
                    <a:pt x="665265" y="1368497"/>
                  </a:lnTo>
                  <a:lnTo>
                    <a:pt x="672251" y="1358900"/>
                  </a:lnTo>
                  <a:close/>
                </a:path>
                <a:path w="3439159" h="1676400">
                  <a:moveTo>
                    <a:pt x="700719" y="1346200"/>
                  </a:moveTo>
                  <a:lnTo>
                    <a:pt x="600253" y="1346200"/>
                  </a:lnTo>
                  <a:lnTo>
                    <a:pt x="595657" y="1358900"/>
                  </a:lnTo>
                  <a:lnTo>
                    <a:pt x="703558" y="1358900"/>
                  </a:lnTo>
                  <a:lnTo>
                    <a:pt x="700719" y="1346200"/>
                  </a:lnTo>
                  <a:close/>
                </a:path>
                <a:path w="3439159" h="1676400">
                  <a:moveTo>
                    <a:pt x="718787" y="1346200"/>
                  </a:moveTo>
                  <a:lnTo>
                    <a:pt x="716941" y="1346200"/>
                  </a:lnTo>
                  <a:lnTo>
                    <a:pt x="712456" y="1358900"/>
                  </a:lnTo>
                  <a:lnTo>
                    <a:pt x="718787" y="1346200"/>
                  </a:lnTo>
                  <a:close/>
                </a:path>
                <a:path w="3439159" h="1676400">
                  <a:moveTo>
                    <a:pt x="635883" y="1333500"/>
                  </a:moveTo>
                  <a:lnTo>
                    <a:pt x="620513" y="1333500"/>
                  </a:lnTo>
                  <a:lnTo>
                    <a:pt x="600838" y="1346200"/>
                  </a:lnTo>
                  <a:lnTo>
                    <a:pt x="623551" y="1346200"/>
                  </a:lnTo>
                  <a:lnTo>
                    <a:pt x="635883" y="1333500"/>
                  </a:lnTo>
                  <a:close/>
                </a:path>
                <a:path w="3439159" h="1676400">
                  <a:moveTo>
                    <a:pt x="692862" y="1333500"/>
                  </a:moveTo>
                  <a:lnTo>
                    <a:pt x="639327" y="1333500"/>
                  </a:lnTo>
                  <a:lnTo>
                    <a:pt x="635192" y="1346200"/>
                  </a:lnTo>
                  <a:lnTo>
                    <a:pt x="692151" y="1346200"/>
                  </a:lnTo>
                  <a:lnTo>
                    <a:pt x="692862" y="1333500"/>
                  </a:lnTo>
                  <a:close/>
                </a:path>
                <a:path w="3439159" h="1676400">
                  <a:moveTo>
                    <a:pt x="712320" y="1333500"/>
                  </a:moveTo>
                  <a:lnTo>
                    <a:pt x="695183" y="1333500"/>
                  </a:lnTo>
                  <a:lnTo>
                    <a:pt x="692956" y="1346200"/>
                  </a:lnTo>
                  <a:lnTo>
                    <a:pt x="715904" y="1346200"/>
                  </a:lnTo>
                  <a:lnTo>
                    <a:pt x="712320" y="1333500"/>
                  </a:lnTo>
                  <a:close/>
                </a:path>
                <a:path w="3439159" h="1676400">
                  <a:moveTo>
                    <a:pt x="725204" y="1333500"/>
                  </a:moveTo>
                  <a:lnTo>
                    <a:pt x="720431" y="1333500"/>
                  </a:lnTo>
                  <a:lnTo>
                    <a:pt x="715904" y="1346200"/>
                  </a:lnTo>
                  <a:lnTo>
                    <a:pt x="719456" y="1346200"/>
                  </a:lnTo>
                  <a:lnTo>
                    <a:pt x="723725" y="1339398"/>
                  </a:lnTo>
                  <a:lnTo>
                    <a:pt x="725204" y="1333500"/>
                  </a:lnTo>
                  <a:close/>
                </a:path>
                <a:path w="3439159" h="1676400">
                  <a:moveTo>
                    <a:pt x="729042" y="1333500"/>
                  </a:moveTo>
                  <a:lnTo>
                    <a:pt x="727428" y="1333500"/>
                  </a:lnTo>
                  <a:lnTo>
                    <a:pt x="723725" y="1339398"/>
                  </a:lnTo>
                  <a:lnTo>
                    <a:pt x="722019" y="1346200"/>
                  </a:lnTo>
                  <a:lnTo>
                    <a:pt x="729042" y="1333500"/>
                  </a:lnTo>
                  <a:close/>
                </a:path>
                <a:path w="3439159" h="1676400">
                  <a:moveTo>
                    <a:pt x="744852" y="1320800"/>
                  </a:moveTo>
                  <a:lnTo>
                    <a:pt x="732243" y="1320800"/>
                  </a:lnTo>
                  <a:lnTo>
                    <a:pt x="731810" y="1333500"/>
                  </a:lnTo>
                  <a:lnTo>
                    <a:pt x="738096" y="1346200"/>
                  </a:lnTo>
                  <a:lnTo>
                    <a:pt x="751720" y="1333500"/>
                  </a:lnTo>
                  <a:lnTo>
                    <a:pt x="753699" y="1331441"/>
                  </a:lnTo>
                  <a:lnTo>
                    <a:pt x="744852" y="1320800"/>
                  </a:lnTo>
                  <a:close/>
                </a:path>
                <a:path w="3439159" h="1676400">
                  <a:moveTo>
                    <a:pt x="732243" y="1320800"/>
                  </a:moveTo>
                  <a:lnTo>
                    <a:pt x="652442" y="1320800"/>
                  </a:lnTo>
                  <a:lnTo>
                    <a:pt x="642577" y="1333500"/>
                  </a:lnTo>
                  <a:lnTo>
                    <a:pt x="727428" y="1333500"/>
                  </a:lnTo>
                  <a:lnTo>
                    <a:pt x="732243" y="1320800"/>
                  </a:lnTo>
                  <a:close/>
                </a:path>
                <a:path w="3439159" h="1676400">
                  <a:moveTo>
                    <a:pt x="755400" y="1329672"/>
                  </a:moveTo>
                  <a:lnTo>
                    <a:pt x="753699" y="1331441"/>
                  </a:lnTo>
                  <a:lnTo>
                    <a:pt x="755411" y="1333500"/>
                  </a:lnTo>
                  <a:lnTo>
                    <a:pt x="755400" y="1329672"/>
                  </a:lnTo>
                  <a:close/>
                </a:path>
                <a:path w="3439159" h="1676400">
                  <a:moveTo>
                    <a:pt x="763930" y="1320800"/>
                  </a:moveTo>
                  <a:lnTo>
                    <a:pt x="755374" y="1320800"/>
                  </a:lnTo>
                  <a:lnTo>
                    <a:pt x="755400" y="1329672"/>
                  </a:lnTo>
                  <a:lnTo>
                    <a:pt x="763930" y="1320800"/>
                  </a:lnTo>
                  <a:close/>
                </a:path>
                <a:path w="3439159" h="1676400">
                  <a:moveTo>
                    <a:pt x="685466" y="1308100"/>
                  </a:moveTo>
                  <a:lnTo>
                    <a:pt x="674999" y="1308100"/>
                  </a:lnTo>
                  <a:lnTo>
                    <a:pt x="663392" y="1320800"/>
                  </a:lnTo>
                  <a:lnTo>
                    <a:pt x="679738" y="1320800"/>
                  </a:lnTo>
                  <a:lnTo>
                    <a:pt x="685466" y="1308100"/>
                  </a:lnTo>
                  <a:close/>
                </a:path>
                <a:path w="3439159" h="1676400">
                  <a:moveTo>
                    <a:pt x="769376" y="1308100"/>
                  </a:moveTo>
                  <a:lnTo>
                    <a:pt x="689366" y="1308100"/>
                  </a:lnTo>
                  <a:lnTo>
                    <a:pt x="685226" y="1320800"/>
                  </a:lnTo>
                  <a:lnTo>
                    <a:pt x="765976" y="1320800"/>
                  </a:lnTo>
                  <a:lnTo>
                    <a:pt x="769376" y="1308100"/>
                  </a:lnTo>
                  <a:close/>
                </a:path>
                <a:path w="3439159" h="1676400">
                  <a:moveTo>
                    <a:pt x="776116" y="1308100"/>
                  </a:moveTo>
                  <a:lnTo>
                    <a:pt x="769842" y="1320800"/>
                  </a:lnTo>
                  <a:lnTo>
                    <a:pt x="778950" y="1320800"/>
                  </a:lnTo>
                  <a:lnTo>
                    <a:pt x="779184" y="1320483"/>
                  </a:lnTo>
                  <a:lnTo>
                    <a:pt x="776116" y="1308100"/>
                  </a:lnTo>
                  <a:close/>
                </a:path>
                <a:path w="3439159" h="1676400">
                  <a:moveTo>
                    <a:pt x="787584" y="1309169"/>
                  </a:moveTo>
                  <a:lnTo>
                    <a:pt x="779184" y="1320483"/>
                  </a:lnTo>
                  <a:lnTo>
                    <a:pt x="779263" y="1320800"/>
                  </a:lnTo>
                  <a:lnTo>
                    <a:pt x="783328" y="1320800"/>
                  </a:lnTo>
                  <a:lnTo>
                    <a:pt x="787584" y="1309169"/>
                  </a:lnTo>
                  <a:close/>
                </a:path>
                <a:path w="3439159" h="1676400">
                  <a:moveTo>
                    <a:pt x="788378" y="1308100"/>
                  </a:moveTo>
                  <a:lnTo>
                    <a:pt x="787976" y="1308100"/>
                  </a:lnTo>
                  <a:lnTo>
                    <a:pt x="787584" y="1309169"/>
                  </a:lnTo>
                  <a:lnTo>
                    <a:pt x="788378" y="1308100"/>
                  </a:lnTo>
                  <a:close/>
                </a:path>
                <a:path w="3439159" h="1676400">
                  <a:moveTo>
                    <a:pt x="711381" y="1295400"/>
                  </a:moveTo>
                  <a:lnTo>
                    <a:pt x="706767" y="1295400"/>
                  </a:lnTo>
                  <a:lnTo>
                    <a:pt x="697181" y="1308100"/>
                  </a:lnTo>
                  <a:lnTo>
                    <a:pt x="712240" y="1308100"/>
                  </a:lnTo>
                  <a:lnTo>
                    <a:pt x="711381" y="1295400"/>
                  </a:lnTo>
                  <a:close/>
                </a:path>
                <a:path w="3439159" h="1676400">
                  <a:moveTo>
                    <a:pt x="794404" y="1295400"/>
                  </a:moveTo>
                  <a:lnTo>
                    <a:pt x="711381" y="1295400"/>
                  </a:lnTo>
                  <a:lnTo>
                    <a:pt x="720543" y="1308100"/>
                  </a:lnTo>
                  <a:lnTo>
                    <a:pt x="799169" y="1308100"/>
                  </a:lnTo>
                  <a:lnTo>
                    <a:pt x="794404" y="1295400"/>
                  </a:lnTo>
                  <a:close/>
                </a:path>
                <a:path w="3439159" h="1676400">
                  <a:moveTo>
                    <a:pt x="815734" y="1295400"/>
                  </a:moveTo>
                  <a:lnTo>
                    <a:pt x="808968" y="1295400"/>
                  </a:lnTo>
                  <a:lnTo>
                    <a:pt x="807737" y="1308100"/>
                  </a:lnTo>
                  <a:lnTo>
                    <a:pt x="815734" y="1295400"/>
                  </a:lnTo>
                  <a:close/>
                </a:path>
                <a:path w="3439159" h="1676400">
                  <a:moveTo>
                    <a:pt x="733839" y="1282700"/>
                  </a:moveTo>
                  <a:lnTo>
                    <a:pt x="719423" y="1295400"/>
                  </a:lnTo>
                  <a:lnTo>
                    <a:pt x="738046" y="1295400"/>
                  </a:lnTo>
                  <a:lnTo>
                    <a:pt x="733839" y="1282700"/>
                  </a:lnTo>
                  <a:close/>
                </a:path>
                <a:path w="3439159" h="1676400">
                  <a:moveTo>
                    <a:pt x="748529" y="1282700"/>
                  </a:moveTo>
                  <a:lnTo>
                    <a:pt x="741035" y="1282700"/>
                  </a:lnTo>
                  <a:lnTo>
                    <a:pt x="738345" y="1295400"/>
                  </a:lnTo>
                  <a:lnTo>
                    <a:pt x="751327" y="1295400"/>
                  </a:lnTo>
                  <a:lnTo>
                    <a:pt x="748529" y="1282700"/>
                  </a:lnTo>
                  <a:close/>
                </a:path>
                <a:path w="3439159" h="1676400">
                  <a:moveTo>
                    <a:pt x="818573" y="1282700"/>
                  </a:moveTo>
                  <a:lnTo>
                    <a:pt x="773846" y="1282700"/>
                  </a:lnTo>
                  <a:lnTo>
                    <a:pt x="769268" y="1295400"/>
                  </a:lnTo>
                  <a:lnTo>
                    <a:pt x="805030" y="1295400"/>
                  </a:lnTo>
                  <a:lnTo>
                    <a:pt x="818573" y="1282700"/>
                  </a:lnTo>
                  <a:close/>
                </a:path>
                <a:path w="3439159" h="1676400">
                  <a:moveTo>
                    <a:pt x="833399" y="1282700"/>
                  </a:moveTo>
                  <a:lnTo>
                    <a:pt x="818573" y="1282700"/>
                  </a:lnTo>
                  <a:lnTo>
                    <a:pt x="822561" y="1295400"/>
                  </a:lnTo>
                  <a:lnTo>
                    <a:pt x="833399" y="1282700"/>
                  </a:lnTo>
                  <a:close/>
                </a:path>
                <a:path w="3439159" h="1676400">
                  <a:moveTo>
                    <a:pt x="849577" y="1270000"/>
                  </a:moveTo>
                  <a:lnTo>
                    <a:pt x="766415" y="1270000"/>
                  </a:lnTo>
                  <a:lnTo>
                    <a:pt x="755179" y="1282700"/>
                  </a:lnTo>
                  <a:lnTo>
                    <a:pt x="847749" y="1282700"/>
                  </a:lnTo>
                  <a:lnTo>
                    <a:pt x="849577" y="1270000"/>
                  </a:lnTo>
                  <a:close/>
                </a:path>
                <a:path w="3439159" h="1676400">
                  <a:moveTo>
                    <a:pt x="863990" y="1270000"/>
                  </a:moveTo>
                  <a:lnTo>
                    <a:pt x="852141" y="1270000"/>
                  </a:lnTo>
                  <a:lnTo>
                    <a:pt x="847749" y="1282700"/>
                  </a:lnTo>
                  <a:lnTo>
                    <a:pt x="856898" y="1282700"/>
                  </a:lnTo>
                  <a:lnTo>
                    <a:pt x="863990" y="1270000"/>
                  </a:lnTo>
                  <a:close/>
                </a:path>
                <a:path w="3439159" h="1676400">
                  <a:moveTo>
                    <a:pt x="864425" y="1277375"/>
                  </a:moveTo>
                  <a:lnTo>
                    <a:pt x="856898" y="1282700"/>
                  </a:lnTo>
                  <a:lnTo>
                    <a:pt x="864366" y="1282700"/>
                  </a:lnTo>
                  <a:lnTo>
                    <a:pt x="864425" y="1277375"/>
                  </a:lnTo>
                  <a:close/>
                </a:path>
                <a:path w="3439159" h="1676400">
                  <a:moveTo>
                    <a:pt x="874852" y="1270000"/>
                  </a:moveTo>
                  <a:lnTo>
                    <a:pt x="864508" y="1270000"/>
                  </a:lnTo>
                  <a:lnTo>
                    <a:pt x="864425" y="1277375"/>
                  </a:lnTo>
                  <a:lnTo>
                    <a:pt x="874852" y="1270000"/>
                  </a:lnTo>
                  <a:close/>
                </a:path>
                <a:path w="3439159" h="1676400">
                  <a:moveTo>
                    <a:pt x="878920" y="1257300"/>
                  </a:moveTo>
                  <a:lnTo>
                    <a:pt x="788579" y="1257300"/>
                  </a:lnTo>
                  <a:lnTo>
                    <a:pt x="783866" y="1270000"/>
                  </a:lnTo>
                  <a:lnTo>
                    <a:pt x="864508" y="1270000"/>
                  </a:lnTo>
                  <a:lnTo>
                    <a:pt x="878920" y="1257300"/>
                  </a:lnTo>
                  <a:close/>
                </a:path>
                <a:path w="3439159" h="1676400">
                  <a:moveTo>
                    <a:pt x="898355" y="1257300"/>
                  </a:moveTo>
                  <a:lnTo>
                    <a:pt x="891313" y="1257300"/>
                  </a:lnTo>
                  <a:lnTo>
                    <a:pt x="888355" y="1270000"/>
                  </a:lnTo>
                  <a:lnTo>
                    <a:pt x="892173" y="1270000"/>
                  </a:lnTo>
                  <a:lnTo>
                    <a:pt x="898355" y="1257300"/>
                  </a:lnTo>
                  <a:close/>
                </a:path>
                <a:path w="3439159" h="1676400">
                  <a:moveTo>
                    <a:pt x="814938" y="1244600"/>
                  </a:moveTo>
                  <a:lnTo>
                    <a:pt x="802467" y="1257300"/>
                  </a:lnTo>
                  <a:lnTo>
                    <a:pt x="824419" y="1257300"/>
                  </a:lnTo>
                  <a:lnTo>
                    <a:pt x="814938" y="1244600"/>
                  </a:lnTo>
                  <a:close/>
                </a:path>
                <a:path w="3439159" h="1676400">
                  <a:moveTo>
                    <a:pt x="1003582" y="1193800"/>
                  </a:moveTo>
                  <a:lnTo>
                    <a:pt x="917093" y="1193800"/>
                  </a:lnTo>
                  <a:lnTo>
                    <a:pt x="908794" y="1206500"/>
                  </a:lnTo>
                  <a:lnTo>
                    <a:pt x="906502" y="1219200"/>
                  </a:lnTo>
                  <a:lnTo>
                    <a:pt x="907563" y="1231900"/>
                  </a:lnTo>
                  <a:lnTo>
                    <a:pt x="912151" y="1244600"/>
                  </a:lnTo>
                  <a:lnTo>
                    <a:pt x="829566" y="1244600"/>
                  </a:lnTo>
                  <a:lnTo>
                    <a:pt x="829699" y="1257300"/>
                  </a:lnTo>
                  <a:lnTo>
                    <a:pt x="902496" y="1257300"/>
                  </a:lnTo>
                  <a:lnTo>
                    <a:pt x="912619" y="1244600"/>
                  </a:lnTo>
                  <a:lnTo>
                    <a:pt x="914880" y="1231900"/>
                  </a:lnTo>
                  <a:lnTo>
                    <a:pt x="910179" y="1219200"/>
                  </a:lnTo>
                  <a:lnTo>
                    <a:pt x="972514" y="1219200"/>
                  </a:lnTo>
                  <a:lnTo>
                    <a:pt x="978017" y="1206500"/>
                  </a:lnTo>
                  <a:lnTo>
                    <a:pt x="985923" y="1206500"/>
                  </a:lnTo>
                  <a:lnTo>
                    <a:pt x="1003582" y="1193800"/>
                  </a:lnTo>
                  <a:close/>
                </a:path>
                <a:path w="3439159" h="1676400">
                  <a:moveTo>
                    <a:pt x="919721" y="1244600"/>
                  </a:moveTo>
                  <a:lnTo>
                    <a:pt x="917322" y="1257300"/>
                  </a:lnTo>
                  <a:lnTo>
                    <a:pt x="921983" y="1257300"/>
                  </a:lnTo>
                  <a:lnTo>
                    <a:pt x="919721" y="1244600"/>
                  </a:lnTo>
                  <a:close/>
                </a:path>
                <a:path w="3439159" h="1676400">
                  <a:moveTo>
                    <a:pt x="841347" y="1231900"/>
                  </a:moveTo>
                  <a:lnTo>
                    <a:pt x="838679" y="1231900"/>
                  </a:lnTo>
                  <a:lnTo>
                    <a:pt x="835452" y="1244600"/>
                  </a:lnTo>
                  <a:lnTo>
                    <a:pt x="845555" y="1244600"/>
                  </a:lnTo>
                  <a:lnTo>
                    <a:pt x="841347" y="1231900"/>
                  </a:lnTo>
                  <a:close/>
                </a:path>
                <a:path w="3439159" h="1676400">
                  <a:moveTo>
                    <a:pt x="893517" y="1206500"/>
                  </a:moveTo>
                  <a:lnTo>
                    <a:pt x="884005" y="1219200"/>
                  </a:lnTo>
                  <a:lnTo>
                    <a:pt x="873789" y="1231900"/>
                  </a:lnTo>
                  <a:lnTo>
                    <a:pt x="845606" y="1231900"/>
                  </a:lnTo>
                  <a:lnTo>
                    <a:pt x="845555" y="1244600"/>
                  </a:lnTo>
                  <a:lnTo>
                    <a:pt x="912151" y="1244600"/>
                  </a:lnTo>
                  <a:lnTo>
                    <a:pt x="907563" y="1231900"/>
                  </a:lnTo>
                  <a:lnTo>
                    <a:pt x="906502" y="1219200"/>
                  </a:lnTo>
                  <a:lnTo>
                    <a:pt x="899417" y="1219200"/>
                  </a:lnTo>
                  <a:lnTo>
                    <a:pt x="893517" y="1206500"/>
                  </a:lnTo>
                  <a:close/>
                </a:path>
                <a:path w="3439159" h="1676400">
                  <a:moveTo>
                    <a:pt x="950089" y="1219200"/>
                  </a:moveTo>
                  <a:lnTo>
                    <a:pt x="910179" y="1219200"/>
                  </a:lnTo>
                  <a:lnTo>
                    <a:pt x="914880" y="1231900"/>
                  </a:lnTo>
                  <a:lnTo>
                    <a:pt x="912619" y="1244600"/>
                  </a:lnTo>
                  <a:lnTo>
                    <a:pt x="925467" y="1244600"/>
                  </a:lnTo>
                  <a:lnTo>
                    <a:pt x="935040" y="1231900"/>
                  </a:lnTo>
                  <a:lnTo>
                    <a:pt x="950089" y="1219200"/>
                  </a:lnTo>
                  <a:close/>
                </a:path>
                <a:path w="3439159" h="1676400">
                  <a:moveTo>
                    <a:pt x="949108" y="1233884"/>
                  </a:moveTo>
                  <a:lnTo>
                    <a:pt x="928895" y="1244600"/>
                  </a:lnTo>
                  <a:lnTo>
                    <a:pt x="947127" y="1244600"/>
                  </a:lnTo>
                  <a:lnTo>
                    <a:pt x="947901" y="1243799"/>
                  </a:lnTo>
                  <a:lnTo>
                    <a:pt x="949108" y="1233884"/>
                  </a:lnTo>
                  <a:close/>
                </a:path>
                <a:path w="3439159" h="1676400">
                  <a:moveTo>
                    <a:pt x="953080" y="1238437"/>
                  </a:moveTo>
                  <a:lnTo>
                    <a:pt x="947901" y="1243799"/>
                  </a:lnTo>
                  <a:lnTo>
                    <a:pt x="947803" y="1244600"/>
                  </a:lnTo>
                  <a:lnTo>
                    <a:pt x="953502" y="1244600"/>
                  </a:lnTo>
                  <a:lnTo>
                    <a:pt x="953080" y="1238437"/>
                  </a:lnTo>
                  <a:close/>
                </a:path>
                <a:path w="3439159" h="1676400">
                  <a:moveTo>
                    <a:pt x="959851" y="1225395"/>
                  </a:moveTo>
                  <a:lnTo>
                    <a:pt x="952850" y="1231900"/>
                  </a:lnTo>
                  <a:lnTo>
                    <a:pt x="952640" y="1232011"/>
                  </a:lnTo>
                  <a:lnTo>
                    <a:pt x="953080" y="1238437"/>
                  </a:lnTo>
                  <a:lnTo>
                    <a:pt x="959394" y="1231900"/>
                  </a:lnTo>
                  <a:lnTo>
                    <a:pt x="959851" y="1225395"/>
                  </a:lnTo>
                  <a:close/>
                </a:path>
                <a:path w="3439159" h="1676400">
                  <a:moveTo>
                    <a:pt x="952633" y="1231900"/>
                  </a:moveTo>
                  <a:lnTo>
                    <a:pt x="949349" y="1231900"/>
                  </a:lnTo>
                  <a:lnTo>
                    <a:pt x="949108" y="1233884"/>
                  </a:lnTo>
                  <a:lnTo>
                    <a:pt x="952640" y="1232011"/>
                  </a:lnTo>
                  <a:close/>
                </a:path>
                <a:path w="3439159" h="1676400">
                  <a:moveTo>
                    <a:pt x="867602" y="1219200"/>
                  </a:moveTo>
                  <a:lnTo>
                    <a:pt x="856917" y="1231900"/>
                  </a:lnTo>
                  <a:lnTo>
                    <a:pt x="865774" y="1231900"/>
                  </a:lnTo>
                  <a:lnTo>
                    <a:pt x="867602" y="1219200"/>
                  </a:lnTo>
                  <a:close/>
                </a:path>
                <a:path w="3439159" h="1676400">
                  <a:moveTo>
                    <a:pt x="968139" y="1219200"/>
                  </a:moveTo>
                  <a:lnTo>
                    <a:pt x="966519" y="1219200"/>
                  </a:lnTo>
                  <a:lnTo>
                    <a:pt x="964979" y="1220631"/>
                  </a:lnTo>
                  <a:lnTo>
                    <a:pt x="964735" y="1231900"/>
                  </a:lnTo>
                  <a:lnTo>
                    <a:pt x="969566" y="1231900"/>
                  </a:lnTo>
                  <a:lnTo>
                    <a:pt x="968139" y="1219200"/>
                  </a:lnTo>
                  <a:close/>
                </a:path>
                <a:path w="3439159" h="1676400">
                  <a:moveTo>
                    <a:pt x="986463" y="1219200"/>
                  </a:moveTo>
                  <a:lnTo>
                    <a:pt x="974892" y="1219200"/>
                  </a:lnTo>
                  <a:lnTo>
                    <a:pt x="980902" y="1231900"/>
                  </a:lnTo>
                  <a:lnTo>
                    <a:pt x="986463" y="1219200"/>
                  </a:lnTo>
                  <a:close/>
                </a:path>
                <a:path w="3439159" h="1676400">
                  <a:moveTo>
                    <a:pt x="965010" y="1219200"/>
                  </a:moveTo>
                  <a:lnTo>
                    <a:pt x="960286" y="1219200"/>
                  </a:lnTo>
                  <a:lnTo>
                    <a:pt x="959851" y="1225395"/>
                  </a:lnTo>
                  <a:lnTo>
                    <a:pt x="964979" y="1220631"/>
                  </a:lnTo>
                  <a:lnTo>
                    <a:pt x="965010" y="1219200"/>
                  </a:lnTo>
                  <a:close/>
                </a:path>
                <a:path w="3439159" h="1676400">
                  <a:moveTo>
                    <a:pt x="966519" y="1219200"/>
                  </a:moveTo>
                  <a:lnTo>
                    <a:pt x="965010" y="1219200"/>
                  </a:lnTo>
                  <a:lnTo>
                    <a:pt x="964979" y="1220631"/>
                  </a:lnTo>
                  <a:lnTo>
                    <a:pt x="966519" y="1219200"/>
                  </a:lnTo>
                  <a:close/>
                </a:path>
                <a:path w="3439159" h="1676400">
                  <a:moveTo>
                    <a:pt x="985923" y="1206500"/>
                  </a:moveTo>
                  <a:lnTo>
                    <a:pt x="978017" y="1206500"/>
                  </a:lnTo>
                  <a:lnTo>
                    <a:pt x="973582" y="1219200"/>
                  </a:lnTo>
                  <a:lnTo>
                    <a:pt x="984176" y="1219200"/>
                  </a:lnTo>
                  <a:lnTo>
                    <a:pt x="985923" y="1206500"/>
                  </a:lnTo>
                  <a:close/>
                </a:path>
                <a:path w="3439159" h="1676400">
                  <a:moveTo>
                    <a:pt x="1031308" y="1193800"/>
                  </a:moveTo>
                  <a:lnTo>
                    <a:pt x="1003582" y="1193800"/>
                  </a:lnTo>
                  <a:lnTo>
                    <a:pt x="1014259" y="1206500"/>
                  </a:lnTo>
                  <a:lnTo>
                    <a:pt x="1015560" y="1206500"/>
                  </a:lnTo>
                  <a:lnTo>
                    <a:pt x="1031308" y="1193800"/>
                  </a:lnTo>
                  <a:close/>
                </a:path>
                <a:path w="3439159" h="1676400">
                  <a:moveTo>
                    <a:pt x="1040283" y="1181100"/>
                  </a:moveTo>
                  <a:lnTo>
                    <a:pt x="965864" y="1181100"/>
                  </a:lnTo>
                  <a:lnTo>
                    <a:pt x="965227" y="1193800"/>
                  </a:lnTo>
                  <a:lnTo>
                    <a:pt x="1031945" y="1193800"/>
                  </a:lnTo>
                  <a:lnTo>
                    <a:pt x="1034753" y="1206500"/>
                  </a:lnTo>
                  <a:lnTo>
                    <a:pt x="1044100" y="1193800"/>
                  </a:lnTo>
                  <a:lnTo>
                    <a:pt x="1040283" y="1181100"/>
                  </a:lnTo>
                  <a:close/>
                </a:path>
                <a:path w="3439159" h="1676400">
                  <a:moveTo>
                    <a:pt x="933835" y="1181100"/>
                  </a:moveTo>
                  <a:lnTo>
                    <a:pt x="932285" y="1193800"/>
                  </a:lnTo>
                  <a:lnTo>
                    <a:pt x="939583" y="1193800"/>
                  </a:lnTo>
                  <a:lnTo>
                    <a:pt x="940252" y="1191104"/>
                  </a:lnTo>
                  <a:lnTo>
                    <a:pt x="933835" y="1181100"/>
                  </a:lnTo>
                  <a:close/>
                </a:path>
                <a:path w="3439159" h="1676400">
                  <a:moveTo>
                    <a:pt x="954114" y="1181100"/>
                  </a:moveTo>
                  <a:lnTo>
                    <a:pt x="942735" y="1181100"/>
                  </a:lnTo>
                  <a:lnTo>
                    <a:pt x="940252" y="1191104"/>
                  </a:lnTo>
                  <a:lnTo>
                    <a:pt x="941981" y="1193800"/>
                  </a:lnTo>
                  <a:lnTo>
                    <a:pt x="951637" y="1193800"/>
                  </a:lnTo>
                  <a:lnTo>
                    <a:pt x="954114" y="1181100"/>
                  </a:lnTo>
                  <a:close/>
                </a:path>
                <a:path w="3439159" h="1676400">
                  <a:moveTo>
                    <a:pt x="1064250" y="1168400"/>
                  </a:moveTo>
                  <a:lnTo>
                    <a:pt x="967662" y="1168400"/>
                  </a:lnTo>
                  <a:lnTo>
                    <a:pt x="964557" y="1181100"/>
                  </a:lnTo>
                  <a:lnTo>
                    <a:pt x="1041793" y="1181100"/>
                  </a:lnTo>
                  <a:lnTo>
                    <a:pt x="1063763" y="1170082"/>
                  </a:lnTo>
                  <a:lnTo>
                    <a:pt x="1064250" y="1168400"/>
                  </a:lnTo>
                  <a:close/>
                </a:path>
                <a:path w="3439159" h="1676400">
                  <a:moveTo>
                    <a:pt x="1064343" y="1169792"/>
                  </a:moveTo>
                  <a:lnTo>
                    <a:pt x="1063763" y="1170082"/>
                  </a:lnTo>
                  <a:lnTo>
                    <a:pt x="1060575" y="1181100"/>
                  </a:lnTo>
                  <a:lnTo>
                    <a:pt x="1065098" y="1181100"/>
                  </a:lnTo>
                  <a:lnTo>
                    <a:pt x="1064343" y="1169792"/>
                  </a:lnTo>
                  <a:close/>
                </a:path>
                <a:path w="3439159" h="1676400">
                  <a:moveTo>
                    <a:pt x="1078102" y="1168400"/>
                  </a:moveTo>
                  <a:lnTo>
                    <a:pt x="1067119" y="1168400"/>
                  </a:lnTo>
                  <a:lnTo>
                    <a:pt x="1069985" y="1181100"/>
                  </a:lnTo>
                  <a:lnTo>
                    <a:pt x="1073937" y="1181100"/>
                  </a:lnTo>
                  <a:lnTo>
                    <a:pt x="1078102" y="1168400"/>
                  </a:lnTo>
                  <a:close/>
                </a:path>
                <a:path w="3439159" h="1676400">
                  <a:moveTo>
                    <a:pt x="1093699" y="1168400"/>
                  </a:moveTo>
                  <a:lnTo>
                    <a:pt x="1078102" y="1168400"/>
                  </a:lnTo>
                  <a:lnTo>
                    <a:pt x="1081611" y="1181100"/>
                  </a:lnTo>
                  <a:lnTo>
                    <a:pt x="1093699" y="1168400"/>
                  </a:lnTo>
                  <a:close/>
                </a:path>
                <a:path w="3439159" h="1676400">
                  <a:moveTo>
                    <a:pt x="1067119" y="1168400"/>
                  </a:moveTo>
                  <a:lnTo>
                    <a:pt x="1064250" y="1168400"/>
                  </a:lnTo>
                  <a:lnTo>
                    <a:pt x="1064343" y="1169792"/>
                  </a:lnTo>
                  <a:lnTo>
                    <a:pt x="1067119" y="1168400"/>
                  </a:lnTo>
                  <a:close/>
                </a:path>
                <a:path w="3439159" h="1676400">
                  <a:moveTo>
                    <a:pt x="997537" y="1155700"/>
                  </a:moveTo>
                  <a:lnTo>
                    <a:pt x="991647" y="1168400"/>
                  </a:lnTo>
                  <a:lnTo>
                    <a:pt x="998001" y="1168400"/>
                  </a:lnTo>
                  <a:lnTo>
                    <a:pt x="997537" y="1155700"/>
                  </a:lnTo>
                  <a:close/>
                </a:path>
                <a:path w="3439159" h="1676400">
                  <a:moveTo>
                    <a:pt x="1066570" y="1155700"/>
                  </a:moveTo>
                  <a:lnTo>
                    <a:pt x="1004480" y="1155700"/>
                  </a:lnTo>
                  <a:lnTo>
                    <a:pt x="998001" y="1168400"/>
                  </a:lnTo>
                  <a:lnTo>
                    <a:pt x="1065743" y="1168400"/>
                  </a:lnTo>
                  <a:lnTo>
                    <a:pt x="1066570" y="1155700"/>
                  </a:lnTo>
                  <a:close/>
                </a:path>
                <a:path w="3439159" h="1676400">
                  <a:moveTo>
                    <a:pt x="1083778" y="1155700"/>
                  </a:moveTo>
                  <a:lnTo>
                    <a:pt x="1066570" y="1155700"/>
                  </a:lnTo>
                  <a:lnTo>
                    <a:pt x="1069988" y="1168400"/>
                  </a:lnTo>
                  <a:lnTo>
                    <a:pt x="1083809" y="1168400"/>
                  </a:lnTo>
                  <a:lnTo>
                    <a:pt x="1083778" y="1155700"/>
                  </a:lnTo>
                  <a:close/>
                </a:path>
                <a:path w="3439159" h="1676400">
                  <a:moveTo>
                    <a:pt x="1101176" y="1155700"/>
                  </a:moveTo>
                  <a:lnTo>
                    <a:pt x="1089338" y="1155700"/>
                  </a:lnTo>
                  <a:lnTo>
                    <a:pt x="1083809" y="1168400"/>
                  </a:lnTo>
                  <a:lnTo>
                    <a:pt x="1090123" y="1168400"/>
                  </a:lnTo>
                  <a:lnTo>
                    <a:pt x="1101176" y="1155700"/>
                  </a:lnTo>
                  <a:close/>
                </a:path>
                <a:path w="3439159" h="1676400">
                  <a:moveTo>
                    <a:pt x="1075698" y="1143000"/>
                  </a:moveTo>
                  <a:lnTo>
                    <a:pt x="1031928" y="1143000"/>
                  </a:lnTo>
                  <a:lnTo>
                    <a:pt x="1030481" y="1155700"/>
                  </a:lnTo>
                  <a:lnTo>
                    <a:pt x="1071590" y="1155700"/>
                  </a:lnTo>
                  <a:lnTo>
                    <a:pt x="1075698" y="1143000"/>
                  </a:lnTo>
                  <a:close/>
                </a:path>
                <a:path w="3439159" h="1676400">
                  <a:moveTo>
                    <a:pt x="1109851" y="1143000"/>
                  </a:moveTo>
                  <a:lnTo>
                    <a:pt x="1079114" y="1143000"/>
                  </a:lnTo>
                  <a:lnTo>
                    <a:pt x="1074312" y="1155700"/>
                  </a:lnTo>
                  <a:lnTo>
                    <a:pt x="1094775" y="1155700"/>
                  </a:lnTo>
                  <a:lnTo>
                    <a:pt x="1109851" y="1143000"/>
                  </a:lnTo>
                  <a:close/>
                </a:path>
                <a:path w="3439159" h="1676400">
                  <a:moveTo>
                    <a:pt x="1130709" y="1143000"/>
                  </a:moveTo>
                  <a:lnTo>
                    <a:pt x="1109851" y="1143000"/>
                  </a:lnTo>
                  <a:lnTo>
                    <a:pt x="1113013" y="1155700"/>
                  </a:lnTo>
                  <a:lnTo>
                    <a:pt x="1127138" y="1155700"/>
                  </a:lnTo>
                  <a:lnTo>
                    <a:pt x="1130709" y="1143000"/>
                  </a:lnTo>
                  <a:close/>
                </a:path>
                <a:path w="3439159" h="1676400">
                  <a:moveTo>
                    <a:pt x="1142424" y="1130300"/>
                  </a:moveTo>
                  <a:lnTo>
                    <a:pt x="1071079" y="1130300"/>
                  </a:lnTo>
                  <a:lnTo>
                    <a:pt x="1065192" y="1143000"/>
                  </a:lnTo>
                  <a:lnTo>
                    <a:pt x="1131027" y="1143000"/>
                  </a:lnTo>
                  <a:lnTo>
                    <a:pt x="1133062" y="1155700"/>
                  </a:lnTo>
                  <a:lnTo>
                    <a:pt x="1141787" y="1143000"/>
                  </a:lnTo>
                  <a:lnTo>
                    <a:pt x="1142424" y="1130300"/>
                  </a:lnTo>
                  <a:close/>
                </a:path>
                <a:path w="3439159" h="1676400">
                  <a:moveTo>
                    <a:pt x="1143965" y="1143000"/>
                  </a:moveTo>
                  <a:lnTo>
                    <a:pt x="1143820" y="1143000"/>
                  </a:lnTo>
                  <a:lnTo>
                    <a:pt x="1140467" y="1155700"/>
                  </a:lnTo>
                  <a:lnTo>
                    <a:pt x="1143965" y="1143000"/>
                  </a:lnTo>
                  <a:close/>
                </a:path>
                <a:path w="3439159" h="1676400">
                  <a:moveTo>
                    <a:pt x="1067538" y="1130300"/>
                  </a:moveTo>
                  <a:lnTo>
                    <a:pt x="1063845" y="1130300"/>
                  </a:lnTo>
                  <a:lnTo>
                    <a:pt x="1056470" y="1143000"/>
                  </a:lnTo>
                  <a:lnTo>
                    <a:pt x="1065192" y="1143000"/>
                  </a:lnTo>
                  <a:lnTo>
                    <a:pt x="1067538" y="1130300"/>
                  </a:lnTo>
                  <a:close/>
                </a:path>
                <a:path w="3439159" h="1676400">
                  <a:moveTo>
                    <a:pt x="1158587" y="1130300"/>
                  </a:moveTo>
                  <a:lnTo>
                    <a:pt x="1142424" y="1130300"/>
                  </a:lnTo>
                  <a:lnTo>
                    <a:pt x="1143565" y="1143000"/>
                  </a:lnTo>
                  <a:lnTo>
                    <a:pt x="1156865" y="1143000"/>
                  </a:lnTo>
                  <a:lnTo>
                    <a:pt x="1158587" y="1130300"/>
                  </a:lnTo>
                  <a:close/>
                </a:path>
                <a:path w="3439159" h="1676400">
                  <a:moveTo>
                    <a:pt x="1105908" y="1117600"/>
                  </a:moveTo>
                  <a:lnTo>
                    <a:pt x="1088396" y="1117600"/>
                  </a:lnTo>
                  <a:lnTo>
                    <a:pt x="1082240" y="1130300"/>
                  </a:lnTo>
                  <a:lnTo>
                    <a:pt x="1108480" y="1130300"/>
                  </a:lnTo>
                  <a:lnTo>
                    <a:pt x="1106744" y="1119241"/>
                  </a:lnTo>
                  <a:lnTo>
                    <a:pt x="1105908" y="1117600"/>
                  </a:lnTo>
                  <a:close/>
                </a:path>
                <a:path w="3439159" h="1676400">
                  <a:moveTo>
                    <a:pt x="1142949" y="1117600"/>
                  </a:moveTo>
                  <a:lnTo>
                    <a:pt x="1106487" y="1117600"/>
                  </a:lnTo>
                  <a:lnTo>
                    <a:pt x="1106744" y="1119241"/>
                  </a:lnTo>
                  <a:lnTo>
                    <a:pt x="1112377" y="1130300"/>
                  </a:lnTo>
                  <a:lnTo>
                    <a:pt x="1142781" y="1130300"/>
                  </a:lnTo>
                  <a:lnTo>
                    <a:pt x="1142949" y="1117600"/>
                  </a:lnTo>
                  <a:close/>
                </a:path>
                <a:path w="3439159" h="1676400">
                  <a:moveTo>
                    <a:pt x="1150048" y="1117600"/>
                  </a:moveTo>
                  <a:lnTo>
                    <a:pt x="1142781" y="1130300"/>
                  </a:lnTo>
                  <a:lnTo>
                    <a:pt x="1146624" y="1130300"/>
                  </a:lnTo>
                  <a:lnTo>
                    <a:pt x="1150048" y="1117600"/>
                  </a:lnTo>
                  <a:close/>
                </a:path>
                <a:path w="3439159" h="1676400">
                  <a:moveTo>
                    <a:pt x="1159943" y="1117600"/>
                  </a:moveTo>
                  <a:lnTo>
                    <a:pt x="1153222" y="1117600"/>
                  </a:lnTo>
                  <a:lnTo>
                    <a:pt x="1146624" y="1130300"/>
                  </a:lnTo>
                  <a:lnTo>
                    <a:pt x="1159247" y="1130300"/>
                  </a:lnTo>
                  <a:lnTo>
                    <a:pt x="1160613" y="1129367"/>
                  </a:lnTo>
                  <a:lnTo>
                    <a:pt x="1159943" y="1117600"/>
                  </a:lnTo>
                  <a:close/>
                </a:path>
                <a:path w="3439159" h="1676400">
                  <a:moveTo>
                    <a:pt x="1188058" y="1117600"/>
                  </a:moveTo>
                  <a:lnTo>
                    <a:pt x="1177838" y="1117600"/>
                  </a:lnTo>
                  <a:lnTo>
                    <a:pt x="1171347" y="1130300"/>
                  </a:lnTo>
                  <a:lnTo>
                    <a:pt x="1177797" y="1130300"/>
                  </a:lnTo>
                  <a:lnTo>
                    <a:pt x="1188058" y="1117600"/>
                  </a:lnTo>
                  <a:close/>
                </a:path>
                <a:path w="3439159" h="1676400">
                  <a:moveTo>
                    <a:pt x="1196944" y="1117600"/>
                  </a:moveTo>
                  <a:lnTo>
                    <a:pt x="1194553" y="1117600"/>
                  </a:lnTo>
                  <a:lnTo>
                    <a:pt x="1191517" y="1130300"/>
                  </a:lnTo>
                  <a:lnTo>
                    <a:pt x="1193262" y="1130300"/>
                  </a:lnTo>
                  <a:lnTo>
                    <a:pt x="1196944" y="1117600"/>
                  </a:lnTo>
                  <a:close/>
                </a:path>
                <a:path w="3439159" h="1676400">
                  <a:moveTo>
                    <a:pt x="1177838" y="1117600"/>
                  </a:moveTo>
                  <a:lnTo>
                    <a:pt x="1159943" y="1117600"/>
                  </a:lnTo>
                  <a:lnTo>
                    <a:pt x="1160613" y="1129367"/>
                  </a:lnTo>
                  <a:lnTo>
                    <a:pt x="1177838" y="1117600"/>
                  </a:lnTo>
                  <a:close/>
                </a:path>
                <a:path w="3439159" h="1676400">
                  <a:moveTo>
                    <a:pt x="1210951" y="1092200"/>
                  </a:moveTo>
                  <a:lnTo>
                    <a:pt x="1135180" y="1092200"/>
                  </a:lnTo>
                  <a:lnTo>
                    <a:pt x="1110198" y="1104900"/>
                  </a:lnTo>
                  <a:lnTo>
                    <a:pt x="1105908" y="1117600"/>
                  </a:lnTo>
                  <a:lnTo>
                    <a:pt x="1106744" y="1119241"/>
                  </a:lnTo>
                  <a:lnTo>
                    <a:pt x="1106487" y="1117600"/>
                  </a:lnTo>
                  <a:lnTo>
                    <a:pt x="1199624" y="1117600"/>
                  </a:lnTo>
                  <a:lnTo>
                    <a:pt x="1200354" y="1104900"/>
                  </a:lnTo>
                  <a:lnTo>
                    <a:pt x="1209823" y="1104900"/>
                  </a:lnTo>
                  <a:lnTo>
                    <a:pt x="1210951" y="1092200"/>
                  </a:lnTo>
                  <a:close/>
                </a:path>
                <a:path w="3439159" h="1676400">
                  <a:moveTo>
                    <a:pt x="1223000" y="1092200"/>
                  </a:moveTo>
                  <a:lnTo>
                    <a:pt x="1221470" y="1092200"/>
                  </a:lnTo>
                  <a:lnTo>
                    <a:pt x="1216671" y="1104900"/>
                  </a:lnTo>
                  <a:lnTo>
                    <a:pt x="1219291" y="1104900"/>
                  </a:lnTo>
                  <a:lnTo>
                    <a:pt x="1223000" y="1092200"/>
                  </a:lnTo>
                  <a:close/>
                </a:path>
                <a:path w="3439159" h="1676400">
                  <a:moveTo>
                    <a:pt x="1272338" y="1066800"/>
                  </a:moveTo>
                  <a:lnTo>
                    <a:pt x="1182342" y="1066800"/>
                  </a:lnTo>
                  <a:lnTo>
                    <a:pt x="1168357" y="1079500"/>
                  </a:lnTo>
                  <a:lnTo>
                    <a:pt x="1158785" y="1092200"/>
                  </a:lnTo>
                  <a:lnTo>
                    <a:pt x="1172739" y="1092200"/>
                  </a:lnTo>
                  <a:lnTo>
                    <a:pt x="1173775" y="1079500"/>
                  </a:lnTo>
                  <a:lnTo>
                    <a:pt x="1267332" y="1079500"/>
                  </a:lnTo>
                  <a:lnTo>
                    <a:pt x="1272338" y="1066800"/>
                  </a:lnTo>
                  <a:close/>
                </a:path>
                <a:path w="3439159" h="1676400">
                  <a:moveTo>
                    <a:pt x="1229962" y="1079500"/>
                  </a:moveTo>
                  <a:lnTo>
                    <a:pt x="1173775" y="1079500"/>
                  </a:lnTo>
                  <a:lnTo>
                    <a:pt x="1172739" y="1092200"/>
                  </a:lnTo>
                  <a:lnTo>
                    <a:pt x="1214440" y="1092200"/>
                  </a:lnTo>
                  <a:lnTo>
                    <a:pt x="1229962" y="1079500"/>
                  </a:lnTo>
                  <a:close/>
                </a:path>
                <a:path w="3439159" h="1676400">
                  <a:moveTo>
                    <a:pt x="1253165" y="1079500"/>
                  </a:moveTo>
                  <a:lnTo>
                    <a:pt x="1229962" y="1079500"/>
                  </a:lnTo>
                  <a:lnTo>
                    <a:pt x="1226656" y="1092200"/>
                  </a:lnTo>
                  <a:lnTo>
                    <a:pt x="1240087" y="1092200"/>
                  </a:lnTo>
                  <a:lnTo>
                    <a:pt x="1253165" y="1079500"/>
                  </a:lnTo>
                  <a:close/>
                </a:path>
                <a:path w="3439159" h="1676400">
                  <a:moveTo>
                    <a:pt x="1261241" y="1079500"/>
                  </a:moveTo>
                  <a:lnTo>
                    <a:pt x="1253165" y="1079500"/>
                  </a:lnTo>
                  <a:lnTo>
                    <a:pt x="1248799" y="1092200"/>
                  </a:lnTo>
                  <a:lnTo>
                    <a:pt x="1257877" y="1092200"/>
                  </a:lnTo>
                  <a:lnTo>
                    <a:pt x="1261241" y="1079500"/>
                  </a:lnTo>
                  <a:close/>
                </a:path>
                <a:path w="3439159" h="1676400">
                  <a:moveTo>
                    <a:pt x="1267332" y="1079500"/>
                  </a:moveTo>
                  <a:lnTo>
                    <a:pt x="1261241" y="1079500"/>
                  </a:lnTo>
                  <a:lnTo>
                    <a:pt x="1262440" y="1092200"/>
                  </a:lnTo>
                  <a:lnTo>
                    <a:pt x="1267173" y="1092200"/>
                  </a:lnTo>
                  <a:lnTo>
                    <a:pt x="1267332" y="1079500"/>
                  </a:lnTo>
                  <a:close/>
                </a:path>
                <a:path w="3439159" h="1676400">
                  <a:moveTo>
                    <a:pt x="1170757" y="1066800"/>
                  </a:moveTo>
                  <a:lnTo>
                    <a:pt x="1168313" y="1066800"/>
                  </a:lnTo>
                  <a:lnTo>
                    <a:pt x="1165224" y="1079500"/>
                  </a:lnTo>
                  <a:lnTo>
                    <a:pt x="1167022" y="1079500"/>
                  </a:lnTo>
                  <a:lnTo>
                    <a:pt x="1170757" y="1066800"/>
                  </a:lnTo>
                  <a:close/>
                </a:path>
                <a:path w="3439159" h="1676400">
                  <a:moveTo>
                    <a:pt x="1295695" y="1066800"/>
                  </a:moveTo>
                  <a:lnTo>
                    <a:pt x="1281542" y="1066800"/>
                  </a:lnTo>
                  <a:lnTo>
                    <a:pt x="1275594" y="1079500"/>
                  </a:lnTo>
                  <a:lnTo>
                    <a:pt x="1295695" y="1066800"/>
                  </a:lnTo>
                  <a:close/>
                </a:path>
                <a:path w="3439159" h="1676400">
                  <a:moveTo>
                    <a:pt x="1222517" y="1054100"/>
                  </a:moveTo>
                  <a:lnTo>
                    <a:pt x="1213239" y="1054100"/>
                  </a:lnTo>
                  <a:lnTo>
                    <a:pt x="1206072" y="1066800"/>
                  </a:lnTo>
                  <a:lnTo>
                    <a:pt x="1215233" y="1066800"/>
                  </a:lnTo>
                  <a:lnTo>
                    <a:pt x="1222517" y="1054100"/>
                  </a:lnTo>
                  <a:close/>
                </a:path>
                <a:path w="3439159" h="1676400">
                  <a:moveTo>
                    <a:pt x="1316060" y="1054100"/>
                  </a:moveTo>
                  <a:lnTo>
                    <a:pt x="1249862" y="1054100"/>
                  </a:lnTo>
                  <a:lnTo>
                    <a:pt x="1232674" y="1066800"/>
                  </a:lnTo>
                  <a:lnTo>
                    <a:pt x="1313425" y="1066800"/>
                  </a:lnTo>
                  <a:lnTo>
                    <a:pt x="1316060" y="1054100"/>
                  </a:lnTo>
                  <a:close/>
                </a:path>
                <a:path w="3439159" h="1676400">
                  <a:moveTo>
                    <a:pt x="1321099" y="1041400"/>
                  </a:moveTo>
                  <a:lnTo>
                    <a:pt x="1318551" y="1041400"/>
                  </a:lnTo>
                  <a:lnTo>
                    <a:pt x="1326608" y="1054100"/>
                  </a:lnTo>
                  <a:lnTo>
                    <a:pt x="1318639" y="1054100"/>
                  </a:lnTo>
                  <a:lnTo>
                    <a:pt x="1322362" y="1066800"/>
                  </a:lnTo>
                  <a:lnTo>
                    <a:pt x="1328430" y="1054100"/>
                  </a:lnTo>
                  <a:lnTo>
                    <a:pt x="1321099" y="1041400"/>
                  </a:lnTo>
                  <a:close/>
                </a:path>
                <a:path w="3439159" h="1676400">
                  <a:moveTo>
                    <a:pt x="1237794" y="1041400"/>
                  </a:moveTo>
                  <a:lnTo>
                    <a:pt x="1228664" y="1054100"/>
                  </a:lnTo>
                  <a:lnTo>
                    <a:pt x="1239114" y="1054100"/>
                  </a:lnTo>
                  <a:lnTo>
                    <a:pt x="1237794" y="1041400"/>
                  </a:lnTo>
                  <a:close/>
                </a:path>
                <a:path w="3439159" h="1676400">
                  <a:moveTo>
                    <a:pt x="1318551" y="1041400"/>
                  </a:moveTo>
                  <a:lnTo>
                    <a:pt x="1250663" y="1041400"/>
                  </a:lnTo>
                  <a:lnTo>
                    <a:pt x="1240708" y="1054100"/>
                  </a:lnTo>
                  <a:lnTo>
                    <a:pt x="1326608" y="1054100"/>
                  </a:lnTo>
                  <a:lnTo>
                    <a:pt x="1318551" y="1041400"/>
                  </a:lnTo>
                  <a:close/>
                </a:path>
                <a:path w="3439159" h="1676400">
                  <a:moveTo>
                    <a:pt x="1343404" y="1041400"/>
                  </a:moveTo>
                  <a:lnTo>
                    <a:pt x="1321099" y="1041400"/>
                  </a:lnTo>
                  <a:lnTo>
                    <a:pt x="1328430" y="1054100"/>
                  </a:lnTo>
                  <a:lnTo>
                    <a:pt x="1339206" y="1054100"/>
                  </a:lnTo>
                  <a:lnTo>
                    <a:pt x="1343292" y="1048138"/>
                  </a:lnTo>
                  <a:lnTo>
                    <a:pt x="1343404" y="1041400"/>
                  </a:lnTo>
                  <a:close/>
                </a:path>
                <a:path w="3439159" h="1676400">
                  <a:moveTo>
                    <a:pt x="1345435" y="1045013"/>
                  </a:moveTo>
                  <a:lnTo>
                    <a:pt x="1344453" y="1046446"/>
                  </a:lnTo>
                  <a:lnTo>
                    <a:pt x="1345456" y="1054100"/>
                  </a:lnTo>
                  <a:lnTo>
                    <a:pt x="1349571" y="1054100"/>
                  </a:lnTo>
                  <a:lnTo>
                    <a:pt x="1345435" y="1045013"/>
                  </a:lnTo>
                  <a:close/>
                </a:path>
                <a:path w="3439159" h="1676400">
                  <a:moveTo>
                    <a:pt x="1343791" y="1041400"/>
                  </a:moveTo>
                  <a:lnTo>
                    <a:pt x="1343404" y="1041400"/>
                  </a:lnTo>
                  <a:lnTo>
                    <a:pt x="1343292" y="1048138"/>
                  </a:lnTo>
                  <a:lnTo>
                    <a:pt x="1344453" y="1046446"/>
                  </a:lnTo>
                  <a:lnTo>
                    <a:pt x="1343791" y="1041400"/>
                  </a:lnTo>
                  <a:close/>
                </a:path>
                <a:path w="3439159" h="1676400">
                  <a:moveTo>
                    <a:pt x="1347913" y="1041400"/>
                  </a:moveTo>
                  <a:lnTo>
                    <a:pt x="1343791" y="1041400"/>
                  </a:lnTo>
                  <a:lnTo>
                    <a:pt x="1345435" y="1045013"/>
                  </a:lnTo>
                  <a:lnTo>
                    <a:pt x="1347913" y="1041400"/>
                  </a:lnTo>
                  <a:close/>
                </a:path>
                <a:path w="3439159" h="1676400">
                  <a:moveTo>
                    <a:pt x="1267775" y="1028700"/>
                  </a:moveTo>
                  <a:lnTo>
                    <a:pt x="1263293" y="1028700"/>
                  </a:lnTo>
                  <a:lnTo>
                    <a:pt x="1252370" y="1041400"/>
                  </a:lnTo>
                  <a:lnTo>
                    <a:pt x="1265751" y="1041400"/>
                  </a:lnTo>
                  <a:lnTo>
                    <a:pt x="1267775" y="1028700"/>
                  </a:lnTo>
                  <a:close/>
                </a:path>
                <a:path w="3439159" h="1676400">
                  <a:moveTo>
                    <a:pt x="1299112" y="1016000"/>
                  </a:moveTo>
                  <a:lnTo>
                    <a:pt x="1291248" y="1016000"/>
                  </a:lnTo>
                  <a:lnTo>
                    <a:pt x="1286463" y="1028700"/>
                  </a:lnTo>
                  <a:lnTo>
                    <a:pt x="1271829" y="1028700"/>
                  </a:lnTo>
                  <a:lnTo>
                    <a:pt x="1271835" y="1041400"/>
                  </a:lnTo>
                  <a:lnTo>
                    <a:pt x="1314797" y="1041400"/>
                  </a:lnTo>
                  <a:lnTo>
                    <a:pt x="1314606" y="1034784"/>
                  </a:lnTo>
                  <a:lnTo>
                    <a:pt x="1311980" y="1028700"/>
                  </a:lnTo>
                  <a:lnTo>
                    <a:pt x="1299112" y="1016000"/>
                  </a:lnTo>
                  <a:close/>
                </a:path>
                <a:path w="3439159" h="1676400">
                  <a:moveTo>
                    <a:pt x="1314606" y="1034784"/>
                  </a:moveTo>
                  <a:lnTo>
                    <a:pt x="1314797" y="1041400"/>
                  </a:lnTo>
                  <a:lnTo>
                    <a:pt x="1317462" y="1041400"/>
                  </a:lnTo>
                  <a:lnTo>
                    <a:pt x="1314606" y="1034784"/>
                  </a:lnTo>
                  <a:close/>
                </a:path>
                <a:path w="3439159" h="1676400">
                  <a:moveTo>
                    <a:pt x="1349625" y="1028700"/>
                  </a:moveTo>
                  <a:lnTo>
                    <a:pt x="1314431" y="1028700"/>
                  </a:lnTo>
                  <a:lnTo>
                    <a:pt x="1314606" y="1034784"/>
                  </a:lnTo>
                  <a:lnTo>
                    <a:pt x="1317462" y="1041400"/>
                  </a:lnTo>
                  <a:lnTo>
                    <a:pt x="1349644" y="1041400"/>
                  </a:lnTo>
                  <a:lnTo>
                    <a:pt x="1349625" y="1028700"/>
                  </a:lnTo>
                  <a:close/>
                </a:path>
                <a:path w="3439159" h="1676400">
                  <a:moveTo>
                    <a:pt x="1372071" y="1028700"/>
                  </a:moveTo>
                  <a:lnTo>
                    <a:pt x="1349625" y="1028700"/>
                  </a:lnTo>
                  <a:lnTo>
                    <a:pt x="1354454" y="1041400"/>
                  </a:lnTo>
                  <a:lnTo>
                    <a:pt x="1364607" y="1041400"/>
                  </a:lnTo>
                  <a:lnTo>
                    <a:pt x="1372071" y="1028700"/>
                  </a:lnTo>
                  <a:close/>
                </a:path>
                <a:path w="3439159" h="1676400">
                  <a:moveTo>
                    <a:pt x="1388390" y="1016000"/>
                  </a:moveTo>
                  <a:lnTo>
                    <a:pt x="1321300" y="1016000"/>
                  </a:lnTo>
                  <a:lnTo>
                    <a:pt x="1324689" y="1028700"/>
                  </a:lnTo>
                  <a:lnTo>
                    <a:pt x="1390826" y="1028700"/>
                  </a:lnTo>
                  <a:lnTo>
                    <a:pt x="1388390" y="1016000"/>
                  </a:lnTo>
                  <a:close/>
                </a:path>
                <a:path w="3439159" h="1676400">
                  <a:moveTo>
                    <a:pt x="1318340" y="1003300"/>
                  </a:moveTo>
                  <a:lnTo>
                    <a:pt x="1312253" y="1003300"/>
                  </a:lnTo>
                  <a:lnTo>
                    <a:pt x="1312087" y="1016000"/>
                  </a:lnTo>
                  <a:lnTo>
                    <a:pt x="1326891" y="1016000"/>
                  </a:lnTo>
                  <a:lnTo>
                    <a:pt x="1318340" y="1003300"/>
                  </a:lnTo>
                  <a:close/>
                </a:path>
                <a:path w="3439159" h="1676400">
                  <a:moveTo>
                    <a:pt x="1427370" y="1003300"/>
                  </a:moveTo>
                  <a:lnTo>
                    <a:pt x="1337528" y="1003300"/>
                  </a:lnTo>
                  <a:lnTo>
                    <a:pt x="1326891" y="1016000"/>
                  </a:lnTo>
                  <a:lnTo>
                    <a:pt x="1420211" y="1016000"/>
                  </a:lnTo>
                  <a:lnTo>
                    <a:pt x="1427370" y="1003300"/>
                  </a:lnTo>
                  <a:close/>
                </a:path>
                <a:path w="3439159" h="1676400">
                  <a:moveTo>
                    <a:pt x="1438479" y="1003300"/>
                  </a:moveTo>
                  <a:lnTo>
                    <a:pt x="1433219" y="1003300"/>
                  </a:lnTo>
                  <a:lnTo>
                    <a:pt x="1433114" y="1016000"/>
                  </a:lnTo>
                  <a:lnTo>
                    <a:pt x="1438479" y="1003300"/>
                  </a:lnTo>
                  <a:close/>
                </a:path>
                <a:path w="3439159" h="1676400">
                  <a:moveTo>
                    <a:pt x="1405653" y="990600"/>
                  </a:moveTo>
                  <a:lnTo>
                    <a:pt x="1355693" y="990600"/>
                  </a:lnTo>
                  <a:lnTo>
                    <a:pt x="1342451" y="1003300"/>
                  </a:lnTo>
                  <a:lnTo>
                    <a:pt x="1394491" y="1003300"/>
                  </a:lnTo>
                  <a:lnTo>
                    <a:pt x="1405653" y="990600"/>
                  </a:lnTo>
                  <a:close/>
                </a:path>
                <a:path w="3439159" h="1676400">
                  <a:moveTo>
                    <a:pt x="1445163" y="990600"/>
                  </a:moveTo>
                  <a:lnTo>
                    <a:pt x="1405653" y="990600"/>
                  </a:lnTo>
                  <a:lnTo>
                    <a:pt x="1406428" y="1003300"/>
                  </a:lnTo>
                  <a:lnTo>
                    <a:pt x="1426639" y="1003300"/>
                  </a:lnTo>
                  <a:lnTo>
                    <a:pt x="1445163" y="990600"/>
                  </a:lnTo>
                  <a:close/>
                </a:path>
                <a:path w="3439159" h="1676400">
                  <a:moveTo>
                    <a:pt x="1451085" y="995243"/>
                  </a:moveTo>
                  <a:lnTo>
                    <a:pt x="1442992" y="1003300"/>
                  </a:lnTo>
                  <a:lnTo>
                    <a:pt x="1449264" y="1003300"/>
                  </a:lnTo>
                  <a:lnTo>
                    <a:pt x="1453846" y="1000336"/>
                  </a:lnTo>
                  <a:lnTo>
                    <a:pt x="1451085" y="995243"/>
                  </a:lnTo>
                  <a:close/>
                </a:path>
                <a:path w="3439159" h="1676400">
                  <a:moveTo>
                    <a:pt x="1457936" y="997691"/>
                  </a:moveTo>
                  <a:lnTo>
                    <a:pt x="1453846" y="1000336"/>
                  </a:lnTo>
                  <a:lnTo>
                    <a:pt x="1455453" y="1003300"/>
                  </a:lnTo>
                  <a:lnTo>
                    <a:pt x="1457936" y="997691"/>
                  </a:lnTo>
                  <a:close/>
                </a:path>
                <a:path w="3439159" h="1676400">
                  <a:moveTo>
                    <a:pt x="1468902" y="990600"/>
                  </a:moveTo>
                  <a:lnTo>
                    <a:pt x="1461077" y="990600"/>
                  </a:lnTo>
                  <a:lnTo>
                    <a:pt x="1457936" y="997691"/>
                  </a:lnTo>
                  <a:lnTo>
                    <a:pt x="1468902" y="990600"/>
                  </a:lnTo>
                  <a:close/>
                </a:path>
                <a:path w="3439159" h="1676400">
                  <a:moveTo>
                    <a:pt x="1455748" y="990600"/>
                  </a:moveTo>
                  <a:lnTo>
                    <a:pt x="1448567" y="990600"/>
                  </a:lnTo>
                  <a:lnTo>
                    <a:pt x="1451085" y="995243"/>
                  </a:lnTo>
                  <a:lnTo>
                    <a:pt x="1455748" y="990600"/>
                  </a:lnTo>
                  <a:close/>
                </a:path>
                <a:path w="3439159" h="1676400">
                  <a:moveTo>
                    <a:pt x="1462377" y="977900"/>
                  </a:moveTo>
                  <a:lnTo>
                    <a:pt x="1363430" y="977900"/>
                  </a:lnTo>
                  <a:lnTo>
                    <a:pt x="1360147" y="990600"/>
                  </a:lnTo>
                  <a:lnTo>
                    <a:pt x="1466918" y="990600"/>
                  </a:lnTo>
                  <a:lnTo>
                    <a:pt x="1462377" y="977900"/>
                  </a:lnTo>
                  <a:close/>
                </a:path>
                <a:path w="3439159" h="1676400">
                  <a:moveTo>
                    <a:pt x="1474140" y="977900"/>
                  </a:moveTo>
                  <a:lnTo>
                    <a:pt x="1463802" y="977900"/>
                  </a:lnTo>
                  <a:lnTo>
                    <a:pt x="1466918" y="990600"/>
                  </a:lnTo>
                  <a:lnTo>
                    <a:pt x="1471504" y="990600"/>
                  </a:lnTo>
                  <a:lnTo>
                    <a:pt x="1474140" y="977900"/>
                  </a:lnTo>
                  <a:close/>
                </a:path>
                <a:path w="3439159" h="1676400">
                  <a:moveTo>
                    <a:pt x="1503719" y="965200"/>
                  </a:moveTo>
                  <a:lnTo>
                    <a:pt x="1397852" y="965200"/>
                  </a:lnTo>
                  <a:lnTo>
                    <a:pt x="1389388" y="977900"/>
                  </a:lnTo>
                  <a:lnTo>
                    <a:pt x="1493878" y="977900"/>
                  </a:lnTo>
                  <a:lnTo>
                    <a:pt x="1503719" y="965200"/>
                  </a:lnTo>
                  <a:close/>
                </a:path>
                <a:path w="3439159" h="1676400">
                  <a:moveTo>
                    <a:pt x="1505488" y="952500"/>
                  </a:moveTo>
                  <a:lnTo>
                    <a:pt x="1433850" y="952500"/>
                  </a:lnTo>
                  <a:lnTo>
                    <a:pt x="1414175" y="965200"/>
                  </a:lnTo>
                  <a:lnTo>
                    <a:pt x="1506293" y="965200"/>
                  </a:lnTo>
                  <a:lnTo>
                    <a:pt x="1505488" y="952500"/>
                  </a:lnTo>
                  <a:close/>
                </a:path>
                <a:path w="3439159" h="1676400">
                  <a:moveTo>
                    <a:pt x="1519901" y="952500"/>
                  </a:moveTo>
                  <a:lnTo>
                    <a:pt x="1508519" y="952500"/>
                  </a:lnTo>
                  <a:lnTo>
                    <a:pt x="1506293" y="965200"/>
                  </a:lnTo>
                  <a:lnTo>
                    <a:pt x="1514055" y="965200"/>
                  </a:lnTo>
                  <a:lnTo>
                    <a:pt x="1519349" y="958267"/>
                  </a:lnTo>
                  <a:lnTo>
                    <a:pt x="1519901" y="952500"/>
                  </a:lnTo>
                  <a:close/>
                </a:path>
                <a:path w="3439159" h="1676400">
                  <a:moveTo>
                    <a:pt x="1523754" y="952500"/>
                  </a:moveTo>
                  <a:lnTo>
                    <a:pt x="1519901" y="952500"/>
                  </a:lnTo>
                  <a:lnTo>
                    <a:pt x="1519349" y="958267"/>
                  </a:lnTo>
                  <a:lnTo>
                    <a:pt x="1523754" y="952500"/>
                  </a:lnTo>
                  <a:close/>
                </a:path>
                <a:path w="3439159" h="1676400">
                  <a:moveTo>
                    <a:pt x="1529869" y="939800"/>
                  </a:moveTo>
                  <a:lnTo>
                    <a:pt x="1453666" y="939800"/>
                  </a:lnTo>
                  <a:lnTo>
                    <a:pt x="1452663" y="952500"/>
                  </a:lnTo>
                  <a:lnTo>
                    <a:pt x="1525657" y="952500"/>
                  </a:lnTo>
                  <a:lnTo>
                    <a:pt x="1529869" y="939800"/>
                  </a:lnTo>
                  <a:close/>
                </a:path>
                <a:path w="3439159" h="1676400">
                  <a:moveTo>
                    <a:pt x="1540764" y="939800"/>
                  </a:moveTo>
                  <a:lnTo>
                    <a:pt x="1533767" y="939800"/>
                  </a:lnTo>
                  <a:lnTo>
                    <a:pt x="1529241" y="952500"/>
                  </a:lnTo>
                  <a:lnTo>
                    <a:pt x="1532792" y="952500"/>
                  </a:lnTo>
                  <a:lnTo>
                    <a:pt x="1540764" y="939800"/>
                  </a:lnTo>
                  <a:close/>
                </a:path>
                <a:path w="3439159" h="1676400">
                  <a:moveTo>
                    <a:pt x="1556391" y="939800"/>
                  </a:moveTo>
                  <a:lnTo>
                    <a:pt x="1545579" y="939800"/>
                  </a:lnTo>
                  <a:lnTo>
                    <a:pt x="1545146" y="952500"/>
                  </a:lnTo>
                  <a:lnTo>
                    <a:pt x="1552005" y="952500"/>
                  </a:lnTo>
                  <a:lnTo>
                    <a:pt x="1556391" y="939800"/>
                  </a:lnTo>
                  <a:close/>
                </a:path>
                <a:path w="3439159" h="1676400">
                  <a:moveTo>
                    <a:pt x="1579313" y="927100"/>
                  </a:moveTo>
                  <a:lnTo>
                    <a:pt x="1568711" y="927100"/>
                  </a:lnTo>
                  <a:lnTo>
                    <a:pt x="1568748" y="939800"/>
                  </a:lnTo>
                  <a:lnTo>
                    <a:pt x="1557859" y="939800"/>
                  </a:lnTo>
                  <a:lnTo>
                    <a:pt x="1556400" y="952500"/>
                  </a:lnTo>
                  <a:lnTo>
                    <a:pt x="1565057" y="952500"/>
                  </a:lnTo>
                  <a:lnTo>
                    <a:pt x="1577267" y="939800"/>
                  </a:lnTo>
                  <a:lnTo>
                    <a:pt x="1579313" y="927100"/>
                  </a:lnTo>
                  <a:close/>
                </a:path>
                <a:path w="3439159" h="1676400">
                  <a:moveTo>
                    <a:pt x="1561684" y="927100"/>
                  </a:moveTo>
                  <a:lnTo>
                    <a:pt x="1476728" y="927100"/>
                  </a:lnTo>
                  <a:lnTo>
                    <a:pt x="1465778" y="939800"/>
                  </a:lnTo>
                  <a:lnTo>
                    <a:pt x="1558188" y="939800"/>
                  </a:lnTo>
                  <a:lnTo>
                    <a:pt x="1561684" y="927100"/>
                  </a:lnTo>
                  <a:close/>
                </a:path>
                <a:path w="3439159" h="1676400">
                  <a:moveTo>
                    <a:pt x="1601715" y="927100"/>
                  </a:moveTo>
                  <a:lnTo>
                    <a:pt x="1596665" y="927100"/>
                  </a:lnTo>
                  <a:lnTo>
                    <a:pt x="1592286" y="939800"/>
                  </a:lnTo>
                  <a:lnTo>
                    <a:pt x="1601715" y="927100"/>
                  </a:lnTo>
                  <a:close/>
                </a:path>
                <a:path w="3439159" h="1676400">
                  <a:moveTo>
                    <a:pt x="1525688" y="915745"/>
                  </a:moveTo>
                  <a:lnTo>
                    <a:pt x="1524634" y="927100"/>
                  </a:lnTo>
                  <a:lnTo>
                    <a:pt x="1533879" y="927100"/>
                  </a:lnTo>
                  <a:lnTo>
                    <a:pt x="1525688" y="915745"/>
                  </a:lnTo>
                  <a:close/>
                </a:path>
                <a:path w="3439159" h="1676400">
                  <a:moveTo>
                    <a:pt x="1525784" y="914717"/>
                  </a:moveTo>
                  <a:lnTo>
                    <a:pt x="1525688" y="915745"/>
                  </a:lnTo>
                  <a:lnTo>
                    <a:pt x="1533879" y="927100"/>
                  </a:lnTo>
                  <a:lnTo>
                    <a:pt x="1525784" y="914717"/>
                  </a:lnTo>
                  <a:close/>
                </a:path>
                <a:path w="3439159" h="1676400">
                  <a:moveTo>
                    <a:pt x="1618366" y="901700"/>
                  </a:moveTo>
                  <a:lnTo>
                    <a:pt x="1529869" y="901700"/>
                  </a:lnTo>
                  <a:lnTo>
                    <a:pt x="1520104" y="914400"/>
                  </a:lnTo>
                  <a:lnTo>
                    <a:pt x="1525813" y="914400"/>
                  </a:lnTo>
                  <a:lnTo>
                    <a:pt x="1525784" y="914717"/>
                  </a:lnTo>
                  <a:lnTo>
                    <a:pt x="1533879" y="927100"/>
                  </a:lnTo>
                  <a:lnTo>
                    <a:pt x="1612505" y="927100"/>
                  </a:lnTo>
                  <a:lnTo>
                    <a:pt x="1607741" y="914400"/>
                  </a:lnTo>
                  <a:lnTo>
                    <a:pt x="1618366" y="901700"/>
                  </a:lnTo>
                  <a:close/>
                </a:path>
                <a:path w="3439159" h="1676400">
                  <a:moveTo>
                    <a:pt x="1525576" y="914400"/>
                  </a:moveTo>
                  <a:lnTo>
                    <a:pt x="1524717" y="914400"/>
                  </a:lnTo>
                  <a:lnTo>
                    <a:pt x="1525688" y="915745"/>
                  </a:lnTo>
                  <a:lnTo>
                    <a:pt x="1525784" y="914717"/>
                  </a:lnTo>
                  <a:lnTo>
                    <a:pt x="1525576" y="914400"/>
                  </a:lnTo>
                  <a:close/>
                </a:path>
                <a:path w="3439159" h="1676400">
                  <a:moveTo>
                    <a:pt x="1626919" y="901700"/>
                  </a:moveTo>
                  <a:lnTo>
                    <a:pt x="1622305" y="914400"/>
                  </a:lnTo>
                  <a:lnTo>
                    <a:pt x="1629070" y="914400"/>
                  </a:lnTo>
                  <a:lnTo>
                    <a:pt x="1626919" y="901700"/>
                  </a:lnTo>
                  <a:close/>
                </a:path>
                <a:path w="3439159" h="1676400">
                  <a:moveTo>
                    <a:pt x="1649249" y="901700"/>
                  </a:moveTo>
                  <a:lnTo>
                    <a:pt x="1647258" y="901700"/>
                  </a:lnTo>
                  <a:lnTo>
                    <a:pt x="1643190" y="914400"/>
                  </a:lnTo>
                  <a:lnTo>
                    <a:pt x="1649249" y="901700"/>
                  </a:lnTo>
                  <a:close/>
                </a:path>
                <a:path w="3439159" h="1676400">
                  <a:moveTo>
                    <a:pt x="1575883" y="889000"/>
                  </a:moveTo>
                  <a:lnTo>
                    <a:pt x="1568515" y="889000"/>
                  </a:lnTo>
                  <a:lnTo>
                    <a:pt x="1554371" y="901700"/>
                  </a:lnTo>
                  <a:lnTo>
                    <a:pt x="1567220" y="901700"/>
                  </a:lnTo>
                  <a:lnTo>
                    <a:pt x="1575883" y="889000"/>
                  </a:lnTo>
                  <a:close/>
                </a:path>
                <a:path w="3439159" h="1676400">
                  <a:moveTo>
                    <a:pt x="1664010" y="889000"/>
                  </a:moveTo>
                  <a:lnTo>
                    <a:pt x="1575883" y="889000"/>
                  </a:lnTo>
                  <a:lnTo>
                    <a:pt x="1583009" y="901700"/>
                  </a:lnTo>
                  <a:lnTo>
                    <a:pt x="1646736" y="901700"/>
                  </a:lnTo>
                  <a:lnTo>
                    <a:pt x="1664010" y="889000"/>
                  </a:lnTo>
                  <a:close/>
                </a:path>
                <a:path w="3439159" h="1676400">
                  <a:moveTo>
                    <a:pt x="1666024" y="876300"/>
                  </a:moveTo>
                  <a:lnTo>
                    <a:pt x="1587294" y="876300"/>
                  </a:lnTo>
                  <a:lnTo>
                    <a:pt x="1579751" y="889000"/>
                  </a:lnTo>
                  <a:lnTo>
                    <a:pt x="1662914" y="889000"/>
                  </a:lnTo>
                  <a:lnTo>
                    <a:pt x="1666024" y="876300"/>
                  </a:lnTo>
                  <a:close/>
                </a:path>
                <a:path w="3439159" h="1676400">
                  <a:moveTo>
                    <a:pt x="1677844" y="876300"/>
                  </a:moveTo>
                  <a:lnTo>
                    <a:pt x="1666024" y="876300"/>
                  </a:lnTo>
                  <a:lnTo>
                    <a:pt x="1665478" y="889000"/>
                  </a:lnTo>
                  <a:lnTo>
                    <a:pt x="1677327" y="889000"/>
                  </a:lnTo>
                  <a:lnTo>
                    <a:pt x="1677706" y="888675"/>
                  </a:lnTo>
                  <a:lnTo>
                    <a:pt x="1677844" y="876300"/>
                  </a:lnTo>
                  <a:close/>
                </a:path>
                <a:path w="3439159" h="1676400">
                  <a:moveTo>
                    <a:pt x="1695372" y="876300"/>
                  </a:moveTo>
                  <a:lnTo>
                    <a:pt x="1692172" y="876300"/>
                  </a:lnTo>
                  <a:lnTo>
                    <a:pt x="1677706" y="888675"/>
                  </a:lnTo>
                  <a:lnTo>
                    <a:pt x="1677702" y="889000"/>
                  </a:lnTo>
                  <a:lnTo>
                    <a:pt x="1694115" y="889000"/>
                  </a:lnTo>
                  <a:lnTo>
                    <a:pt x="1695372" y="876300"/>
                  </a:lnTo>
                  <a:close/>
                </a:path>
                <a:path w="3439159" h="1676400">
                  <a:moveTo>
                    <a:pt x="1706151" y="863600"/>
                  </a:moveTo>
                  <a:lnTo>
                    <a:pt x="1607212" y="863600"/>
                  </a:lnTo>
                  <a:lnTo>
                    <a:pt x="1601915" y="876300"/>
                  </a:lnTo>
                  <a:lnTo>
                    <a:pt x="1692257" y="876300"/>
                  </a:lnTo>
                  <a:lnTo>
                    <a:pt x="1706151" y="863600"/>
                  </a:lnTo>
                  <a:close/>
                </a:path>
                <a:path w="3439159" h="1676400">
                  <a:moveTo>
                    <a:pt x="1725488" y="850900"/>
                  </a:moveTo>
                  <a:lnTo>
                    <a:pt x="1642902" y="850900"/>
                  </a:lnTo>
                  <a:lnTo>
                    <a:pt x="1643036" y="863600"/>
                  </a:lnTo>
                  <a:lnTo>
                    <a:pt x="1706151" y="863600"/>
                  </a:lnTo>
                  <a:lnTo>
                    <a:pt x="1704649" y="876300"/>
                  </a:lnTo>
                  <a:lnTo>
                    <a:pt x="1715832" y="876300"/>
                  </a:lnTo>
                  <a:lnTo>
                    <a:pt x="1725815" y="851253"/>
                  </a:lnTo>
                  <a:lnTo>
                    <a:pt x="1725488" y="850900"/>
                  </a:lnTo>
                  <a:close/>
                </a:path>
                <a:path w="3439159" h="1676400">
                  <a:moveTo>
                    <a:pt x="1748376" y="838200"/>
                  </a:moveTo>
                  <a:lnTo>
                    <a:pt x="1728217" y="838200"/>
                  </a:lnTo>
                  <a:lnTo>
                    <a:pt x="1725956" y="850900"/>
                  </a:lnTo>
                  <a:lnTo>
                    <a:pt x="1725815" y="851253"/>
                  </a:lnTo>
                  <a:lnTo>
                    <a:pt x="1737232" y="863600"/>
                  </a:lnTo>
                  <a:lnTo>
                    <a:pt x="1746836" y="863600"/>
                  </a:lnTo>
                  <a:lnTo>
                    <a:pt x="1745004" y="850900"/>
                  </a:lnTo>
                  <a:lnTo>
                    <a:pt x="1738804" y="850900"/>
                  </a:lnTo>
                  <a:lnTo>
                    <a:pt x="1748376" y="838200"/>
                  </a:lnTo>
                  <a:close/>
                </a:path>
                <a:path w="3439159" h="1676400">
                  <a:moveTo>
                    <a:pt x="1789857" y="825500"/>
                  </a:moveTo>
                  <a:lnTo>
                    <a:pt x="1779856" y="825500"/>
                  </a:lnTo>
                  <a:lnTo>
                    <a:pt x="1766187" y="838200"/>
                  </a:lnTo>
                  <a:lnTo>
                    <a:pt x="1742232" y="850900"/>
                  </a:lnTo>
                  <a:lnTo>
                    <a:pt x="1746758" y="850900"/>
                  </a:lnTo>
                  <a:lnTo>
                    <a:pt x="1751858" y="863600"/>
                  </a:lnTo>
                  <a:lnTo>
                    <a:pt x="1760463" y="863600"/>
                  </a:lnTo>
                  <a:lnTo>
                    <a:pt x="1772731" y="850900"/>
                  </a:lnTo>
                  <a:lnTo>
                    <a:pt x="1773622" y="838200"/>
                  </a:lnTo>
                  <a:lnTo>
                    <a:pt x="1788704" y="838200"/>
                  </a:lnTo>
                  <a:lnTo>
                    <a:pt x="1789857" y="825500"/>
                  </a:lnTo>
                  <a:close/>
                </a:path>
                <a:path w="3439159" h="1676400">
                  <a:moveTo>
                    <a:pt x="1720484" y="834622"/>
                  </a:moveTo>
                  <a:lnTo>
                    <a:pt x="1719838" y="838200"/>
                  </a:lnTo>
                  <a:lnTo>
                    <a:pt x="1720900" y="850900"/>
                  </a:lnTo>
                  <a:lnTo>
                    <a:pt x="1725488" y="850900"/>
                  </a:lnTo>
                  <a:lnTo>
                    <a:pt x="1725815" y="851253"/>
                  </a:lnTo>
                  <a:lnTo>
                    <a:pt x="1725956" y="850900"/>
                  </a:lnTo>
                  <a:lnTo>
                    <a:pt x="1728217" y="838200"/>
                  </a:lnTo>
                  <a:lnTo>
                    <a:pt x="1723515" y="838200"/>
                  </a:lnTo>
                  <a:lnTo>
                    <a:pt x="1720484" y="834622"/>
                  </a:lnTo>
                  <a:close/>
                </a:path>
                <a:path w="3439159" h="1676400">
                  <a:moveTo>
                    <a:pt x="1712754" y="825500"/>
                  </a:moveTo>
                  <a:lnTo>
                    <a:pt x="1697342" y="825500"/>
                  </a:lnTo>
                  <a:lnTo>
                    <a:pt x="1687125" y="838200"/>
                  </a:lnTo>
                  <a:lnTo>
                    <a:pt x="1670254" y="838200"/>
                  </a:lnTo>
                  <a:lnTo>
                    <a:pt x="1658942" y="850900"/>
                  </a:lnTo>
                  <a:lnTo>
                    <a:pt x="1720900" y="850900"/>
                  </a:lnTo>
                  <a:lnTo>
                    <a:pt x="1719838" y="838200"/>
                  </a:lnTo>
                  <a:lnTo>
                    <a:pt x="1720484" y="834622"/>
                  </a:lnTo>
                  <a:lnTo>
                    <a:pt x="1712754" y="825500"/>
                  </a:lnTo>
                  <a:close/>
                </a:path>
                <a:path w="3439159" h="1676400">
                  <a:moveTo>
                    <a:pt x="1816918" y="812800"/>
                  </a:moveTo>
                  <a:lnTo>
                    <a:pt x="1730430" y="812800"/>
                  </a:lnTo>
                  <a:lnTo>
                    <a:pt x="1722130" y="825500"/>
                  </a:lnTo>
                  <a:lnTo>
                    <a:pt x="1720484" y="834622"/>
                  </a:lnTo>
                  <a:lnTo>
                    <a:pt x="1723515" y="838200"/>
                  </a:lnTo>
                  <a:lnTo>
                    <a:pt x="1763426" y="838200"/>
                  </a:lnTo>
                  <a:lnTo>
                    <a:pt x="1776427" y="825500"/>
                  </a:lnTo>
                  <a:lnTo>
                    <a:pt x="1799259" y="825500"/>
                  </a:lnTo>
                  <a:lnTo>
                    <a:pt x="1816918" y="812800"/>
                  </a:lnTo>
                  <a:close/>
                </a:path>
                <a:path w="3439159" h="1676400">
                  <a:moveTo>
                    <a:pt x="1797513" y="825500"/>
                  </a:moveTo>
                  <a:lnTo>
                    <a:pt x="1789857" y="825500"/>
                  </a:lnTo>
                  <a:lnTo>
                    <a:pt x="1792866" y="838200"/>
                  </a:lnTo>
                  <a:lnTo>
                    <a:pt x="1799799" y="838200"/>
                  </a:lnTo>
                  <a:lnTo>
                    <a:pt x="1797513" y="825500"/>
                  </a:lnTo>
                  <a:close/>
                </a:path>
                <a:path w="3439159" h="1676400">
                  <a:moveTo>
                    <a:pt x="1764973" y="800100"/>
                  </a:moveTo>
                  <a:lnTo>
                    <a:pt x="1752920" y="800100"/>
                  </a:lnTo>
                  <a:lnTo>
                    <a:pt x="1753684" y="812800"/>
                  </a:lnTo>
                  <a:lnTo>
                    <a:pt x="1763668" y="812800"/>
                  </a:lnTo>
                  <a:lnTo>
                    <a:pt x="1764973" y="800100"/>
                  </a:lnTo>
                  <a:close/>
                </a:path>
                <a:path w="3439159" h="1676400">
                  <a:moveTo>
                    <a:pt x="1844645" y="800100"/>
                  </a:moveTo>
                  <a:lnTo>
                    <a:pt x="1778563" y="800100"/>
                  </a:lnTo>
                  <a:lnTo>
                    <a:pt x="1763668" y="812800"/>
                  </a:lnTo>
                  <a:lnTo>
                    <a:pt x="1828897" y="812800"/>
                  </a:lnTo>
                  <a:lnTo>
                    <a:pt x="1844645" y="800100"/>
                  </a:lnTo>
                  <a:close/>
                </a:path>
                <a:path w="3439159" h="1676400">
                  <a:moveTo>
                    <a:pt x="1857438" y="800100"/>
                  </a:moveTo>
                  <a:lnTo>
                    <a:pt x="1846971" y="800100"/>
                  </a:lnTo>
                  <a:lnTo>
                    <a:pt x="1846045" y="812800"/>
                  </a:lnTo>
                  <a:lnTo>
                    <a:pt x="1848090" y="812800"/>
                  </a:lnTo>
                  <a:lnTo>
                    <a:pt x="1857438" y="800100"/>
                  </a:lnTo>
                  <a:close/>
                </a:path>
                <a:path w="3439159" h="1676400">
                  <a:moveTo>
                    <a:pt x="1855134" y="787400"/>
                  </a:moveTo>
                  <a:lnTo>
                    <a:pt x="1777893" y="787400"/>
                  </a:lnTo>
                  <a:lnTo>
                    <a:pt x="1779201" y="800100"/>
                  </a:lnTo>
                  <a:lnTo>
                    <a:pt x="1853624" y="800100"/>
                  </a:lnTo>
                  <a:lnTo>
                    <a:pt x="1855134" y="787400"/>
                  </a:lnTo>
                  <a:close/>
                </a:path>
                <a:path w="3439159" h="1676400">
                  <a:moveTo>
                    <a:pt x="1891438" y="774700"/>
                  </a:moveTo>
                  <a:lnTo>
                    <a:pt x="1798155" y="774700"/>
                  </a:lnTo>
                  <a:lnTo>
                    <a:pt x="1794877" y="787400"/>
                  </a:lnTo>
                  <a:lnTo>
                    <a:pt x="1880455" y="787400"/>
                  </a:lnTo>
                  <a:lnTo>
                    <a:pt x="1883322" y="800100"/>
                  </a:lnTo>
                  <a:lnTo>
                    <a:pt x="1887273" y="787400"/>
                  </a:lnTo>
                  <a:lnTo>
                    <a:pt x="1891438" y="774700"/>
                  </a:lnTo>
                  <a:close/>
                </a:path>
                <a:path w="3439159" h="1676400">
                  <a:moveTo>
                    <a:pt x="1908759" y="774700"/>
                  </a:moveTo>
                  <a:lnTo>
                    <a:pt x="1891438" y="774700"/>
                  </a:lnTo>
                  <a:lnTo>
                    <a:pt x="1894947" y="787400"/>
                  </a:lnTo>
                  <a:lnTo>
                    <a:pt x="1910795" y="787400"/>
                  </a:lnTo>
                  <a:lnTo>
                    <a:pt x="1908759" y="774700"/>
                  </a:lnTo>
                  <a:close/>
                </a:path>
                <a:path w="3439159" h="1676400">
                  <a:moveTo>
                    <a:pt x="1923187" y="762000"/>
                  </a:moveTo>
                  <a:lnTo>
                    <a:pt x="1825803" y="762000"/>
                  </a:lnTo>
                  <a:lnTo>
                    <a:pt x="1817817" y="774700"/>
                  </a:lnTo>
                  <a:lnTo>
                    <a:pt x="1908111" y="774700"/>
                  </a:lnTo>
                  <a:lnTo>
                    <a:pt x="1923187" y="762000"/>
                  </a:lnTo>
                  <a:close/>
                </a:path>
                <a:path w="3439159" h="1676400">
                  <a:moveTo>
                    <a:pt x="1944046" y="762000"/>
                  </a:moveTo>
                  <a:lnTo>
                    <a:pt x="1938261" y="762000"/>
                  </a:lnTo>
                  <a:lnTo>
                    <a:pt x="1940474" y="774700"/>
                  </a:lnTo>
                  <a:lnTo>
                    <a:pt x="1944046" y="762000"/>
                  </a:lnTo>
                  <a:close/>
                </a:path>
                <a:path w="3439159" h="1676400">
                  <a:moveTo>
                    <a:pt x="1955123" y="749300"/>
                  </a:moveTo>
                  <a:lnTo>
                    <a:pt x="1849400" y="749300"/>
                  </a:lnTo>
                  <a:lnTo>
                    <a:pt x="1844172" y="762000"/>
                  </a:lnTo>
                  <a:lnTo>
                    <a:pt x="1946398" y="762000"/>
                  </a:lnTo>
                  <a:lnTo>
                    <a:pt x="1955123" y="749300"/>
                  </a:lnTo>
                  <a:close/>
                </a:path>
                <a:path w="3439159" h="1676400">
                  <a:moveTo>
                    <a:pt x="1970201" y="749300"/>
                  </a:moveTo>
                  <a:lnTo>
                    <a:pt x="1956902" y="749300"/>
                  </a:lnTo>
                  <a:lnTo>
                    <a:pt x="1960923" y="762000"/>
                  </a:lnTo>
                  <a:lnTo>
                    <a:pt x="1970201" y="749300"/>
                  </a:lnTo>
                  <a:close/>
                </a:path>
                <a:path w="3439159" h="1676400">
                  <a:moveTo>
                    <a:pt x="1857713" y="736600"/>
                  </a:moveTo>
                  <a:lnTo>
                    <a:pt x="1855912" y="749300"/>
                  </a:lnTo>
                  <a:lnTo>
                    <a:pt x="1865419" y="749300"/>
                  </a:lnTo>
                  <a:lnTo>
                    <a:pt x="1857713" y="736600"/>
                  </a:lnTo>
                  <a:close/>
                </a:path>
                <a:path w="3439159" h="1676400">
                  <a:moveTo>
                    <a:pt x="1911201" y="736600"/>
                  </a:moveTo>
                  <a:lnTo>
                    <a:pt x="1877182" y="736600"/>
                  </a:lnTo>
                  <a:lnTo>
                    <a:pt x="1869806" y="749300"/>
                  </a:lnTo>
                  <a:lnTo>
                    <a:pt x="1913033" y="749300"/>
                  </a:lnTo>
                  <a:lnTo>
                    <a:pt x="1911201" y="736600"/>
                  </a:lnTo>
                  <a:close/>
                </a:path>
                <a:path w="3439159" h="1676400">
                  <a:moveTo>
                    <a:pt x="1926231" y="736600"/>
                  </a:moveTo>
                  <a:lnTo>
                    <a:pt x="1923093" y="736600"/>
                  </a:lnTo>
                  <a:lnTo>
                    <a:pt x="1918133" y="749300"/>
                  </a:lnTo>
                  <a:lnTo>
                    <a:pt x="1918983" y="749300"/>
                  </a:lnTo>
                  <a:lnTo>
                    <a:pt x="1919885" y="748483"/>
                  </a:lnTo>
                  <a:lnTo>
                    <a:pt x="1926231" y="736600"/>
                  </a:lnTo>
                  <a:close/>
                </a:path>
                <a:path w="3439159" h="1676400">
                  <a:moveTo>
                    <a:pt x="1969442" y="736600"/>
                  </a:moveTo>
                  <a:lnTo>
                    <a:pt x="1933009" y="736600"/>
                  </a:lnTo>
                  <a:lnTo>
                    <a:pt x="1919885" y="748483"/>
                  </a:lnTo>
                  <a:lnTo>
                    <a:pt x="1919449" y="749300"/>
                  </a:lnTo>
                  <a:lnTo>
                    <a:pt x="1971923" y="749300"/>
                  </a:lnTo>
                  <a:lnTo>
                    <a:pt x="1969442" y="736600"/>
                  </a:lnTo>
                  <a:close/>
                </a:path>
                <a:path w="3439159" h="1676400">
                  <a:moveTo>
                    <a:pt x="1910735" y="723900"/>
                  </a:moveTo>
                  <a:lnTo>
                    <a:pt x="1901732" y="723900"/>
                  </a:lnTo>
                  <a:lnTo>
                    <a:pt x="1895576" y="736600"/>
                  </a:lnTo>
                  <a:lnTo>
                    <a:pt x="1919823" y="736600"/>
                  </a:lnTo>
                  <a:lnTo>
                    <a:pt x="1910735" y="723900"/>
                  </a:lnTo>
                  <a:close/>
                </a:path>
                <a:path w="3439159" h="1676400">
                  <a:moveTo>
                    <a:pt x="1935185" y="711200"/>
                  </a:moveTo>
                  <a:lnTo>
                    <a:pt x="1923535" y="711200"/>
                  </a:lnTo>
                  <a:lnTo>
                    <a:pt x="1919245" y="723900"/>
                  </a:lnTo>
                  <a:lnTo>
                    <a:pt x="1925713" y="736600"/>
                  </a:lnTo>
                  <a:lnTo>
                    <a:pt x="1956285" y="736600"/>
                  </a:lnTo>
                  <a:lnTo>
                    <a:pt x="1967280" y="723900"/>
                  </a:lnTo>
                  <a:lnTo>
                    <a:pt x="1931878" y="723900"/>
                  </a:lnTo>
                  <a:lnTo>
                    <a:pt x="1935185" y="711200"/>
                  </a:lnTo>
                  <a:close/>
                </a:path>
                <a:path w="3439159" h="1676400">
                  <a:moveTo>
                    <a:pt x="1991174" y="723900"/>
                  </a:moveTo>
                  <a:lnTo>
                    <a:pt x="1967280" y="723900"/>
                  </a:lnTo>
                  <a:lnTo>
                    <a:pt x="1969852" y="736600"/>
                  </a:lnTo>
                  <a:lnTo>
                    <a:pt x="1972584" y="736600"/>
                  </a:lnTo>
                  <a:lnTo>
                    <a:pt x="1991174" y="723900"/>
                  </a:lnTo>
                  <a:close/>
                </a:path>
                <a:path w="3439159" h="1676400">
                  <a:moveTo>
                    <a:pt x="2006336" y="723900"/>
                  </a:moveTo>
                  <a:lnTo>
                    <a:pt x="1991174" y="723900"/>
                  </a:lnTo>
                  <a:lnTo>
                    <a:pt x="1984684" y="736600"/>
                  </a:lnTo>
                  <a:lnTo>
                    <a:pt x="2001395" y="736600"/>
                  </a:lnTo>
                  <a:lnTo>
                    <a:pt x="2006336" y="723900"/>
                  </a:lnTo>
                  <a:close/>
                </a:path>
                <a:path w="3439159" h="1676400">
                  <a:moveTo>
                    <a:pt x="2023257" y="723900"/>
                  </a:moveTo>
                  <a:lnTo>
                    <a:pt x="2013697" y="723900"/>
                  </a:lnTo>
                  <a:lnTo>
                    <a:pt x="2020755" y="736600"/>
                  </a:lnTo>
                  <a:lnTo>
                    <a:pt x="2023257" y="723900"/>
                  </a:lnTo>
                  <a:close/>
                </a:path>
                <a:path w="3439159" h="1676400">
                  <a:moveTo>
                    <a:pt x="2012840" y="711200"/>
                  </a:moveTo>
                  <a:lnTo>
                    <a:pt x="1936401" y="711200"/>
                  </a:lnTo>
                  <a:lnTo>
                    <a:pt x="1935356" y="723900"/>
                  </a:lnTo>
                  <a:lnTo>
                    <a:pt x="2013691" y="723900"/>
                  </a:lnTo>
                  <a:lnTo>
                    <a:pt x="2012840" y="711200"/>
                  </a:lnTo>
                  <a:close/>
                </a:path>
                <a:path w="3439159" h="1676400">
                  <a:moveTo>
                    <a:pt x="2023160" y="711200"/>
                  </a:moveTo>
                  <a:lnTo>
                    <a:pt x="2012840" y="711200"/>
                  </a:lnTo>
                  <a:lnTo>
                    <a:pt x="2014723" y="723900"/>
                  </a:lnTo>
                  <a:lnTo>
                    <a:pt x="2023160" y="711200"/>
                  </a:lnTo>
                  <a:close/>
                </a:path>
                <a:path w="3439159" h="1676400">
                  <a:moveTo>
                    <a:pt x="2027777" y="698500"/>
                  </a:moveTo>
                  <a:lnTo>
                    <a:pt x="1973887" y="698500"/>
                  </a:lnTo>
                  <a:lnTo>
                    <a:pt x="1965285" y="711200"/>
                  </a:lnTo>
                  <a:lnTo>
                    <a:pt x="2024287" y="711200"/>
                  </a:lnTo>
                  <a:lnTo>
                    <a:pt x="2027777" y="698500"/>
                  </a:lnTo>
                  <a:close/>
                </a:path>
                <a:path w="3439159" h="1676400">
                  <a:moveTo>
                    <a:pt x="2080668" y="685800"/>
                  </a:moveTo>
                  <a:lnTo>
                    <a:pt x="1981693" y="685800"/>
                  </a:lnTo>
                  <a:lnTo>
                    <a:pt x="1972121" y="698500"/>
                  </a:lnTo>
                  <a:lnTo>
                    <a:pt x="2080509" y="698500"/>
                  </a:lnTo>
                  <a:lnTo>
                    <a:pt x="2080668" y="685800"/>
                  </a:lnTo>
                  <a:close/>
                </a:path>
                <a:path w="3439159" h="1676400">
                  <a:moveTo>
                    <a:pt x="2117745" y="673100"/>
                  </a:moveTo>
                  <a:lnTo>
                    <a:pt x="2110247" y="673100"/>
                  </a:lnTo>
                  <a:lnTo>
                    <a:pt x="2101548" y="685800"/>
                  </a:lnTo>
                  <a:lnTo>
                    <a:pt x="2088931" y="685800"/>
                  </a:lnTo>
                  <a:lnTo>
                    <a:pt x="2089025" y="698500"/>
                  </a:lnTo>
                  <a:lnTo>
                    <a:pt x="2109032" y="685800"/>
                  </a:lnTo>
                  <a:lnTo>
                    <a:pt x="2117745" y="673100"/>
                  </a:lnTo>
                  <a:close/>
                </a:path>
                <a:path w="3439159" h="1676400">
                  <a:moveTo>
                    <a:pt x="2047694" y="673100"/>
                  </a:moveTo>
                  <a:lnTo>
                    <a:pt x="2019408" y="673100"/>
                  </a:lnTo>
                  <a:lnTo>
                    <a:pt x="2002410" y="685800"/>
                  </a:lnTo>
                  <a:lnTo>
                    <a:pt x="2046011" y="685800"/>
                  </a:lnTo>
                  <a:lnTo>
                    <a:pt x="2047694" y="673100"/>
                  </a:lnTo>
                  <a:close/>
                </a:path>
                <a:path w="3439159" h="1676400">
                  <a:moveTo>
                    <a:pt x="2097019" y="673100"/>
                  </a:moveTo>
                  <a:lnTo>
                    <a:pt x="2063199" y="673100"/>
                  </a:lnTo>
                  <a:lnTo>
                    <a:pt x="2046011" y="685800"/>
                  </a:lnTo>
                  <a:lnTo>
                    <a:pt x="2101548" y="685800"/>
                  </a:lnTo>
                  <a:lnTo>
                    <a:pt x="2097019" y="673100"/>
                  </a:lnTo>
                  <a:close/>
                </a:path>
                <a:path w="3439159" h="1676400">
                  <a:moveTo>
                    <a:pt x="2130908" y="673100"/>
                  </a:moveTo>
                  <a:lnTo>
                    <a:pt x="2121349" y="673100"/>
                  </a:lnTo>
                  <a:lnTo>
                    <a:pt x="2128521" y="685800"/>
                  </a:lnTo>
                  <a:lnTo>
                    <a:pt x="2130908" y="673100"/>
                  </a:lnTo>
                  <a:close/>
                </a:path>
                <a:path w="3439159" h="1676400">
                  <a:moveTo>
                    <a:pt x="2127943" y="641084"/>
                  </a:moveTo>
                  <a:lnTo>
                    <a:pt x="2128134" y="647700"/>
                  </a:lnTo>
                  <a:lnTo>
                    <a:pt x="2131887" y="660400"/>
                  </a:lnTo>
                  <a:lnTo>
                    <a:pt x="2042000" y="660400"/>
                  </a:lnTo>
                  <a:lnTo>
                    <a:pt x="2031557" y="673100"/>
                  </a:lnTo>
                  <a:lnTo>
                    <a:pt x="2141767" y="673100"/>
                  </a:lnTo>
                  <a:lnTo>
                    <a:pt x="2134435" y="660400"/>
                  </a:lnTo>
                  <a:lnTo>
                    <a:pt x="2130798" y="647700"/>
                  </a:lnTo>
                  <a:lnTo>
                    <a:pt x="2127943" y="641084"/>
                  </a:lnTo>
                  <a:close/>
                </a:path>
                <a:path w="3439159" h="1676400">
                  <a:moveTo>
                    <a:pt x="2157128" y="660400"/>
                  </a:moveTo>
                  <a:lnTo>
                    <a:pt x="2139944" y="660400"/>
                  </a:lnTo>
                  <a:lnTo>
                    <a:pt x="2153222" y="673100"/>
                  </a:lnTo>
                  <a:lnTo>
                    <a:pt x="2154185" y="673100"/>
                  </a:lnTo>
                  <a:lnTo>
                    <a:pt x="2157426" y="662674"/>
                  </a:lnTo>
                  <a:lnTo>
                    <a:pt x="2157128" y="660400"/>
                  </a:lnTo>
                  <a:close/>
                </a:path>
                <a:path w="3439159" h="1676400">
                  <a:moveTo>
                    <a:pt x="2162907" y="660400"/>
                  </a:moveTo>
                  <a:lnTo>
                    <a:pt x="2158133" y="660400"/>
                  </a:lnTo>
                  <a:lnTo>
                    <a:pt x="2157426" y="662674"/>
                  </a:lnTo>
                  <a:lnTo>
                    <a:pt x="2158792" y="673100"/>
                  </a:lnTo>
                  <a:lnTo>
                    <a:pt x="2162907" y="660400"/>
                  </a:lnTo>
                  <a:close/>
                </a:path>
                <a:path w="3439159" h="1676400">
                  <a:moveTo>
                    <a:pt x="2125316" y="635000"/>
                  </a:moveTo>
                  <a:lnTo>
                    <a:pt x="2091762" y="635000"/>
                  </a:lnTo>
                  <a:lnTo>
                    <a:pt x="2085186" y="647700"/>
                  </a:lnTo>
                  <a:lnTo>
                    <a:pt x="2073145" y="647700"/>
                  </a:lnTo>
                  <a:lnTo>
                    <a:pt x="2063999" y="660400"/>
                  </a:lnTo>
                  <a:lnTo>
                    <a:pt x="2131887" y="660400"/>
                  </a:lnTo>
                  <a:lnTo>
                    <a:pt x="2128134" y="647700"/>
                  </a:lnTo>
                  <a:lnTo>
                    <a:pt x="2127943" y="641084"/>
                  </a:lnTo>
                  <a:lnTo>
                    <a:pt x="2125316" y="635000"/>
                  </a:lnTo>
                  <a:close/>
                </a:path>
                <a:path w="3439159" h="1676400">
                  <a:moveTo>
                    <a:pt x="2185408" y="635000"/>
                  </a:moveTo>
                  <a:lnTo>
                    <a:pt x="2127767" y="635000"/>
                  </a:lnTo>
                  <a:lnTo>
                    <a:pt x="2127943" y="641084"/>
                  </a:lnTo>
                  <a:lnTo>
                    <a:pt x="2130798" y="647700"/>
                  </a:lnTo>
                  <a:lnTo>
                    <a:pt x="2134435" y="660400"/>
                  </a:lnTo>
                  <a:lnTo>
                    <a:pt x="2173013" y="660400"/>
                  </a:lnTo>
                  <a:lnTo>
                    <a:pt x="2177944" y="647700"/>
                  </a:lnTo>
                  <a:lnTo>
                    <a:pt x="2185408" y="635000"/>
                  </a:lnTo>
                  <a:close/>
                </a:path>
                <a:path w="3439159" h="1676400">
                  <a:moveTo>
                    <a:pt x="2104585" y="622300"/>
                  </a:moveTo>
                  <a:lnTo>
                    <a:pt x="2099799" y="635000"/>
                  </a:lnTo>
                  <a:lnTo>
                    <a:pt x="2112448" y="635000"/>
                  </a:lnTo>
                  <a:lnTo>
                    <a:pt x="2104585" y="622300"/>
                  </a:lnTo>
                  <a:close/>
                </a:path>
                <a:path w="3439159" h="1676400">
                  <a:moveTo>
                    <a:pt x="2207211" y="622300"/>
                  </a:moveTo>
                  <a:lnTo>
                    <a:pt x="2125589" y="622300"/>
                  </a:lnTo>
                  <a:lnTo>
                    <a:pt x="2125423" y="635000"/>
                  </a:lnTo>
                  <a:lnTo>
                    <a:pt x="2201726" y="635000"/>
                  </a:lnTo>
                  <a:lnTo>
                    <a:pt x="2207211" y="622300"/>
                  </a:lnTo>
                  <a:close/>
                </a:path>
                <a:path w="3439159" h="1676400">
                  <a:moveTo>
                    <a:pt x="2205461" y="609600"/>
                  </a:moveTo>
                  <a:lnTo>
                    <a:pt x="2150493" y="609600"/>
                  </a:lnTo>
                  <a:lnTo>
                    <a:pt x="2150865" y="622300"/>
                  </a:lnTo>
                  <a:lnTo>
                    <a:pt x="2203363" y="622300"/>
                  </a:lnTo>
                  <a:lnTo>
                    <a:pt x="2205461" y="609600"/>
                  </a:lnTo>
                  <a:close/>
                </a:path>
                <a:path w="3439159" h="1676400">
                  <a:moveTo>
                    <a:pt x="2258500" y="596900"/>
                  </a:moveTo>
                  <a:lnTo>
                    <a:pt x="2173483" y="596900"/>
                  </a:lnTo>
                  <a:lnTo>
                    <a:pt x="2169029" y="609600"/>
                  </a:lnTo>
                  <a:lnTo>
                    <a:pt x="2219324" y="609600"/>
                  </a:lnTo>
                  <a:lnTo>
                    <a:pt x="2210920" y="622300"/>
                  </a:lnTo>
                  <a:lnTo>
                    <a:pt x="2228910" y="622300"/>
                  </a:lnTo>
                  <a:lnTo>
                    <a:pt x="2239975" y="609600"/>
                  </a:lnTo>
                  <a:lnTo>
                    <a:pt x="2258500" y="596900"/>
                  </a:lnTo>
                  <a:close/>
                </a:path>
                <a:path w="3439159" h="1676400">
                  <a:moveTo>
                    <a:pt x="2266932" y="599042"/>
                  </a:moveTo>
                  <a:lnTo>
                    <a:pt x="2256329" y="609600"/>
                  </a:lnTo>
                  <a:lnTo>
                    <a:pt x="2261905" y="609600"/>
                  </a:lnTo>
                  <a:lnTo>
                    <a:pt x="2266932" y="599042"/>
                  </a:lnTo>
                  <a:close/>
                </a:path>
                <a:path w="3439159" h="1676400">
                  <a:moveTo>
                    <a:pt x="2296050" y="596900"/>
                  </a:moveTo>
                  <a:lnTo>
                    <a:pt x="2274418" y="596900"/>
                  </a:lnTo>
                  <a:lnTo>
                    <a:pt x="2268789" y="609600"/>
                  </a:lnTo>
                  <a:lnTo>
                    <a:pt x="2282239" y="609600"/>
                  </a:lnTo>
                  <a:lnTo>
                    <a:pt x="2296050" y="596900"/>
                  </a:lnTo>
                  <a:close/>
                </a:path>
                <a:path w="3439159" h="1676400">
                  <a:moveTo>
                    <a:pt x="2269084" y="596900"/>
                  </a:moveTo>
                  <a:lnTo>
                    <a:pt x="2267953" y="596900"/>
                  </a:lnTo>
                  <a:lnTo>
                    <a:pt x="2266932" y="599042"/>
                  </a:lnTo>
                  <a:lnTo>
                    <a:pt x="2269084" y="596900"/>
                  </a:lnTo>
                  <a:close/>
                </a:path>
                <a:path w="3439159" h="1676400">
                  <a:moveTo>
                    <a:pt x="2287481" y="584200"/>
                  </a:moveTo>
                  <a:lnTo>
                    <a:pt x="2198883" y="584200"/>
                  </a:lnTo>
                  <a:lnTo>
                    <a:pt x="2195614" y="596900"/>
                  </a:lnTo>
                  <a:lnTo>
                    <a:pt x="2284841" y="596900"/>
                  </a:lnTo>
                  <a:lnTo>
                    <a:pt x="2287481" y="584200"/>
                  </a:lnTo>
                  <a:close/>
                </a:path>
                <a:path w="3439159" h="1676400">
                  <a:moveTo>
                    <a:pt x="2298924" y="584200"/>
                  </a:moveTo>
                  <a:lnTo>
                    <a:pt x="2290686" y="584200"/>
                  </a:lnTo>
                  <a:lnTo>
                    <a:pt x="2289680" y="596900"/>
                  </a:lnTo>
                  <a:lnTo>
                    <a:pt x="2298924" y="584200"/>
                  </a:lnTo>
                  <a:close/>
                </a:path>
                <a:path w="3439159" h="1676400">
                  <a:moveTo>
                    <a:pt x="2308508" y="584200"/>
                  </a:moveTo>
                  <a:lnTo>
                    <a:pt x="2307215" y="584200"/>
                  </a:lnTo>
                  <a:lnTo>
                    <a:pt x="2302340" y="596900"/>
                  </a:lnTo>
                  <a:lnTo>
                    <a:pt x="2310400" y="596900"/>
                  </a:lnTo>
                  <a:lnTo>
                    <a:pt x="2308508" y="584200"/>
                  </a:lnTo>
                  <a:close/>
                </a:path>
                <a:path w="3439159" h="1676400">
                  <a:moveTo>
                    <a:pt x="2323897" y="571500"/>
                  </a:moveTo>
                  <a:lnTo>
                    <a:pt x="2226926" y="571500"/>
                  </a:lnTo>
                  <a:lnTo>
                    <a:pt x="2222330" y="584200"/>
                  </a:lnTo>
                  <a:lnTo>
                    <a:pt x="2317056" y="584200"/>
                  </a:lnTo>
                  <a:lnTo>
                    <a:pt x="2323897" y="571500"/>
                  </a:lnTo>
                  <a:close/>
                </a:path>
                <a:path w="3439159" h="1676400">
                  <a:moveTo>
                    <a:pt x="2328926" y="578363"/>
                  </a:moveTo>
                  <a:lnTo>
                    <a:pt x="2330231" y="584200"/>
                  </a:lnTo>
                  <a:lnTo>
                    <a:pt x="2333202" y="584200"/>
                  </a:lnTo>
                  <a:lnTo>
                    <a:pt x="2328926" y="578363"/>
                  </a:lnTo>
                  <a:close/>
                </a:path>
                <a:path w="3439159" h="1676400">
                  <a:moveTo>
                    <a:pt x="2327391" y="571500"/>
                  </a:moveTo>
                  <a:lnTo>
                    <a:pt x="2323897" y="571500"/>
                  </a:lnTo>
                  <a:lnTo>
                    <a:pt x="2328926" y="578363"/>
                  </a:lnTo>
                  <a:lnTo>
                    <a:pt x="2327391" y="571500"/>
                  </a:lnTo>
                  <a:close/>
                </a:path>
                <a:path w="3439159" h="1676400">
                  <a:moveTo>
                    <a:pt x="2262556" y="558800"/>
                  </a:moveTo>
                  <a:lnTo>
                    <a:pt x="2247186" y="558800"/>
                  </a:lnTo>
                  <a:lnTo>
                    <a:pt x="2227511" y="571500"/>
                  </a:lnTo>
                  <a:lnTo>
                    <a:pt x="2250224" y="571500"/>
                  </a:lnTo>
                  <a:lnTo>
                    <a:pt x="2262556" y="558800"/>
                  </a:lnTo>
                  <a:close/>
                </a:path>
                <a:path w="3439159" h="1676400">
                  <a:moveTo>
                    <a:pt x="2319535" y="558800"/>
                  </a:moveTo>
                  <a:lnTo>
                    <a:pt x="2266000" y="558800"/>
                  </a:lnTo>
                  <a:lnTo>
                    <a:pt x="2261865" y="571500"/>
                  </a:lnTo>
                  <a:lnTo>
                    <a:pt x="2318824" y="571500"/>
                  </a:lnTo>
                  <a:lnTo>
                    <a:pt x="2319535" y="558800"/>
                  </a:lnTo>
                  <a:close/>
                </a:path>
                <a:path w="3439159" h="1676400">
                  <a:moveTo>
                    <a:pt x="2346129" y="558800"/>
                  </a:moveTo>
                  <a:lnTo>
                    <a:pt x="2321856" y="558800"/>
                  </a:lnTo>
                  <a:lnTo>
                    <a:pt x="2319629" y="571500"/>
                  </a:lnTo>
                  <a:lnTo>
                    <a:pt x="2337091" y="571500"/>
                  </a:lnTo>
                  <a:lnTo>
                    <a:pt x="2346129" y="558800"/>
                  </a:lnTo>
                  <a:close/>
                </a:path>
                <a:path w="3439159" h="1676400">
                  <a:moveTo>
                    <a:pt x="2355715" y="558800"/>
                  </a:moveTo>
                  <a:lnTo>
                    <a:pt x="2351877" y="558800"/>
                  </a:lnTo>
                  <a:lnTo>
                    <a:pt x="2348692" y="571500"/>
                  </a:lnTo>
                  <a:lnTo>
                    <a:pt x="2355715" y="558800"/>
                  </a:lnTo>
                  <a:close/>
                </a:path>
                <a:path w="3439159" h="1676400">
                  <a:moveTo>
                    <a:pt x="2358916" y="546100"/>
                  </a:moveTo>
                  <a:lnTo>
                    <a:pt x="2279115" y="546100"/>
                  </a:lnTo>
                  <a:lnTo>
                    <a:pt x="2269250" y="558800"/>
                  </a:lnTo>
                  <a:lnTo>
                    <a:pt x="2354101" y="558800"/>
                  </a:lnTo>
                  <a:lnTo>
                    <a:pt x="2358916" y="546100"/>
                  </a:lnTo>
                  <a:close/>
                </a:path>
                <a:path w="3439159" h="1676400">
                  <a:moveTo>
                    <a:pt x="2371525" y="546100"/>
                  </a:moveTo>
                  <a:lnTo>
                    <a:pt x="2358916" y="546100"/>
                  </a:lnTo>
                  <a:lnTo>
                    <a:pt x="2358483" y="558800"/>
                  </a:lnTo>
                  <a:lnTo>
                    <a:pt x="2378393" y="558800"/>
                  </a:lnTo>
                  <a:lnTo>
                    <a:pt x="2380372" y="556741"/>
                  </a:lnTo>
                  <a:lnTo>
                    <a:pt x="2371525" y="546100"/>
                  </a:lnTo>
                  <a:close/>
                </a:path>
                <a:path w="3439159" h="1676400">
                  <a:moveTo>
                    <a:pt x="2382073" y="554972"/>
                  </a:moveTo>
                  <a:lnTo>
                    <a:pt x="2380372" y="556741"/>
                  </a:lnTo>
                  <a:lnTo>
                    <a:pt x="2382084" y="558800"/>
                  </a:lnTo>
                  <a:lnTo>
                    <a:pt x="2382073" y="554972"/>
                  </a:lnTo>
                  <a:close/>
                </a:path>
                <a:path w="3439159" h="1676400">
                  <a:moveTo>
                    <a:pt x="2390603" y="546100"/>
                  </a:moveTo>
                  <a:lnTo>
                    <a:pt x="2382047" y="546100"/>
                  </a:lnTo>
                  <a:lnTo>
                    <a:pt x="2382073" y="554972"/>
                  </a:lnTo>
                  <a:lnTo>
                    <a:pt x="2390603" y="546100"/>
                  </a:lnTo>
                  <a:close/>
                </a:path>
                <a:path w="3439159" h="1676400">
                  <a:moveTo>
                    <a:pt x="2312139" y="533400"/>
                  </a:moveTo>
                  <a:lnTo>
                    <a:pt x="2301672" y="533400"/>
                  </a:lnTo>
                  <a:lnTo>
                    <a:pt x="2290065" y="546100"/>
                  </a:lnTo>
                  <a:lnTo>
                    <a:pt x="2306411" y="546100"/>
                  </a:lnTo>
                  <a:lnTo>
                    <a:pt x="2312139" y="533400"/>
                  </a:lnTo>
                  <a:close/>
                </a:path>
                <a:path w="3439159" h="1676400">
                  <a:moveTo>
                    <a:pt x="2396049" y="533400"/>
                  </a:moveTo>
                  <a:lnTo>
                    <a:pt x="2316039" y="533400"/>
                  </a:lnTo>
                  <a:lnTo>
                    <a:pt x="2311899" y="546100"/>
                  </a:lnTo>
                  <a:lnTo>
                    <a:pt x="2392649" y="546100"/>
                  </a:lnTo>
                  <a:lnTo>
                    <a:pt x="2396049" y="533400"/>
                  </a:lnTo>
                  <a:close/>
                </a:path>
                <a:path w="3439159" h="1676400">
                  <a:moveTo>
                    <a:pt x="2405937" y="533400"/>
                  </a:moveTo>
                  <a:lnTo>
                    <a:pt x="2402793" y="533400"/>
                  </a:lnTo>
                  <a:lnTo>
                    <a:pt x="2396519" y="546100"/>
                  </a:lnTo>
                  <a:lnTo>
                    <a:pt x="2405937" y="533400"/>
                  </a:lnTo>
                  <a:close/>
                </a:path>
                <a:path w="3439159" h="1676400">
                  <a:moveTo>
                    <a:pt x="2415051" y="533400"/>
                  </a:moveTo>
                  <a:lnTo>
                    <a:pt x="2410001" y="533400"/>
                  </a:lnTo>
                  <a:lnTo>
                    <a:pt x="2405623" y="546100"/>
                  </a:lnTo>
                  <a:lnTo>
                    <a:pt x="2415051" y="533400"/>
                  </a:lnTo>
                  <a:close/>
                </a:path>
                <a:path w="3439159" h="1676400">
                  <a:moveTo>
                    <a:pt x="2338054" y="520700"/>
                  </a:moveTo>
                  <a:lnTo>
                    <a:pt x="2333440" y="520700"/>
                  </a:lnTo>
                  <a:lnTo>
                    <a:pt x="2323854" y="533400"/>
                  </a:lnTo>
                  <a:lnTo>
                    <a:pt x="2338913" y="533400"/>
                  </a:lnTo>
                  <a:lnTo>
                    <a:pt x="2338054" y="520700"/>
                  </a:lnTo>
                  <a:close/>
                </a:path>
                <a:path w="3439159" h="1676400">
                  <a:moveTo>
                    <a:pt x="2358755" y="520700"/>
                  </a:moveTo>
                  <a:lnTo>
                    <a:pt x="2338054" y="520700"/>
                  </a:lnTo>
                  <a:lnTo>
                    <a:pt x="2347216" y="533400"/>
                  </a:lnTo>
                  <a:lnTo>
                    <a:pt x="2358483" y="533400"/>
                  </a:lnTo>
                  <a:lnTo>
                    <a:pt x="2358755" y="520700"/>
                  </a:lnTo>
                  <a:close/>
                </a:path>
                <a:path w="3439159" h="1676400">
                  <a:moveTo>
                    <a:pt x="2421077" y="520700"/>
                  </a:moveTo>
                  <a:lnTo>
                    <a:pt x="2358755" y="520700"/>
                  </a:lnTo>
                  <a:lnTo>
                    <a:pt x="2358483" y="533400"/>
                  </a:lnTo>
                  <a:lnTo>
                    <a:pt x="2425842" y="533400"/>
                  </a:lnTo>
                  <a:lnTo>
                    <a:pt x="2421077" y="520700"/>
                  </a:lnTo>
                  <a:close/>
                </a:path>
                <a:path w="3439159" h="1676400">
                  <a:moveTo>
                    <a:pt x="2442407" y="520700"/>
                  </a:moveTo>
                  <a:lnTo>
                    <a:pt x="2435641" y="520700"/>
                  </a:lnTo>
                  <a:lnTo>
                    <a:pt x="2434410" y="533400"/>
                  </a:lnTo>
                  <a:lnTo>
                    <a:pt x="2442407" y="520700"/>
                  </a:lnTo>
                  <a:close/>
                </a:path>
                <a:path w="3439159" h="1676400">
                  <a:moveTo>
                    <a:pt x="2364719" y="508000"/>
                  </a:moveTo>
                  <a:lnTo>
                    <a:pt x="2360512" y="508000"/>
                  </a:lnTo>
                  <a:lnTo>
                    <a:pt x="2346096" y="520700"/>
                  </a:lnTo>
                  <a:lnTo>
                    <a:pt x="2365018" y="520700"/>
                  </a:lnTo>
                  <a:lnTo>
                    <a:pt x="2364719" y="508000"/>
                  </a:lnTo>
                  <a:close/>
                </a:path>
                <a:path w="3439159" h="1676400">
                  <a:moveTo>
                    <a:pt x="2375202" y="508000"/>
                  </a:moveTo>
                  <a:lnTo>
                    <a:pt x="2367708" y="508000"/>
                  </a:lnTo>
                  <a:lnTo>
                    <a:pt x="2365018" y="520700"/>
                  </a:lnTo>
                  <a:lnTo>
                    <a:pt x="2378000" y="520700"/>
                  </a:lnTo>
                  <a:lnTo>
                    <a:pt x="2375202" y="508000"/>
                  </a:lnTo>
                  <a:close/>
                </a:path>
                <a:path w="3439159" h="1676400">
                  <a:moveTo>
                    <a:pt x="2445246" y="508000"/>
                  </a:moveTo>
                  <a:lnTo>
                    <a:pt x="2400519" y="508000"/>
                  </a:lnTo>
                  <a:lnTo>
                    <a:pt x="2395941" y="520700"/>
                  </a:lnTo>
                  <a:lnTo>
                    <a:pt x="2431703" y="520700"/>
                  </a:lnTo>
                  <a:lnTo>
                    <a:pt x="2445246" y="508000"/>
                  </a:lnTo>
                  <a:close/>
                </a:path>
                <a:path w="3439159" h="1676400">
                  <a:moveTo>
                    <a:pt x="2460072" y="508000"/>
                  </a:moveTo>
                  <a:lnTo>
                    <a:pt x="2445246" y="508000"/>
                  </a:lnTo>
                  <a:lnTo>
                    <a:pt x="2449234" y="520700"/>
                  </a:lnTo>
                  <a:lnTo>
                    <a:pt x="2460072" y="508000"/>
                  </a:lnTo>
                  <a:close/>
                </a:path>
                <a:path w="3439159" h="1676400">
                  <a:moveTo>
                    <a:pt x="2476250" y="495300"/>
                  </a:moveTo>
                  <a:lnTo>
                    <a:pt x="2393088" y="495300"/>
                  </a:lnTo>
                  <a:lnTo>
                    <a:pt x="2381852" y="508000"/>
                  </a:lnTo>
                  <a:lnTo>
                    <a:pt x="2474422" y="508000"/>
                  </a:lnTo>
                  <a:lnTo>
                    <a:pt x="2476250" y="495300"/>
                  </a:lnTo>
                  <a:close/>
                </a:path>
                <a:path w="3439159" h="1676400">
                  <a:moveTo>
                    <a:pt x="2490663" y="495300"/>
                  </a:moveTo>
                  <a:lnTo>
                    <a:pt x="2478814" y="495300"/>
                  </a:lnTo>
                  <a:lnTo>
                    <a:pt x="2474422" y="508000"/>
                  </a:lnTo>
                  <a:lnTo>
                    <a:pt x="2483571" y="508000"/>
                  </a:lnTo>
                  <a:lnTo>
                    <a:pt x="2490663" y="495300"/>
                  </a:lnTo>
                  <a:close/>
                </a:path>
                <a:path w="3439159" h="1676400">
                  <a:moveTo>
                    <a:pt x="2491098" y="502675"/>
                  </a:moveTo>
                  <a:lnTo>
                    <a:pt x="2483571" y="508000"/>
                  </a:lnTo>
                  <a:lnTo>
                    <a:pt x="2491039" y="508000"/>
                  </a:lnTo>
                  <a:lnTo>
                    <a:pt x="2491098" y="502675"/>
                  </a:lnTo>
                  <a:close/>
                </a:path>
                <a:path w="3439159" h="1676400">
                  <a:moveTo>
                    <a:pt x="2501525" y="495300"/>
                  </a:moveTo>
                  <a:lnTo>
                    <a:pt x="2491181" y="495300"/>
                  </a:lnTo>
                  <a:lnTo>
                    <a:pt x="2491098" y="502675"/>
                  </a:lnTo>
                  <a:lnTo>
                    <a:pt x="2501525" y="495300"/>
                  </a:lnTo>
                  <a:close/>
                </a:path>
                <a:path w="3439159" h="1676400">
                  <a:moveTo>
                    <a:pt x="2505593" y="482600"/>
                  </a:moveTo>
                  <a:lnTo>
                    <a:pt x="2410539" y="482600"/>
                  </a:lnTo>
                  <a:lnTo>
                    <a:pt x="2403696" y="495300"/>
                  </a:lnTo>
                  <a:lnTo>
                    <a:pt x="2491181" y="495300"/>
                  </a:lnTo>
                  <a:lnTo>
                    <a:pt x="2505593" y="482600"/>
                  </a:lnTo>
                  <a:close/>
                </a:path>
                <a:path w="3439159" h="1676400">
                  <a:moveTo>
                    <a:pt x="2525028" y="482600"/>
                  </a:moveTo>
                  <a:lnTo>
                    <a:pt x="2517986" y="482600"/>
                  </a:lnTo>
                  <a:lnTo>
                    <a:pt x="2515028" y="495300"/>
                  </a:lnTo>
                  <a:lnTo>
                    <a:pt x="2518846" y="495300"/>
                  </a:lnTo>
                  <a:lnTo>
                    <a:pt x="2525028" y="482600"/>
                  </a:lnTo>
                  <a:close/>
                </a:path>
                <a:path w="3439159" h="1676400">
                  <a:moveTo>
                    <a:pt x="2451092" y="469900"/>
                  </a:moveTo>
                  <a:lnTo>
                    <a:pt x="2441611" y="469900"/>
                  </a:lnTo>
                  <a:lnTo>
                    <a:pt x="2429140" y="482600"/>
                  </a:lnTo>
                  <a:lnTo>
                    <a:pt x="2456372" y="482600"/>
                  </a:lnTo>
                  <a:lnTo>
                    <a:pt x="2451092" y="469900"/>
                  </a:lnTo>
                  <a:close/>
                </a:path>
                <a:path w="3439159" h="1676400">
                  <a:moveTo>
                    <a:pt x="2494275" y="444500"/>
                  </a:moveTo>
                  <a:lnTo>
                    <a:pt x="2483590" y="444500"/>
                  </a:lnTo>
                  <a:lnTo>
                    <a:pt x="2472279" y="457200"/>
                  </a:lnTo>
                  <a:lnTo>
                    <a:pt x="2472228" y="469900"/>
                  </a:lnTo>
                  <a:lnTo>
                    <a:pt x="2456239" y="469900"/>
                  </a:lnTo>
                  <a:lnTo>
                    <a:pt x="2456372" y="482600"/>
                  </a:lnTo>
                  <a:lnTo>
                    <a:pt x="2529169" y="482600"/>
                  </a:lnTo>
                  <a:lnTo>
                    <a:pt x="2539292" y="469900"/>
                  </a:lnTo>
                  <a:lnTo>
                    <a:pt x="2540244" y="464552"/>
                  </a:lnTo>
                  <a:lnTo>
                    <a:pt x="2536597" y="457200"/>
                  </a:lnTo>
                  <a:lnTo>
                    <a:pt x="2492447" y="457200"/>
                  </a:lnTo>
                  <a:lnTo>
                    <a:pt x="2494275" y="444500"/>
                  </a:lnTo>
                  <a:close/>
                </a:path>
                <a:path w="3439159" h="1676400">
                  <a:moveTo>
                    <a:pt x="2468020" y="457200"/>
                  </a:moveTo>
                  <a:lnTo>
                    <a:pt x="2465352" y="457200"/>
                  </a:lnTo>
                  <a:lnTo>
                    <a:pt x="2462125" y="469900"/>
                  </a:lnTo>
                  <a:lnTo>
                    <a:pt x="2472228" y="469900"/>
                  </a:lnTo>
                  <a:lnTo>
                    <a:pt x="2468020" y="457200"/>
                  </a:lnTo>
                  <a:close/>
                </a:path>
                <a:path w="3439159" h="1676400">
                  <a:moveTo>
                    <a:pt x="2585198" y="444500"/>
                  </a:moveTo>
                  <a:lnTo>
                    <a:pt x="2536852" y="444500"/>
                  </a:lnTo>
                  <a:lnTo>
                    <a:pt x="2541553" y="457200"/>
                  </a:lnTo>
                  <a:lnTo>
                    <a:pt x="2540244" y="464552"/>
                  </a:lnTo>
                  <a:lnTo>
                    <a:pt x="2542897" y="469900"/>
                  </a:lnTo>
                  <a:lnTo>
                    <a:pt x="2557359" y="469900"/>
                  </a:lnTo>
                  <a:lnTo>
                    <a:pt x="2585198" y="444500"/>
                  </a:lnTo>
                  <a:close/>
                </a:path>
                <a:path w="3439159" h="1676400">
                  <a:moveTo>
                    <a:pt x="2536852" y="444500"/>
                  </a:moveTo>
                  <a:lnTo>
                    <a:pt x="2528032" y="444500"/>
                  </a:lnTo>
                  <a:lnTo>
                    <a:pt x="2533242" y="457200"/>
                  </a:lnTo>
                  <a:lnTo>
                    <a:pt x="2536597" y="457200"/>
                  </a:lnTo>
                  <a:lnTo>
                    <a:pt x="2540244" y="464552"/>
                  </a:lnTo>
                  <a:lnTo>
                    <a:pt x="2541553" y="457200"/>
                  </a:lnTo>
                  <a:lnTo>
                    <a:pt x="2536852" y="444500"/>
                  </a:lnTo>
                  <a:close/>
                </a:path>
                <a:path w="3439159" h="1676400">
                  <a:moveTo>
                    <a:pt x="2528032" y="444500"/>
                  </a:moveTo>
                  <a:lnTo>
                    <a:pt x="2500462" y="444500"/>
                  </a:lnTo>
                  <a:lnTo>
                    <a:pt x="2492447" y="457200"/>
                  </a:lnTo>
                  <a:lnTo>
                    <a:pt x="2533242" y="457200"/>
                  </a:lnTo>
                  <a:lnTo>
                    <a:pt x="2528032" y="444500"/>
                  </a:lnTo>
                  <a:close/>
                </a:path>
                <a:path w="3439159" h="1676400">
                  <a:moveTo>
                    <a:pt x="2586827" y="452128"/>
                  </a:moveTo>
                  <a:lnTo>
                    <a:pt x="2583217" y="457200"/>
                  </a:lnTo>
                  <a:lnTo>
                    <a:pt x="2587806" y="457200"/>
                  </a:lnTo>
                  <a:lnTo>
                    <a:pt x="2586827" y="452128"/>
                  </a:lnTo>
                  <a:close/>
                </a:path>
                <a:path w="3439159" h="1676400">
                  <a:moveTo>
                    <a:pt x="2605586" y="431800"/>
                  </a:moveTo>
                  <a:lnTo>
                    <a:pt x="2592978" y="431800"/>
                  </a:lnTo>
                  <a:lnTo>
                    <a:pt x="2586897" y="444500"/>
                  </a:lnTo>
                  <a:lnTo>
                    <a:pt x="2585355" y="444500"/>
                  </a:lnTo>
                  <a:lnTo>
                    <a:pt x="2586827" y="452128"/>
                  </a:lnTo>
                  <a:lnTo>
                    <a:pt x="2592257" y="444500"/>
                  </a:lnTo>
                  <a:lnTo>
                    <a:pt x="2605586" y="431800"/>
                  </a:lnTo>
                  <a:close/>
                </a:path>
                <a:path w="3439159" h="1676400">
                  <a:moveTo>
                    <a:pt x="2520190" y="431800"/>
                  </a:moveTo>
                  <a:lnTo>
                    <a:pt x="2510678" y="444500"/>
                  </a:lnTo>
                  <a:lnTo>
                    <a:pt x="2526090" y="444500"/>
                  </a:lnTo>
                  <a:lnTo>
                    <a:pt x="2520190" y="431800"/>
                  </a:lnTo>
                  <a:close/>
                </a:path>
                <a:path w="3439159" h="1676400">
                  <a:moveTo>
                    <a:pt x="2542054" y="419100"/>
                  </a:moveTo>
                  <a:lnTo>
                    <a:pt x="2536373" y="431800"/>
                  </a:lnTo>
                  <a:lnTo>
                    <a:pt x="2530768" y="444500"/>
                  </a:lnTo>
                  <a:lnTo>
                    <a:pt x="2586897" y="444500"/>
                  </a:lnTo>
                  <a:lnTo>
                    <a:pt x="2588730" y="431800"/>
                  </a:lnTo>
                  <a:lnTo>
                    <a:pt x="2550677" y="431800"/>
                  </a:lnTo>
                  <a:lnTo>
                    <a:pt x="2542054" y="419100"/>
                  </a:lnTo>
                  <a:close/>
                </a:path>
                <a:path w="3439159" h="1676400">
                  <a:moveTo>
                    <a:pt x="2621944" y="431800"/>
                  </a:moveTo>
                  <a:lnTo>
                    <a:pt x="2605586" y="431800"/>
                  </a:lnTo>
                  <a:lnTo>
                    <a:pt x="2611941" y="444500"/>
                  </a:lnTo>
                  <a:lnTo>
                    <a:pt x="2621944" y="431800"/>
                  </a:lnTo>
                  <a:close/>
                </a:path>
                <a:path w="3439159" h="1676400">
                  <a:moveTo>
                    <a:pt x="2576464" y="406400"/>
                  </a:moveTo>
                  <a:lnTo>
                    <a:pt x="2568315" y="406400"/>
                  </a:lnTo>
                  <a:lnTo>
                    <a:pt x="2562414" y="419100"/>
                  </a:lnTo>
                  <a:lnTo>
                    <a:pt x="2558658" y="431800"/>
                  </a:lnTo>
                  <a:lnTo>
                    <a:pt x="2616946" y="431800"/>
                  </a:lnTo>
                  <a:lnTo>
                    <a:pt x="2623120" y="419100"/>
                  </a:lnTo>
                  <a:lnTo>
                    <a:pt x="2582915" y="419100"/>
                  </a:lnTo>
                  <a:lnTo>
                    <a:pt x="2576464" y="406400"/>
                  </a:lnTo>
                  <a:close/>
                </a:path>
                <a:path w="3439159" h="1676400">
                  <a:moveTo>
                    <a:pt x="2636578" y="419100"/>
                  </a:moveTo>
                  <a:lnTo>
                    <a:pt x="2623120" y="419100"/>
                  </a:lnTo>
                  <a:lnTo>
                    <a:pt x="2620704" y="431800"/>
                  </a:lnTo>
                  <a:lnTo>
                    <a:pt x="2630254" y="431800"/>
                  </a:lnTo>
                  <a:lnTo>
                    <a:pt x="2636578" y="419100"/>
                  </a:lnTo>
                  <a:close/>
                </a:path>
                <a:path w="3439159" h="1676400">
                  <a:moveTo>
                    <a:pt x="2641008" y="419100"/>
                  </a:moveTo>
                  <a:lnTo>
                    <a:pt x="2636578" y="419100"/>
                  </a:lnTo>
                  <a:lnTo>
                    <a:pt x="2640621" y="431800"/>
                  </a:lnTo>
                  <a:lnTo>
                    <a:pt x="2642665" y="431800"/>
                  </a:lnTo>
                  <a:lnTo>
                    <a:pt x="2641008" y="419100"/>
                  </a:lnTo>
                  <a:close/>
                </a:path>
                <a:path w="3439159" h="1676400">
                  <a:moveTo>
                    <a:pt x="2656136" y="419100"/>
                  </a:moveTo>
                  <a:lnTo>
                    <a:pt x="2647051" y="419100"/>
                  </a:lnTo>
                  <a:lnTo>
                    <a:pt x="2642665" y="431800"/>
                  </a:lnTo>
                  <a:lnTo>
                    <a:pt x="2649787" y="431800"/>
                  </a:lnTo>
                  <a:lnTo>
                    <a:pt x="2656136" y="419100"/>
                  </a:lnTo>
                  <a:close/>
                </a:path>
                <a:path w="3439159" h="1676400">
                  <a:moveTo>
                    <a:pt x="2626223" y="406400"/>
                  </a:moveTo>
                  <a:lnTo>
                    <a:pt x="2583722" y="406400"/>
                  </a:lnTo>
                  <a:lnTo>
                    <a:pt x="2582915" y="419100"/>
                  </a:lnTo>
                  <a:lnTo>
                    <a:pt x="2611306" y="419100"/>
                  </a:lnTo>
                  <a:lnTo>
                    <a:pt x="2626223" y="406400"/>
                  </a:lnTo>
                  <a:close/>
                </a:path>
                <a:path w="3439159" h="1676400">
                  <a:moveTo>
                    <a:pt x="2657744" y="406400"/>
                  </a:moveTo>
                  <a:lnTo>
                    <a:pt x="2638720" y="406400"/>
                  </a:lnTo>
                  <a:lnTo>
                    <a:pt x="2624609" y="419100"/>
                  </a:lnTo>
                  <a:lnTo>
                    <a:pt x="2651845" y="419100"/>
                  </a:lnTo>
                  <a:lnTo>
                    <a:pt x="2657744" y="406400"/>
                  </a:lnTo>
                  <a:close/>
                </a:path>
                <a:path w="3439159" h="1676400">
                  <a:moveTo>
                    <a:pt x="2671470" y="406400"/>
                  </a:moveTo>
                  <a:lnTo>
                    <a:pt x="2666026" y="419100"/>
                  </a:lnTo>
                  <a:lnTo>
                    <a:pt x="2667353" y="419100"/>
                  </a:lnTo>
                  <a:lnTo>
                    <a:pt x="2671470" y="406400"/>
                  </a:lnTo>
                  <a:close/>
                </a:path>
                <a:path w="3439159" h="1676400">
                  <a:moveTo>
                    <a:pt x="2680109" y="406400"/>
                  </a:moveTo>
                  <a:lnTo>
                    <a:pt x="2679388" y="406400"/>
                  </a:lnTo>
                  <a:lnTo>
                    <a:pt x="2674431" y="419100"/>
                  </a:lnTo>
                  <a:lnTo>
                    <a:pt x="2677492" y="419100"/>
                  </a:lnTo>
                  <a:lnTo>
                    <a:pt x="2680109" y="406400"/>
                  </a:lnTo>
                  <a:close/>
                </a:path>
                <a:path w="3439159" h="1676400">
                  <a:moveTo>
                    <a:pt x="2687593" y="393700"/>
                  </a:moveTo>
                  <a:lnTo>
                    <a:pt x="2590902" y="393700"/>
                  </a:lnTo>
                  <a:lnTo>
                    <a:pt x="2584418" y="406400"/>
                  </a:lnTo>
                  <a:lnTo>
                    <a:pt x="2683178" y="406400"/>
                  </a:lnTo>
                  <a:lnTo>
                    <a:pt x="2687593" y="393700"/>
                  </a:lnTo>
                  <a:close/>
                </a:path>
                <a:path w="3439159" h="1676400">
                  <a:moveTo>
                    <a:pt x="2691546" y="393700"/>
                  </a:moveTo>
                  <a:lnTo>
                    <a:pt x="2687593" y="393700"/>
                  </a:lnTo>
                  <a:lnTo>
                    <a:pt x="2691024" y="406400"/>
                  </a:lnTo>
                  <a:lnTo>
                    <a:pt x="2691546" y="393700"/>
                  </a:lnTo>
                  <a:close/>
                </a:path>
                <a:path w="3439159" h="1676400">
                  <a:moveTo>
                    <a:pt x="2746413" y="355600"/>
                  </a:moveTo>
                  <a:lnTo>
                    <a:pt x="2682391" y="355600"/>
                  </a:lnTo>
                  <a:lnTo>
                    <a:pt x="2678305" y="368300"/>
                  </a:lnTo>
                  <a:lnTo>
                    <a:pt x="2642998" y="368300"/>
                  </a:lnTo>
                  <a:lnTo>
                    <a:pt x="2636644" y="381000"/>
                  </a:lnTo>
                  <a:lnTo>
                    <a:pt x="2634747" y="393700"/>
                  </a:lnTo>
                  <a:lnTo>
                    <a:pt x="2694219" y="393700"/>
                  </a:lnTo>
                  <a:lnTo>
                    <a:pt x="2704106" y="381000"/>
                  </a:lnTo>
                  <a:lnTo>
                    <a:pt x="2740291" y="381000"/>
                  </a:lnTo>
                  <a:lnTo>
                    <a:pt x="2739963" y="368300"/>
                  </a:lnTo>
                  <a:lnTo>
                    <a:pt x="2746413" y="355600"/>
                  </a:lnTo>
                  <a:close/>
                </a:path>
                <a:path w="3439159" h="1676400">
                  <a:moveTo>
                    <a:pt x="2729127" y="381000"/>
                  </a:moveTo>
                  <a:lnTo>
                    <a:pt x="2704106" y="381000"/>
                  </a:lnTo>
                  <a:lnTo>
                    <a:pt x="2706355" y="393700"/>
                  </a:lnTo>
                  <a:lnTo>
                    <a:pt x="2723457" y="393700"/>
                  </a:lnTo>
                  <a:lnTo>
                    <a:pt x="2729127" y="381000"/>
                  </a:lnTo>
                  <a:close/>
                </a:path>
                <a:path w="3439159" h="1676400">
                  <a:moveTo>
                    <a:pt x="2739434" y="381000"/>
                  </a:moveTo>
                  <a:lnTo>
                    <a:pt x="2736515" y="381000"/>
                  </a:lnTo>
                  <a:lnTo>
                    <a:pt x="2734789" y="393700"/>
                  </a:lnTo>
                  <a:lnTo>
                    <a:pt x="2735387" y="393700"/>
                  </a:lnTo>
                  <a:lnTo>
                    <a:pt x="2739434" y="381000"/>
                  </a:lnTo>
                  <a:close/>
                </a:path>
                <a:path w="3439159" h="1676400">
                  <a:moveTo>
                    <a:pt x="2677222" y="355600"/>
                  </a:moveTo>
                  <a:lnTo>
                    <a:pt x="2675190" y="355600"/>
                  </a:lnTo>
                  <a:lnTo>
                    <a:pt x="2669845" y="368300"/>
                  </a:lnTo>
                  <a:lnTo>
                    <a:pt x="2678305" y="368300"/>
                  </a:lnTo>
                  <a:lnTo>
                    <a:pt x="2677222" y="355600"/>
                  </a:lnTo>
                  <a:close/>
                </a:path>
                <a:path w="3439159" h="1676400">
                  <a:moveTo>
                    <a:pt x="2754702" y="355654"/>
                  </a:moveTo>
                  <a:lnTo>
                    <a:pt x="2747738" y="368300"/>
                  </a:lnTo>
                  <a:lnTo>
                    <a:pt x="2751350" y="368300"/>
                  </a:lnTo>
                  <a:lnTo>
                    <a:pt x="2754712" y="355677"/>
                  </a:lnTo>
                  <a:close/>
                </a:path>
                <a:path w="3439159" h="1676400">
                  <a:moveTo>
                    <a:pt x="2789002" y="355600"/>
                  </a:moveTo>
                  <a:lnTo>
                    <a:pt x="2754732" y="355600"/>
                  </a:lnTo>
                  <a:lnTo>
                    <a:pt x="2759932" y="368300"/>
                  </a:lnTo>
                  <a:lnTo>
                    <a:pt x="2789921" y="368300"/>
                  </a:lnTo>
                  <a:lnTo>
                    <a:pt x="2789002" y="355600"/>
                  </a:lnTo>
                  <a:close/>
                </a:path>
                <a:path w="3439159" h="1676400">
                  <a:moveTo>
                    <a:pt x="2754732" y="355600"/>
                  </a:moveTo>
                  <a:close/>
                </a:path>
                <a:path w="3439159" h="1676400">
                  <a:moveTo>
                    <a:pt x="2702473" y="342900"/>
                  </a:moveTo>
                  <a:lnTo>
                    <a:pt x="2699300" y="355600"/>
                  </a:lnTo>
                  <a:lnTo>
                    <a:pt x="2705394" y="355600"/>
                  </a:lnTo>
                  <a:lnTo>
                    <a:pt x="2702473" y="342900"/>
                  </a:lnTo>
                  <a:close/>
                </a:path>
                <a:path w="3439159" h="1676400">
                  <a:moveTo>
                    <a:pt x="2803213" y="342900"/>
                  </a:moveTo>
                  <a:lnTo>
                    <a:pt x="2713844" y="342900"/>
                  </a:lnTo>
                  <a:lnTo>
                    <a:pt x="2708903" y="355600"/>
                  </a:lnTo>
                  <a:lnTo>
                    <a:pt x="2789150" y="355600"/>
                  </a:lnTo>
                  <a:lnTo>
                    <a:pt x="2803213" y="342900"/>
                  </a:lnTo>
                  <a:close/>
                </a:path>
                <a:path w="3439159" h="1676400">
                  <a:moveTo>
                    <a:pt x="2716597" y="330200"/>
                  </a:moveTo>
                  <a:lnTo>
                    <a:pt x="2711992" y="330200"/>
                  </a:lnTo>
                  <a:lnTo>
                    <a:pt x="2712567" y="342900"/>
                  </a:lnTo>
                  <a:lnTo>
                    <a:pt x="2716597" y="330200"/>
                  </a:lnTo>
                  <a:close/>
                </a:path>
                <a:path w="3439159" h="1676400">
                  <a:moveTo>
                    <a:pt x="2750036" y="330200"/>
                  </a:moveTo>
                  <a:lnTo>
                    <a:pt x="2725880" y="330200"/>
                  </a:lnTo>
                  <a:lnTo>
                    <a:pt x="2718904" y="342900"/>
                  </a:lnTo>
                  <a:lnTo>
                    <a:pt x="2744439" y="342900"/>
                  </a:lnTo>
                  <a:lnTo>
                    <a:pt x="2750036" y="330200"/>
                  </a:lnTo>
                  <a:close/>
                </a:path>
                <a:path w="3439159" h="1676400">
                  <a:moveTo>
                    <a:pt x="2816113" y="330200"/>
                  </a:moveTo>
                  <a:lnTo>
                    <a:pt x="2750352" y="330200"/>
                  </a:lnTo>
                  <a:lnTo>
                    <a:pt x="2748219" y="342900"/>
                  </a:lnTo>
                  <a:lnTo>
                    <a:pt x="2817045" y="342900"/>
                  </a:lnTo>
                  <a:lnTo>
                    <a:pt x="2816113" y="330200"/>
                  </a:lnTo>
                  <a:close/>
                </a:path>
                <a:path w="3439159" h="1676400">
                  <a:moveTo>
                    <a:pt x="2845107" y="317500"/>
                  </a:moveTo>
                  <a:lnTo>
                    <a:pt x="2762010" y="317500"/>
                  </a:lnTo>
                  <a:lnTo>
                    <a:pt x="2762446" y="330200"/>
                  </a:lnTo>
                  <a:lnTo>
                    <a:pt x="2829877" y="330200"/>
                  </a:lnTo>
                  <a:lnTo>
                    <a:pt x="2845107" y="317500"/>
                  </a:lnTo>
                  <a:close/>
                </a:path>
                <a:path w="3439159" h="1676400">
                  <a:moveTo>
                    <a:pt x="2859008" y="317500"/>
                  </a:moveTo>
                  <a:lnTo>
                    <a:pt x="2845107" y="317500"/>
                  </a:lnTo>
                  <a:lnTo>
                    <a:pt x="2843851" y="330200"/>
                  </a:lnTo>
                  <a:lnTo>
                    <a:pt x="2850333" y="330200"/>
                  </a:lnTo>
                  <a:lnTo>
                    <a:pt x="2859008" y="317500"/>
                  </a:lnTo>
                  <a:close/>
                </a:path>
                <a:path w="3439159" h="1676400">
                  <a:moveTo>
                    <a:pt x="2877022" y="317500"/>
                  </a:moveTo>
                  <a:lnTo>
                    <a:pt x="2859008" y="317500"/>
                  </a:lnTo>
                  <a:lnTo>
                    <a:pt x="2864331" y="330200"/>
                  </a:lnTo>
                  <a:lnTo>
                    <a:pt x="2871402" y="330200"/>
                  </a:lnTo>
                  <a:lnTo>
                    <a:pt x="2877022" y="317500"/>
                  </a:lnTo>
                  <a:close/>
                </a:path>
                <a:path w="3439159" h="1676400">
                  <a:moveTo>
                    <a:pt x="2850059" y="304800"/>
                  </a:moveTo>
                  <a:lnTo>
                    <a:pt x="2784712" y="304800"/>
                  </a:lnTo>
                  <a:lnTo>
                    <a:pt x="2757695" y="317500"/>
                  </a:lnTo>
                  <a:lnTo>
                    <a:pt x="2849892" y="317500"/>
                  </a:lnTo>
                  <a:lnTo>
                    <a:pt x="2850059" y="304800"/>
                  </a:lnTo>
                  <a:close/>
                </a:path>
                <a:path w="3439159" h="1676400">
                  <a:moveTo>
                    <a:pt x="2876814" y="304800"/>
                  </a:moveTo>
                  <a:lnTo>
                    <a:pt x="2850059" y="304800"/>
                  </a:lnTo>
                  <a:lnTo>
                    <a:pt x="2849892" y="317500"/>
                  </a:lnTo>
                  <a:lnTo>
                    <a:pt x="2862963" y="317500"/>
                  </a:lnTo>
                  <a:lnTo>
                    <a:pt x="2876814" y="304800"/>
                  </a:lnTo>
                  <a:close/>
                </a:path>
                <a:path w="3439159" h="1676400">
                  <a:moveTo>
                    <a:pt x="2903125" y="304800"/>
                  </a:moveTo>
                  <a:lnTo>
                    <a:pt x="2892637" y="304800"/>
                  </a:lnTo>
                  <a:lnTo>
                    <a:pt x="2884498" y="317500"/>
                  </a:lnTo>
                  <a:lnTo>
                    <a:pt x="2903125" y="304800"/>
                  </a:lnTo>
                  <a:close/>
                </a:path>
                <a:path w="3439159" h="1676400">
                  <a:moveTo>
                    <a:pt x="2892873" y="292100"/>
                  </a:moveTo>
                  <a:lnTo>
                    <a:pt x="2827845" y="292100"/>
                  </a:lnTo>
                  <a:lnTo>
                    <a:pt x="2820098" y="304800"/>
                  </a:lnTo>
                  <a:lnTo>
                    <a:pt x="2891795" y="304800"/>
                  </a:lnTo>
                  <a:lnTo>
                    <a:pt x="2892873" y="292100"/>
                  </a:lnTo>
                  <a:close/>
                </a:path>
                <a:path w="3439159" h="1676400">
                  <a:moveTo>
                    <a:pt x="2904832" y="292100"/>
                  </a:moveTo>
                  <a:lnTo>
                    <a:pt x="2892873" y="292100"/>
                  </a:lnTo>
                  <a:lnTo>
                    <a:pt x="2905880" y="304800"/>
                  </a:lnTo>
                  <a:lnTo>
                    <a:pt x="2915796" y="304800"/>
                  </a:lnTo>
                  <a:lnTo>
                    <a:pt x="2904832" y="292100"/>
                  </a:lnTo>
                  <a:close/>
                </a:path>
                <a:path w="3439159" h="1676400">
                  <a:moveTo>
                    <a:pt x="2938329" y="279400"/>
                  </a:moveTo>
                  <a:lnTo>
                    <a:pt x="2836007" y="279400"/>
                  </a:lnTo>
                  <a:lnTo>
                    <a:pt x="2826678" y="292100"/>
                  </a:lnTo>
                  <a:lnTo>
                    <a:pt x="2929626" y="292100"/>
                  </a:lnTo>
                  <a:lnTo>
                    <a:pt x="2938329" y="279400"/>
                  </a:lnTo>
                  <a:close/>
                </a:path>
                <a:path w="3439159" h="1676400">
                  <a:moveTo>
                    <a:pt x="2945497" y="266700"/>
                  </a:moveTo>
                  <a:lnTo>
                    <a:pt x="2873543" y="266700"/>
                  </a:lnTo>
                  <a:lnTo>
                    <a:pt x="2870216" y="279400"/>
                  </a:lnTo>
                  <a:lnTo>
                    <a:pt x="2938329" y="279400"/>
                  </a:lnTo>
                  <a:lnTo>
                    <a:pt x="2940020" y="292100"/>
                  </a:lnTo>
                  <a:lnTo>
                    <a:pt x="2944488" y="279400"/>
                  </a:lnTo>
                  <a:lnTo>
                    <a:pt x="2947531" y="268899"/>
                  </a:lnTo>
                  <a:lnTo>
                    <a:pt x="2945497" y="266700"/>
                  </a:lnTo>
                  <a:close/>
                </a:path>
                <a:path w="3439159" h="1676400">
                  <a:moveTo>
                    <a:pt x="2862160" y="266700"/>
                  </a:moveTo>
                  <a:lnTo>
                    <a:pt x="2857772" y="266700"/>
                  </a:lnTo>
                  <a:lnTo>
                    <a:pt x="2854049" y="279400"/>
                  </a:lnTo>
                  <a:lnTo>
                    <a:pt x="2866534" y="279400"/>
                  </a:lnTo>
                  <a:lnTo>
                    <a:pt x="2862160" y="266700"/>
                  </a:lnTo>
                  <a:close/>
                </a:path>
                <a:path w="3439159" h="1676400">
                  <a:moveTo>
                    <a:pt x="2965009" y="266700"/>
                  </a:moveTo>
                  <a:lnTo>
                    <a:pt x="2948168" y="266700"/>
                  </a:lnTo>
                  <a:lnTo>
                    <a:pt x="2947531" y="268899"/>
                  </a:lnTo>
                  <a:lnTo>
                    <a:pt x="2957241" y="279400"/>
                  </a:lnTo>
                  <a:lnTo>
                    <a:pt x="2966763" y="279400"/>
                  </a:lnTo>
                  <a:lnTo>
                    <a:pt x="2965009" y="266700"/>
                  </a:lnTo>
                  <a:close/>
                </a:path>
                <a:path w="3439159" h="1676400">
                  <a:moveTo>
                    <a:pt x="2965009" y="266700"/>
                  </a:moveTo>
                  <a:lnTo>
                    <a:pt x="2966763" y="279400"/>
                  </a:lnTo>
                  <a:lnTo>
                    <a:pt x="2965009" y="266700"/>
                  </a:lnTo>
                  <a:close/>
                </a:path>
                <a:path w="3439159" h="1676400">
                  <a:moveTo>
                    <a:pt x="3017518" y="241300"/>
                  </a:moveTo>
                  <a:lnTo>
                    <a:pt x="2999860" y="241300"/>
                  </a:lnTo>
                  <a:lnTo>
                    <a:pt x="2986191" y="254000"/>
                  </a:lnTo>
                  <a:lnTo>
                    <a:pt x="2978765" y="257937"/>
                  </a:lnTo>
                  <a:lnTo>
                    <a:pt x="2968381" y="266700"/>
                  </a:lnTo>
                  <a:lnTo>
                    <a:pt x="2965009" y="266700"/>
                  </a:lnTo>
                  <a:lnTo>
                    <a:pt x="2966842" y="279400"/>
                  </a:lnTo>
                  <a:lnTo>
                    <a:pt x="2980473" y="279400"/>
                  </a:lnTo>
                  <a:lnTo>
                    <a:pt x="2992746" y="266700"/>
                  </a:lnTo>
                  <a:lnTo>
                    <a:pt x="2993631" y="254000"/>
                  </a:lnTo>
                  <a:lnTo>
                    <a:pt x="3019804" y="254000"/>
                  </a:lnTo>
                  <a:lnTo>
                    <a:pt x="3017518" y="241300"/>
                  </a:lnTo>
                  <a:close/>
                </a:path>
                <a:path w="3439159" h="1676400">
                  <a:moveTo>
                    <a:pt x="2948168" y="266700"/>
                  </a:moveTo>
                  <a:lnTo>
                    <a:pt x="2945497" y="266700"/>
                  </a:lnTo>
                  <a:lnTo>
                    <a:pt x="2947531" y="268899"/>
                  </a:lnTo>
                  <a:lnTo>
                    <a:pt x="2948168" y="266700"/>
                  </a:lnTo>
                  <a:close/>
                </a:path>
                <a:path w="3439159" h="1676400">
                  <a:moveTo>
                    <a:pt x="2937830" y="241300"/>
                  </a:moveTo>
                  <a:lnTo>
                    <a:pt x="2931151" y="241300"/>
                  </a:lnTo>
                  <a:lnTo>
                    <a:pt x="2905702" y="254000"/>
                  </a:lnTo>
                  <a:lnTo>
                    <a:pt x="2890583" y="254000"/>
                  </a:lnTo>
                  <a:lnTo>
                    <a:pt x="2880098" y="266700"/>
                  </a:lnTo>
                  <a:lnTo>
                    <a:pt x="2940905" y="266700"/>
                  </a:lnTo>
                  <a:lnTo>
                    <a:pt x="2939977" y="255602"/>
                  </a:lnTo>
                  <a:lnTo>
                    <a:pt x="2938893" y="254000"/>
                  </a:lnTo>
                  <a:lnTo>
                    <a:pt x="2937830" y="241300"/>
                  </a:lnTo>
                  <a:close/>
                </a:path>
                <a:path w="3439159" h="1676400">
                  <a:moveTo>
                    <a:pt x="2939977" y="255602"/>
                  </a:moveTo>
                  <a:lnTo>
                    <a:pt x="2940905" y="266700"/>
                  </a:lnTo>
                  <a:lnTo>
                    <a:pt x="2947491" y="266700"/>
                  </a:lnTo>
                  <a:lnTo>
                    <a:pt x="2939977" y="255602"/>
                  </a:lnTo>
                  <a:close/>
                </a:path>
                <a:path w="3439159" h="1676400">
                  <a:moveTo>
                    <a:pt x="3036650" y="228600"/>
                  </a:moveTo>
                  <a:lnTo>
                    <a:pt x="2950435" y="228600"/>
                  </a:lnTo>
                  <a:lnTo>
                    <a:pt x="2942135" y="241300"/>
                  </a:lnTo>
                  <a:lnTo>
                    <a:pt x="2939843" y="254000"/>
                  </a:lnTo>
                  <a:lnTo>
                    <a:pt x="2939977" y="255602"/>
                  </a:lnTo>
                  <a:lnTo>
                    <a:pt x="2947491" y="266700"/>
                  </a:lnTo>
                  <a:lnTo>
                    <a:pt x="2962237" y="266700"/>
                  </a:lnTo>
                  <a:lnTo>
                    <a:pt x="2978765" y="257937"/>
                  </a:lnTo>
                  <a:lnTo>
                    <a:pt x="2983431" y="254000"/>
                  </a:lnTo>
                  <a:lnTo>
                    <a:pt x="2996432" y="241300"/>
                  </a:lnTo>
                  <a:lnTo>
                    <a:pt x="3019264" y="241300"/>
                  </a:lnTo>
                  <a:lnTo>
                    <a:pt x="3036659" y="228789"/>
                  </a:lnTo>
                  <a:lnTo>
                    <a:pt x="3036650" y="228600"/>
                  </a:lnTo>
                  <a:close/>
                </a:path>
                <a:path w="3439159" h="1676400">
                  <a:moveTo>
                    <a:pt x="2978765" y="257937"/>
                  </a:moveTo>
                  <a:lnTo>
                    <a:pt x="2962237" y="266700"/>
                  </a:lnTo>
                  <a:lnTo>
                    <a:pt x="2968381" y="266700"/>
                  </a:lnTo>
                  <a:lnTo>
                    <a:pt x="2978765" y="257937"/>
                  </a:lnTo>
                  <a:close/>
                </a:path>
                <a:path w="3439159" h="1676400">
                  <a:moveTo>
                    <a:pt x="3002907" y="254000"/>
                  </a:moveTo>
                  <a:lnTo>
                    <a:pt x="2998351" y="254000"/>
                  </a:lnTo>
                  <a:lnTo>
                    <a:pt x="2998076" y="266700"/>
                  </a:lnTo>
                  <a:lnTo>
                    <a:pt x="3002907" y="254000"/>
                  </a:lnTo>
                  <a:close/>
                </a:path>
                <a:path w="3439159" h="1676400">
                  <a:moveTo>
                    <a:pt x="3093916" y="203200"/>
                  </a:moveTo>
                  <a:lnTo>
                    <a:pt x="2997898" y="203200"/>
                  </a:lnTo>
                  <a:lnTo>
                    <a:pt x="2999206" y="215900"/>
                  </a:lnTo>
                  <a:lnTo>
                    <a:pt x="2998568" y="228600"/>
                  </a:lnTo>
                  <a:lnTo>
                    <a:pt x="3047600" y="228600"/>
                  </a:lnTo>
                  <a:lnTo>
                    <a:pt x="3047405" y="241300"/>
                  </a:lnTo>
                  <a:lnTo>
                    <a:pt x="3048901" y="228600"/>
                  </a:lnTo>
                  <a:lnTo>
                    <a:pt x="3064650" y="215900"/>
                  </a:lnTo>
                  <a:lnTo>
                    <a:pt x="3075139" y="215900"/>
                  </a:lnTo>
                  <a:lnTo>
                    <a:pt x="3093529" y="206676"/>
                  </a:lnTo>
                  <a:lnTo>
                    <a:pt x="3093916" y="203200"/>
                  </a:lnTo>
                  <a:close/>
                </a:path>
                <a:path w="3439159" h="1676400">
                  <a:moveTo>
                    <a:pt x="3036923" y="228600"/>
                  </a:moveTo>
                  <a:lnTo>
                    <a:pt x="3036650" y="228600"/>
                  </a:lnTo>
                  <a:lnTo>
                    <a:pt x="3036659" y="228789"/>
                  </a:lnTo>
                  <a:lnTo>
                    <a:pt x="3036923" y="228600"/>
                  </a:lnTo>
                  <a:close/>
                </a:path>
                <a:path w="3439159" h="1676400">
                  <a:moveTo>
                    <a:pt x="2967176" y="215900"/>
                  </a:moveTo>
                  <a:lnTo>
                    <a:pt x="2965626" y="228600"/>
                  </a:lnTo>
                  <a:lnTo>
                    <a:pt x="2973689" y="228600"/>
                  </a:lnTo>
                  <a:lnTo>
                    <a:pt x="2973520" y="225789"/>
                  </a:lnTo>
                  <a:lnTo>
                    <a:pt x="2967176" y="215900"/>
                  </a:lnTo>
                  <a:close/>
                </a:path>
                <a:path w="3439159" h="1676400">
                  <a:moveTo>
                    <a:pt x="2984978" y="215900"/>
                  </a:moveTo>
                  <a:lnTo>
                    <a:pt x="2972925" y="215900"/>
                  </a:lnTo>
                  <a:lnTo>
                    <a:pt x="2973520" y="225789"/>
                  </a:lnTo>
                  <a:lnTo>
                    <a:pt x="2975323" y="228600"/>
                  </a:lnTo>
                  <a:lnTo>
                    <a:pt x="2983673" y="228600"/>
                  </a:lnTo>
                  <a:lnTo>
                    <a:pt x="2984978" y="215900"/>
                  </a:lnTo>
                  <a:close/>
                </a:path>
                <a:path w="3439159" h="1676400">
                  <a:moveTo>
                    <a:pt x="3073628" y="215900"/>
                  </a:moveTo>
                  <a:lnTo>
                    <a:pt x="3066975" y="215900"/>
                  </a:lnTo>
                  <a:lnTo>
                    <a:pt x="3066050" y="228600"/>
                  </a:lnTo>
                  <a:lnTo>
                    <a:pt x="3077442" y="228600"/>
                  </a:lnTo>
                  <a:lnTo>
                    <a:pt x="3073628" y="215900"/>
                  </a:lnTo>
                  <a:close/>
                </a:path>
                <a:path w="3439159" h="1676400">
                  <a:moveTo>
                    <a:pt x="3097820" y="204524"/>
                  </a:moveTo>
                  <a:lnTo>
                    <a:pt x="3093529" y="206676"/>
                  </a:lnTo>
                  <a:lnTo>
                    <a:pt x="3092502" y="215900"/>
                  </a:lnTo>
                  <a:lnTo>
                    <a:pt x="3097820" y="204524"/>
                  </a:lnTo>
                  <a:close/>
                </a:path>
                <a:path w="3439159" h="1676400">
                  <a:moveTo>
                    <a:pt x="3107278" y="203200"/>
                  </a:moveTo>
                  <a:lnTo>
                    <a:pt x="3100460" y="203200"/>
                  </a:lnTo>
                  <a:lnTo>
                    <a:pt x="3103327" y="215900"/>
                  </a:lnTo>
                  <a:lnTo>
                    <a:pt x="3107278" y="203200"/>
                  </a:lnTo>
                  <a:close/>
                </a:path>
                <a:path w="3439159" h="1676400">
                  <a:moveTo>
                    <a:pt x="3100460" y="203200"/>
                  </a:moveTo>
                  <a:lnTo>
                    <a:pt x="3098439" y="203200"/>
                  </a:lnTo>
                  <a:lnTo>
                    <a:pt x="3097820" y="204524"/>
                  </a:lnTo>
                  <a:lnTo>
                    <a:pt x="3100460" y="203200"/>
                  </a:lnTo>
                  <a:close/>
                </a:path>
                <a:path w="3439159" h="1676400">
                  <a:moveTo>
                    <a:pt x="3099084" y="190500"/>
                  </a:moveTo>
                  <a:lnTo>
                    <a:pt x="3024989" y="190500"/>
                  </a:lnTo>
                  <a:lnTo>
                    <a:pt x="3018160" y="203200"/>
                  </a:lnTo>
                  <a:lnTo>
                    <a:pt x="3100380" y="203200"/>
                  </a:lnTo>
                  <a:lnTo>
                    <a:pt x="3099084" y="190500"/>
                  </a:lnTo>
                  <a:close/>
                </a:path>
                <a:path w="3439159" h="1676400">
                  <a:moveTo>
                    <a:pt x="3128764" y="190500"/>
                  </a:moveTo>
                  <a:lnTo>
                    <a:pt x="3103329" y="190500"/>
                  </a:lnTo>
                  <a:lnTo>
                    <a:pt x="3100380" y="203200"/>
                  </a:lnTo>
                  <a:lnTo>
                    <a:pt x="3130799" y="203200"/>
                  </a:lnTo>
                  <a:lnTo>
                    <a:pt x="3128764" y="190500"/>
                  </a:lnTo>
                  <a:close/>
                </a:path>
                <a:path w="3439159" h="1676400">
                  <a:moveTo>
                    <a:pt x="3143192" y="177800"/>
                  </a:moveTo>
                  <a:lnTo>
                    <a:pt x="3065270" y="177800"/>
                  </a:lnTo>
                  <a:lnTo>
                    <a:pt x="3063822" y="190500"/>
                  </a:lnTo>
                  <a:lnTo>
                    <a:pt x="3128116" y="190500"/>
                  </a:lnTo>
                  <a:lnTo>
                    <a:pt x="3143192" y="177800"/>
                  </a:lnTo>
                  <a:close/>
                </a:path>
                <a:path w="3439159" h="1676400">
                  <a:moveTo>
                    <a:pt x="3152468" y="177800"/>
                  </a:moveTo>
                  <a:lnTo>
                    <a:pt x="3143192" y="177800"/>
                  </a:lnTo>
                  <a:lnTo>
                    <a:pt x="3146354" y="190500"/>
                  </a:lnTo>
                  <a:lnTo>
                    <a:pt x="3152468" y="177800"/>
                  </a:lnTo>
                  <a:close/>
                </a:path>
                <a:path w="3439159" h="1676400">
                  <a:moveTo>
                    <a:pt x="3164051" y="177800"/>
                  </a:moveTo>
                  <a:lnTo>
                    <a:pt x="3158265" y="177800"/>
                  </a:lnTo>
                  <a:lnTo>
                    <a:pt x="3160479" y="190500"/>
                  </a:lnTo>
                  <a:lnTo>
                    <a:pt x="3164051" y="177800"/>
                  </a:lnTo>
                  <a:close/>
                </a:path>
                <a:path w="3439159" h="1676400">
                  <a:moveTo>
                    <a:pt x="3129538" y="152400"/>
                  </a:moveTo>
                  <a:lnTo>
                    <a:pt x="3097186" y="152400"/>
                  </a:lnTo>
                  <a:lnTo>
                    <a:pt x="3089811" y="165100"/>
                  </a:lnTo>
                  <a:lnTo>
                    <a:pt x="3069405" y="177800"/>
                  </a:lnTo>
                  <a:lnTo>
                    <a:pt x="3159562" y="177800"/>
                  </a:lnTo>
                  <a:lnTo>
                    <a:pt x="3159379" y="165100"/>
                  </a:lnTo>
                  <a:lnTo>
                    <a:pt x="3131206" y="165100"/>
                  </a:lnTo>
                  <a:lnTo>
                    <a:pt x="3129538" y="152400"/>
                  </a:lnTo>
                  <a:close/>
                </a:path>
                <a:path w="3439159" h="1676400">
                  <a:moveTo>
                    <a:pt x="3175766" y="165100"/>
                  </a:moveTo>
                  <a:lnTo>
                    <a:pt x="3162868" y="165100"/>
                  </a:lnTo>
                  <a:lnTo>
                    <a:pt x="3159562" y="177800"/>
                  </a:lnTo>
                  <a:lnTo>
                    <a:pt x="3175128" y="177800"/>
                  </a:lnTo>
                  <a:lnTo>
                    <a:pt x="3175766" y="165100"/>
                  </a:lnTo>
                  <a:close/>
                </a:path>
                <a:path w="3439159" h="1676400">
                  <a:moveTo>
                    <a:pt x="3191928" y="165100"/>
                  </a:moveTo>
                  <a:lnTo>
                    <a:pt x="3176907" y="165100"/>
                  </a:lnTo>
                  <a:lnTo>
                    <a:pt x="3180928" y="177800"/>
                  </a:lnTo>
                  <a:lnTo>
                    <a:pt x="3190206" y="177800"/>
                  </a:lnTo>
                  <a:lnTo>
                    <a:pt x="3191928" y="165100"/>
                  </a:lnTo>
                  <a:close/>
                </a:path>
                <a:path w="3439159" h="1676400">
                  <a:moveTo>
                    <a:pt x="3233696" y="139700"/>
                  </a:moveTo>
                  <a:lnTo>
                    <a:pt x="3139249" y="139700"/>
                  </a:lnTo>
                  <a:lnTo>
                    <a:pt x="3145718" y="152400"/>
                  </a:lnTo>
                  <a:lnTo>
                    <a:pt x="3153013" y="165100"/>
                  </a:lnTo>
                  <a:lnTo>
                    <a:pt x="3179966" y="165100"/>
                  </a:lnTo>
                  <a:lnTo>
                    <a:pt x="3183389" y="152400"/>
                  </a:lnTo>
                  <a:lnTo>
                    <a:pt x="3232966" y="152400"/>
                  </a:lnTo>
                  <a:lnTo>
                    <a:pt x="3233696" y="139700"/>
                  </a:lnTo>
                  <a:close/>
                </a:path>
                <a:path w="3439159" h="1676400">
                  <a:moveTo>
                    <a:pt x="3192588" y="152400"/>
                  </a:moveTo>
                  <a:lnTo>
                    <a:pt x="3186564" y="152400"/>
                  </a:lnTo>
                  <a:lnTo>
                    <a:pt x="3179966" y="165100"/>
                  </a:lnTo>
                  <a:lnTo>
                    <a:pt x="3189447" y="165100"/>
                  </a:lnTo>
                  <a:lnTo>
                    <a:pt x="3192588" y="152400"/>
                  </a:lnTo>
                  <a:close/>
                </a:path>
                <a:path w="3439159" h="1676400">
                  <a:moveTo>
                    <a:pt x="3221400" y="152400"/>
                  </a:moveTo>
                  <a:lnTo>
                    <a:pt x="3204688" y="152400"/>
                  </a:lnTo>
                  <a:lnTo>
                    <a:pt x="3211139" y="165100"/>
                  </a:lnTo>
                  <a:lnTo>
                    <a:pt x="3221400" y="152400"/>
                  </a:lnTo>
                  <a:close/>
                </a:path>
                <a:path w="3439159" h="1676400">
                  <a:moveTo>
                    <a:pt x="3121737" y="139700"/>
                  </a:moveTo>
                  <a:lnTo>
                    <a:pt x="3115581" y="152400"/>
                  </a:lnTo>
                  <a:lnTo>
                    <a:pt x="3130739" y="152400"/>
                  </a:lnTo>
                  <a:lnTo>
                    <a:pt x="3121737" y="139700"/>
                  </a:lnTo>
                  <a:close/>
                </a:path>
                <a:path w="3439159" h="1676400">
                  <a:moveTo>
                    <a:pt x="3243164" y="127000"/>
                  </a:moveTo>
                  <a:lnTo>
                    <a:pt x="3168521" y="127000"/>
                  </a:lnTo>
                  <a:lnTo>
                    <a:pt x="3143540" y="139700"/>
                  </a:lnTo>
                  <a:lnTo>
                    <a:pt x="3234728" y="139700"/>
                  </a:lnTo>
                  <a:lnTo>
                    <a:pt x="3243164" y="127000"/>
                  </a:lnTo>
                  <a:close/>
                </a:path>
                <a:path w="3439159" h="1676400">
                  <a:moveTo>
                    <a:pt x="3188740" y="114300"/>
                  </a:moveTo>
                  <a:lnTo>
                    <a:pt x="3182908" y="114300"/>
                  </a:lnTo>
                  <a:lnTo>
                    <a:pt x="3183494" y="127000"/>
                  </a:lnTo>
                  <a:lnTo>
                    <a:pt x="3188740" y="114300"/>
                  </a:lnTo>
                  <a:close/>
                </a:path>
                <a:path w="3439159" h="1676400">
                  <a:moveTo>
                    <a:pt x="3263303" y="114300"/>
                  </a:moveTo>
                  <a:lnTo>
                    <a:pt x="3198635" y="114300"/>
                  </a:lnTo>
                  <a:lnTo>
                    <a:pt x="3193891" y="127000"/>
                  </a:lnTo>
                  <a:lnTo>
                    <a:pt x="3247782" y="127000"/>
                  </a:lnTo>
                  <a:lnTo>
                    <a:pt x="3263303" y="114300"/>
                  </a:lnTo>
                  <a:close/>
                </a:path>
                <a:path w="3439159" h="1676400">
                  <a:moveTo>
                    <a:pt x="3273429" y="114300"/>
                  </a:moveTo>
                  <a:lnTo>
                    <a:pt x="3263303" y="114300"/>
                  </a:lnTo>
                  <a:lnTo>
                    <a:pt x="3259997" y="127000"/>
                  </a:lnTo>
                  <a:lnTo>
                    <a:pt x="3273429" y="114300"/>
                  </a:lnTo>
                  <a:close/>
                </a:path>
                <a:path w="3439159" h="1676400">
                  <a:moveTo>
                    <a:pt x="3294582" y="114300"/>
                  </a:moveTo>
                  <a:lnTo>
                    <a:pt x="3286506" y="114300"/>
                  </a:lnTo>
                  <a:lnTo>
                    <a:pt x="3282140" y="127000"/>
                  </a:lnTo>
                  <a:lnTo>
                    <a:pt x="3291219" y="127000"/>
                  </a:lnTo>
                  <a:lnTo>
                    <a:pt x="3294582" y="114300"/>
                  </a:lnTo>
                  <a:close/>
                </a:path>
                <a:path w="3439159" h="1676400">
                  <a:moveTo>
                    <a:pt x="3300514" y="114300"/>
                  </a:moveTo>
                  <a:lnTo>
                    <a:pt x="3294700" y="114300"/>
                  </a:lnTo>
                  <a:lnTo>
                    <a:pt x="3291219" y="127000"/>
                  </a:lnTo>
                  <a:lnTo>
                    <a:pt x="3297053" y="127000"/>
                  </a:lnTo>
                  <a:lnTo>
                    <a:pt x="3300514" y="114300"/>
                  </a:lnTo>
                  <a:close/>
                </a:path>
                <a:path w="3439159" h="1676400">
                  <a:moveTo>
                    <a:pt x="3238446" y="101600"/>
                  </a:moveTo>
                  <a:lnTo>
                    <a:pt x="3215683" y="101600"/>
                  </a:lnTo>
                  <a:lnTo>
                    <a:pt x="3201698" y="114300"/>
                  </a:lnTo>
                  <a:lnTo>
                    <a:pt x="3239597" y="114300"/>
                  </a:lnTo>
                  <a:lnTo>
                    <a:pt x="3238446" y="101600"/>
                  </a:lnTo>
                  <a:close/>
                </a:path>
                <a:path w="3439159" h="1676400">
                  <a:moveTo>
                    <a:pt x="3305679" y="101600"/>
                  </a:moveTo>
                  <a:lnTo>
                    <a:pt x="3246026" y="101600"/>
                  </a:lnTo>
                  <a:lnTo>
                    <a:pt x="3239597" y="114300"/>
                  </a:lnTo>
                  <a:lnTo>
                    <a:pt x="3300673" y="114300"/>
                  </a:lnTo>
                  <a:lnTo>
                    <a:pt x="3305679" y="101600"/>
                  </a:lnTo>
                  <a:close/>
                </a:path>
                <a:path w="3439159" h="1676400">
                  <a:moveTo>
                    <a:pt x="3337750" y="88900"/>
                  </a:moveTo>
                  <a:lnTo>
                    <a:pt x="3330252" y="88900"/>
                  </a:lnTo>
                  <a:lnTo>
                    <a:pt x="3321553" y="101600"/>
                  </a:lnTo>
                  <a:lnTo>
                    <a:pt x="3314883" y="101600"/>
                  </a:lnTo>
                  <a:lnTo>
                    <a:pt x="3308935" y="114300"/>
                  </a:lnTo>
                  <a:lnTo>
                    <a:pt x="3329037" y="101600"/>
                  </a:lnTo>
                  <a:lnTo>
                    <a:pt x="3337750" y="88900"/>
                  </a:lnTo>
                  <a:close/>
                </a:path>
                <a:path w="3439159" h="1676400">
                  <a:moveTo>
                    <a:pt x="3255858" y="88900"/>
                  </a:moveTo>
                  <a:lnTo>
                    <a:pt x="3239413" y="88900"/>
                  </a:lnTo>
                  <a:lnTo>
                    <a:pt x="3222414" y="101600"/>
                  </a:lnTo>
                  <a:lnTo>
                    <a:pt x="3248574" y="101600"/>
                  </a:lnTo>
                  <a:lnTo>
                    <a:pt x="3255858" y="88900"/>
                  </a:lnTo>
                  <a:close/>
                </a:path>
                <a:path w="3439159" h="1676400">
                  <a:moveTo>
                    <a:pt x="3267699" y="88900"/>
                  </a:moveTo>
                  <a:lnTo>
                    <a:pt x="3257203" y="88900"/>
                  </a:lnTo>
                  <a:lnTo>
                    <a:pt x="3248574" y="101600"/>
                  </a:lnTo>
                  <a:lnTo>
                    <a:pt x="3266015" y="101600"/>
                  </a:lnTo>
                  <a:lnTo>
                    <a:pt x="3267699" y="88900"/>
                  </a:lnTo>
                  <a:close/>
                </a:path>
                <a:path w="3439159" h="1676400">
                  <a:moveTo>
                    <a:pt x="3324333" y="88900"/>
                  </a:moveTo>
                  <a:lnTo>
                    <a:pt x="3283204" y="88900"/>
                  </a:lnTo>
                  <a:lnTo>
                    <a:pt x="3266015" y="101600"/>
                  </a:lnTo>
                  <a:lnTo>
                    <a:pt x="3317024" y="101600"/>
                  </a:lnTo>
                  <a:lnTo>
                    <a:pt x="3324333" y="88900"/>
                  </a:lnTo>
                  <a:close/>
                </a:path>
                <a:path w="3439159" h="1676400">
                  <a:moveTo>
                    <a:pt x="3251809" y="88599"/>
                  </a:moveTo>
                  <a:lnTo>
                    <a:pt x="3251562" y="88900"/>
                  </a:lnTo>
                  <a:lnTo>
                    <a:pt x="3251691" y="88900"/>
                  </a:lnTo>
                  <a:lnTo>
                    <a:pt x="3251809" y="88599"/>
                  </a:lnTo>
                  <a:close/>
                </a:path>
                <a:path w="3439159" h="1676400">
                  <a:moveTo>
                    <a:pt x="3272455" y="76200"/>
                  </a:moveTo>
                  <a:lnTo>
                    <a:pt x="3262005" y="76200"/>
                  </a:lnTo>
                  <a:lnTo>
                    <a:pt x="3254423" y="85420"/>
                  </a:lnTo>
                  <a:lnTo>
                    <a:pt x="3253697" y="88900"/>
                  </a:lnTo>
                  <a:lnTo>
                    <a:pt x="3274050" y="88900"/>
                  </a:lnTo>
                  <a:lnTo>
                    <a:pt x="3272455" y="76200"/>
                  </a:lnTo>
                  <a:close/>
                </a:path>
                <a:path w="3439159" h="1676400">
                  <a:moveTo>
                    <a:pt x="3347142" y="76200"/>
                  </a:moveTo>
                  <a:lnTo>
                    <a:pt x="3284004" y="76200"/>
                  </a:lnTo>
                  <a:lnTo>
                    <a:pt x="3274050" y="88900"/>
                  </a:lnTo>
                  <a:lnTo>
                    <a:pt x="3348195" y="88900"/>
                  </a:lnTo>
                  <a:lnTo>
                    <a:pt x="3347142" y="76200"/>
                  </a:lnTo>
                  <a:close/>
                </a:path>
                <a:path w="3439159" h="1676400">
                  <a:moveTo>
                    <a:pt x="3350803" y="63500"/>
                  </a:moveTo>
                  <a:lnTo>
                    <a:pt x="3343479" y="63500"/>
                  </a:lnTo>
                  <a:lnTo>
                    <a:pt x="3348396" y="76200"/>
                  </a:lnTo>
                  <a:lnTo>
                    <a:pt x="3347142" y="76200"/>
                  </a:lnTo>
                  <a:lnTo>
                    <a:pt x="3348195" y="88900"/>
                  </a:lnTo>
                  <a:lnTo>
                    <a:pt x="3356579" y="79905"/>
                  </a:lnTo>
                  <a:lnTo>
                    <a:pt x="3354440" y="76200"/>
                  </a:lnTo>
                  <a:lnTo>
                    <a:pt x="3350803" y="63500"/>
                  </a:lnTo>
                  <a:close/>
                </a:path>
                <a:path w="3439159" h="1676400">
                  <a:moveTo>
                    <a:pt x="3356579" y="79905"/>
                  </a:moveTo>
                  <a:lnTo>
                    <a:pt x="3348195" y="88900"/>
                  </a:lnTo>
                  <a:lnTo>
                    <a:pt x="3361771" y="88900"/>
                  </a:lnTo>
                  <a:lnTo>
                    <a:pt x="3356579" y="79905"/>
                  </a:lnTo>
                  <a:close/>
                </a:path>
                <a:path w="3439159" h="1676400">
                  <a:moveTo>
                    <a:pt x="3366452" y="76200"/>
                  </a:moveTo>
                  <a:lnTo>
                    <a:pt x="3365777" y="76200"/>
                  </a:lnTo>
                  <a:lnTo>
                    <a:pt x="3363943" y="88900"/>
                  </a:lnTo>
                  <a:lnTo>
                    <a:pt x="3377635" y="88900"/>
                  </a:lnTo>
                  <a:lnTo>
                    <a:pt x="3377881" y="88478"/>
                  </a:lnTo>
                  <a:lnTo>
                    <a:pt x="3366452" y="76200"/>
                  </a:lnTo>
                  <a:close/>
                </a:path>
                <a:path w="3439159" h="1676400">
                  <a:moveTo>
                    <a:pt x="3378842" y="86834"/>
                  </a:moveTo>
                  <a:lnTo>
                    <a:pt x="3377881" y="88478"/>
                  </a:lnTo>
                  <a:lnTo>
                    <a:pt x="3378274" y="88900"/>
                  </a:lnTo>
                  <a:lnTo>
                    <a:pt x="3378842" y="86834"/>
                  </a:lnTo>
                  <a:close/>
                </a:path>
                <a:path w="3439159" h="1676400">
                  <a:moveTo>
                    <a:pt x="3384187" y="79481"/>
                  </a:moveTo>
                  <a:lnTo>
                    <a:pt x="3379283" y="88900"/>
                  </a:lnTo>
                  <a:lnTo>
                    <a:pt x="3381687" y="88900"/>
                  </a:lnTo>
                  <a:lnTo>
                    <a:pt x="3384187" y="79481"/>
                  </a:lnTo>
                  <a:close/>
                </a:path>
                <a:path w="3439159" h="1676400">
                  <a:moveTo>
                    <a:pt x="3255980" y="77961"/>
                  </a:moveTo>
                  <a:lnTo>
                    <a:pt x="3251809" y="88599"/>
                  </a:lnTo>
                  <a:lnTo>
                    <a:pt x="3254423" y="85420"/>
                  </a:lnTo>
                  <a:lnTo>
                    <a:pt x="3255980" y="77961"/>
                  </a:lnTo>
                  <a:close/>
                </a:path>
                <a:path w="3439159" h="1676400">
                  <a:moveTo>
                    <a:pt x="3385059" y="76200"/>
                  </a:moveTo>
                  <a:lnTo>
                    <a:pt x="3381771" y="76200"/>
                  </a:lnTo>
                  <a:lnTo>
                    <a:pt x="3378842" y="86834"/>
                  </a:lnTo>
                  <a:lnTo>
                    <a:pt x="3385059" y="76200"/>
                  </a:lnTo>
                  <a:close/>
                </a:path>
                <a:path w="3439159" h="1676400">
                  <a:moveTo>
                    <a:pt x="3406214" y="50800"/>
                  </a:moveTo>
                  <a:lnTo>
                    <a:pt x="3345321" y="50800"/>
                  </a:lnTo>
                  <a:lnTo>
                    <a:pt x="3350803" y="63500"/>
                  </a:lnTo>
                  <a:lnTo>
                    <a:pt x="3354440" y="76200"/>
                  </a:lnTo>
                  <a:lnTo>
                    <a:pt x="3356579" y="79905"/>
                  </a:lnTo>
                  <a:lnTo>
                    <a:pt x="3360033" y="76200"/>
                  </a:lnTo>
                  <a:lnTo>
                    <a:pt x="3356472" y="76200"/>
                  </a:lnTo>
                  <a:lnTo>
                    <a:pt x="3358937" y="63500"/>
                  </a:lnTo>
                  <a:lnTo>
                    <a:pt x="3399944" y="63500"/>
                  </a:lnTo>
                  <a:lnTo>
                    <a:pt x="3406214" y="50800"/>
                  </a:lnTo>
                  <a:close/>
                </a:path>
                <a:path w="3439159" h="1676400">
                  <a:moveTo>
                    <a:pt x="3387383" y="63500"/>
                  </a:moveTo>
                  <a:lnTo>
                    <a:pt x="3379974" y="63500"/>
                  </a:lnTo>
                  <a:lnTo>
                    <a:pt x="3380544" y="76200"/>
                  </a:lnTo>
                  <a:lnTo>
                    <a:pt x="3385059" y="76200"/>
                  </a:lnTo>
                  <a:lnTo>
                    <a:pt x="3384187" y="79481"/>
                  </a:lnTo>
                  <a:lnTo>
                    <a:pt x="3385897" y="76200"/>
                  </a:lnTo>
                  <a:lnTo>
                    <a:pt x="3387383" y="63500"/>
                  </a:lnTo>
                  <a:close/>
                </a:path>
                <a:path w="3439159" h="1676400">
                  <a:moveTo>
                    <a:pt x="3256671" y="76200"/>
                  </a:moveTo>
                  <a:lnTo>
                    <a:pt x="3256348" y="76200"/>
                  </a:lnTo>
                  <a:lnTo>
                    <a:pt x="3255980" y="77961"/>
                  </a:lnTo>
                  <a:lnTo>
                    <a:pt x="3256671" y="76200"/>
                  </a:lnTo>
                  <a:close/>
                </a:path>
                <a:path w="3439159" h="1676400">
                  <a:moveTo>
                    <a:pt x="3340822" y="50800"/>
                  </a:moveTo>
                  <a:lnTo>
                    <a:pt x="3319804" y="50800"/>
                  </a:lnTo>
                  <a:lnTo>
                    <a:pt x="3316747" y="63500"/>
                  </a:lnTo>
                  <a:lnTo>
                    <a:pt x="3293190" y="63500"/>
                  </a:lnTo>
                  <a:lnTo>
                    <a:pt x="3293150" y="76200"/>
                  </a:lnTo>
                  <a:lnTo>
                    <a:pt x="3340589" y="76200"/>
                  </a:lnTo>
                  <a:lnTo>
                    <a:pt x="3339355" y="63500"/>
                  </a:lnTo>
                  <a:lnTo>
                    <a:pt x="3340822" y="50800"/>
                  </a:lnTo>
                  <a:close/>
                </a:path>
                <a:path w="3439159" h="1676400">
                  <a:moveTo>
                    <a:pt x="3345321" y="50800"/>
                  </a:moveTo>
                  <a:lnTo>
                    <a:pt x="3340822" y="50800"/>
                  </a:lnTo>
                  <a:lnTo>
                    <a:pt x="3339355" y="63500"/>
                  </a:lnTo>
                  <a:lnTo>
                    <a:pt x="3340589" y="76200"/>
                  </a:lnTo>
                  <a:lnTo>
                    <a:pt x="3344264" y="76200"/>
                  </a:lnTo>
                  <a:lnTo>
                    <a:pt x="3342411" y="63500"/>
                  </a:lnTo>
                  <a:lnTo>
                    <a:pt x="3350803" y="63500"/>
                  </a:lnTo>
                  <a:lnTo>
                    <a:pt x="3345321" y="50800"/>
                  </a:lnTo>
                  <a:close/>
                </a:path>
                <a:path w="3439159" h="1676400">
                  <a:moveTo>
                    <a:pt x="3343479" y="63500"/>
                  </a:moveTo>
                  <a:lnTo>
                    <a:pt x="3342411" y="63500"/>
                  </a:lnTo>
                  <a:lnTo>
                    <a:pt x="3344264" y="76200"/>
                  </a:lnTo>
                  <a:lnTo>
                    <a:pt x="3348396" y="76200"/>
                  </a:lnTo>
                  <a:lnTo>
                    <a:pt x="3343479" y="63500"/>
                  </a:lnTo>
                  <a:close/>
                </a:path>
                <a:path w="3439159" h="1676400">
                  <a:moveTo>
                    <a:pt x="3376975" y="63500"/>
                  </a:moveTo>
                  <a:lnTo>
                    <a:pt x="3358937" y="63500"/>
                  </a:lnTo>
                  <a:lnTo>
                    <a:pt x="3363866" y="76200"/>
                  </a:lnTo>
                  <a:lnTo>
                    <a:pt x="3368462" y="76200"/>
                  </a:lnTo>
                  <a:lnTo>
                    <a:pt x="3376975" y="63500"/>
                  </a:lnTo>
                  <a:close/>
                </a:path>
                <a:path w="3439159" h="1676400">
                  <a:moveTo>
                    <a:pt x="3394682" y="76004"/>
                  </a:moveTo>
                  <a:lnTo>
                    <a:pt x="3394556" y="76200"/>
                  </a:lnTo>
                  <a:lnTo>
                    <a:pt x="3394797" y="76200"/>
                  </a:lnTo>
                  <a:lnTo>
                    <a:pt x="3394682" y="76004"/>
                  </a:lnTo>
                  <a:close/>
                </a:path>
                <a:path w="3439159" h="1676400">
                  <a:moveTo>
                    <a:pt x="3410346" y="63500"/>
                  </a:moveTo>
                  <a:lnTo>
                    <a:pt x="3407582" y="63500"/>
                  </a:lnTo>
                  <a:lnTo>
                    <a:pt x="3408985" y="76200"/>
                  </a:lnTo>
                  <a:lnTo>
                    <a:pt x="3410346" y="63500"/>
                  </a:lnTo>
                  <a:close/>
                </a:path>
                <a:path w="3439159" h="1676400">
                  <a:moveTo>
                    <a:pt x="3402775" y="63500"/>
                  </a:moveTo>
                  <a:lnTo>
                    <a:pt x="3387383" y="63500"/>
                  </a:lnTo>
                  <a:lnTo>
                    <a:pt x="3394682" y="76004"/>
                  </a:lnTo>
                  <a:lnTo>
                    <a:pt x="3402775" y="63500"/>
                  </a:lnTo>
                  <a:close/>
                </a:path>
                <a:path w="3439159" h="1676400">
                  <a:moveTo>
                    <a:pt x="3414394" y="50800"/>
                  </a:moveTo>
                  <a:lnTo>
                    <a:pt x="3410799" y="50800"/>
                  </a:lnTo>
                  <a:lnTo>
                    <a:pt x="3405414" y="63500"/>
                  </a:lnTo>
                  <a:lnTo>
                    <a:pt x="3413499" y="63500"/>
                  </a:lnTo>
                  <a:lnTo>
                    <a:pt x="3414394" y="50800"/>
                  </a:lnTo>
                  <a:close/>
                </a:path>
                <a:path w="3439159" h="1676400">
                  <a:moveTo>
                    <a:pt x="3437037" y="50800"/>
                  </a:moveTo>
                  <a:lnTo>
                    <a:pt x="3419759" y="50800"/>
                  </a:lnTo>
                  <a:lnTo>
                    <a:pt x="3419843" y="63500"/>
                  </a:lnTo>
                  <a:lnTo>
                    <a:pt x="3428662" y="63500"/>
                  </a:lnTo>
                  <a:lnTo>
                    <a:pt x="3437037" y="50800"/>
                  </a:lnTo>
                  <a:close/>
                </a:path>
                <a:path w="3439159" h="1676400">
                  <a:moveTo>
                    <a:pt x="3356421" y="38100"/>
                  </a:moveTo>
                  <a:lnTo>
                    <a:pt x="3342151" y="38100"/>
                  </a:lnTo>
                  <a:lnTo>
                    <a:pt x="3337458" y="50800"/>
                  </a:lnTo>
                  <a:lnTo>
                    <a:pt x="3352871" y="50800"/>
                  </a:lnTo>
                  <a:lnTo>
                    <a:pt x="3356421" y="38100"/>
                  </a:lnTo>
                  <a:close/>
                </a:path>
                <a:path w="3439159" h="1676400">
                  <a:moveTo>
                    <a:pt x="3438638" y="38100"/>
                  </a:moveTo>
                  <a:lnTo>
                    <a:pt x="3356421" y="38100"/>
                  </a:lnTo>
                  <a:lnTo>
                    <a:pt x="3356159" y="50800"/>
                  </a:lnTo>
                  <a:lnTo>
                    <a:pt x="3432209" y="50800"/>
                  </a:lnTo>
                  <a:lnTo>
                    <a:pt x="3438638" y="38100"/>
                  </a:lnTo>
                  <a:close/>
                </a:path>
                <a:path w="3439159" h="1676400">
                  <a:moveTo>
                    <a:pt x="3367060" y="25400"/>
                  </a:moveTo>
                  <a:lnTo>
                    <a:pt x="3360628" y="38100"/>
                  </a:lnTo>
                  <a:lnTo>
                    <a:pt x="3372117" y="38100"/>
                  </a:lnTo>
                  <a:lnTo>
                    <a:pt x="3367060" y="25400"/>
                  </a:lnTo>
                  <a:close/>
                </a:path>
                <a:path w="3439159" h="1676400">
                  <a:moveTo>
                    <a:pt x="3430146" y="25400"/>
                  </a:moveTo>
                  <a:lnTo>
                    <a:pt x="3375621" y="25400"/>
                  </a:lnTo>
                  <a:lnTo>
                    <a:pt x="3372117" y="38100"/>
                  </a:lnTo>
                  <a:lnTo>
                    <a:pt x="3421309" y="38100"/>
                  </a:lnTo>
                  <a:lnTo>
                    <a:pt x="3430146" y="25400"/>
                  </a:lnTo>
                  <a:close/>
                </a:path>
                <a:path w="3439159" h="1676400">
                  <a:moveTo>
                    <a:pt x="3431374" y="35010"/>
                  </a:moveTo>
                  <a:lnTo>
                    <a:pt x="3429265" y="38100"/>
                  </a:lnTo>
                  <a:lnTo>
                    <a:pt x="3431769" y="38100"/>
                  </a:lnTo>
                  <a:lnTo>
                    <a:pt x="3431374" y="35010"/>
                  </a:lnTo>
                  <a:close/>
                </a:path>
                <a:path w="3439159" h="1676400">
                  <a:moveTo>
                    <a:pt x="3437937" y="25400"/>
                  </a:moveTo>
                  <a:lnTo>
                    <a:pt x="3430146" y="25400"/>
                  </a:lnTo>
                  <a:lnTo>
                    <a:pt x="3431374" y="35010"/>
                  </a:lnTo>
                  <a:lnTo>
                    <a:pt x="3437937" y="25400"/>
                  </a:lnTo>
                  <a:close/>
                </a:path>
                <a:path w="3439159" h="1676400">
                  <a:moveTo>
                    <a:pt x="3385404" y="12700"/>
                  </a:moveTo>
                  <a:lnTo>
                    <a:pt x="3376514" y="25400"/>
                  </a:lnTo>
                  <a:lnTo>
                    <a:pt x="3385041" y="25400"/>
                  </a:lnTo>
                  <a:lnTo>
                    <a:pt x="3386310" y="19835"/>
                  </a:lnTo>
                  <a:lnTo>
                    <a:pt x="3385404" y="12700"/>
                  </a:lnTo>
                  <a:close/>
                </a:path>
                <a:path w="3439159" h="1676400">
                  <a:moveTo>
                    <a:pt x="3391928" y="12700"/>
                  </a:moveTo>
                  <a:lnTo>
                    <a:pt x="3387938" y="12700"/>
                  </a:lnTo>
                  <a:lnTo>
                    <a:pt x="3386310" y="19835"/>
                  </a:lnTo>
                  <a:lnTo>
                    <a:pt x="3387017" y="25400"/>
                  </a:lnTo>
                  <a:lnTo>
                    <a:pt x="3395268" y="25400"/>
                  </a:lnTo>
                  <a:lnTo>
                    <a:pt x="3391928" y="12700"/>
                  </a:lnTo>
                  <a:close/>
                </a:path>
                <a:path w="3439159" h="1676400">
                  <a:moveTo>
                    <a:pt x="3433780" y="12700"/>
                  </a:moveTo>
                  <a:lnTo>
                    <a:pt x="3400014" y="12700"/>
                  </a:lnTo>
                  <a:lnTo>
                    <a:pt x="3397329" y="25400"/>
                  </a:lnTo>
                  <a:lnTo>
                    <a:pt x="3431358" y="25400"/>
                  </a:lnTo>
                  <a:lnTo>
                    <a:pt x="3433780" y="12700"/>
                  </a:lnTo>
                  <a:close/>
                </a:path>
                <a:path w="3439159" h="1676400">
                  <a:moveTo>
                    <a:pt x="3425089" y="0"/>
                  </a:moveTo>
                  <a:lnTo>
                    <a:pt x="3423675" y="12700"/>
                  </a:lnTo>
                  <a:lnTo>
                    <a:pt x="3427173" y="12700"/>
                  </a:lnTo>
                  <a:lnTo>
                    <a:pt x="342508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17603" y="4273753"/>
              <a:ext cx="264997" cy="26035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03868" y="5896141"/>
              <a:ext cx="265007" cy="26035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65484" y="5803244"/>
              <a:ext cx="2859598" cy="10303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5976" y="1756176"/>
              <a:ext cx="12803275" cy="115179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448330" y="1787589"/>
            <a:ext cx="12698730" cy="1047115"/>
          </a:xfrm>
          <a:prstGeom prst="rect">
            <a:avLst/>
          </a:prstGeom>
          <a:solidFill>
            <a:srgbClr val="531B93"/>
          </a:solidFill>
        </p:spPr>
        <p:txBody>
          <a:bodyPr vert="horz" wrap="square" lIns="0" tIns="235585" rIns="0" bIns="0" rtlCol="0">
            <a:spAutoFit/>
          </a:bodyPr>
          <a:lstStyle/>
          <a:p>
            <a:pPr marL="520700">
              <a:lnSpc>
                <a:spcPct val="100000"/>
              </a:lnSpc>
              <a:spcBef>
                <a:spcPts val="1855"/>
              </a:spcBef>
            </a:pP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Prototype</a:t>
            </a: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scope:</a:t>
            </a: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new </a:t>
            </a: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object instance for</a:t>
            </a: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 each</a:t>
            </a: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 injection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1065" y="1919784"/>
            <a:ext cx="17193260" cy="7780020"/>
            <a:chOff x="951065" y="1919784"/>
            <a:chExt cx="17193260" cy="7780020"/>
          </a:xfrm>
        </p:grpSpPr>
        <p:sp>
          <p:nvSpPr>
            <p:cNvPr id="3" name="object 3"/>
            <p:cNvSpPr/>
            <p:nvPr/>
          </p:nvSpPr>
          <p:spPr>
            <a:xfrm>
              <a:off x="1129075" y="2034964"/>
              <a:ext cx="16833850" cy="7322184"/>
            </a:xfrm>
            <a:custGeom>
              <a:avLst/>
              <a:gdLst/>
              <a:ahLst/>
              <a:cxnLst/>
              <a:rect l="l" t="t" r="r" b="b"/>
              <a:pathLst>
                <a:path w="16833850" h="7322184">
                  <a:moveTo>
                    <a:pt x="16833309" y="0"/>
                  </a:moveTo>
                  <a:lnTo>
                    <a:pt x="0" y="0"/>
                  </a:lnTo>
                  <a:lnTo>
                    <a:pt x="0" y="7321766"/>
                  </a:lnTo>
                  <a:lnTo>
                    <a:pt x="16833309" y="7321766"/>
                  </a:lnTo>
                  <a:lnTo>
                    <a:pt x="168333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1065" y="1919784"/>
              <a:ext cx="198946" cy="77798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45317" y="1919784"/>
              <a:ext cx="198946" cy="77798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0017" y="1919784"/>
              <a:ext cx="16795300" cy="1780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0017" y="9301758"/>
              <a:ext cx="16795300" cy="39789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85745" y="2082304"/>
            <a:ext cx="5128260" cy="733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9E880C"/>
                </a:solidFill>
                <a:latin typeface="Courier New"/>
                <a:cs typeface="Courier New"/>
              </a:rPr>
              <a:t>@RestController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300" b="1" spc="-3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2300" b="1" spc="-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DemoController</a:t>
            </a:r>
            <a:r>
              <a:rPr sz="2300" b="1" spc="-20" dirty="0"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870426" y="3235185"/>
          <a:ext cx="4814570" cy="6491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1280"/>
                <a:gridCol w="1056005"/>
                <a:gridCol w="2407285"/>
              </a:tblGrid>
              <a:tr h="324597">
                <a:tc>
                  <a:txBody>
                    <a:bodyPr/>
                    <a:lstStyle/>
                    <a:p>
                      <a:pPr marL="31750">
                        <a:lnSpc>
                          <a:spcPts val="2200"/>
                        </a:lnSpc>
                      </a:pPr>
                      <a:r>
                        <a:rPr sz="2300" b="1" dirty="0">
                          <a:solidFill>
                            <a:srgbClr val="0033B3"/>
                          </a:solidFill>
                          <a:latin typeface="Courier New"/>
                          <a:cs typeface="Courier New"/>
                        </a:rPr>
                        <a:t>private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sz="2300" b="1" dirty="0">
                          <a:latin typeface="Courier New"/>
                          <a:cs typeface="Courier New"/>
                        </a:rPr>
                        <a:t>Coach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2200"/>
                        </a:lnSpc>
                      </a:pPr>
                      <a:r>
                        <a:rPr sz="2300" b="1" spc="5" dirty="0">
                          <a:solidFill>
                            <a:srgbClr val="872094"/>
                          </a:solidFill>
                          <a:latin typeface="Courier New"/>
                          <a:cs typeface="Courier New"/>
                        </a:rPr>
                        <a:t>myCoach</a:t>
                      </a:r>
                      <a:r>
                        <a:rPr sz="2300" b="1" spc="5" dirty="0">
                          <a:solidFill>
                            <a:srgbClr val="080808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</a:tr>
              <a:tr h="324597">
                <a:tc>
                  <a:txBody>
                    <a:bodyPr/>
                    <a:lstStyle/>
                    <a:p>
                      <a:pPr marL="31750">
                        <a:lnSpc>
                          <a:spcPts val="2450"/>
                        </a:lnSpc>
                      </a:pPr>
                      <a:r>
                        <a:rPr sz="2300" b="1" dirty="0">
                          <a:solidFill>
                            <a:srgbClr val="0033B3"/>
                          </a:solidFill>
                          <a:latin typeface="Courier New"/>
                          <a:cs typeface="Courier New"/>
                        </a:rPr>
                        <a:t>private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50"/>
                        </a:lnSpc>
                      </a:pPr>
                      <a:r>
                        <a:rPr sz="2300" b="1" dirty="0">
                          <a:latin typeface="Courier New"/>
                          <a:cs typeface="Courier New"/>
                        </a:rPr>
                        <a:t>Coach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2450"/>
                        </a:lnSpc>
                      </a:pPr>
                      <a:r>
                        <a:rPr sz="2300" b="1" spc="5" dirty="0">
                          <a:solidFill>
                            <a:srgbClr val="872094"/>
                          </a:solidFill>
                          <a:latin typeface="Courier New"/>
                          <a:cs typeface="Courier New"/>
                        </a:rPr>
                        <a:t>anotherCoach</a:t>
                      </a:r>
                      <a:r>
                        <a:rPr sz="2300" b="1" spc="5" dirty="0">
                          <a:solidFill>
                            <a:srgbClr val="080808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889476" y="4218364"/>
            <a:ext cx="178498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9E880C"/>
                </a:solidFill>
                <a:latin typeface="Courier New"/>
                <a:cs typeface="Courier New"/>
              </a:rPr>
              <a:t>@Autowired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89476" y="4574375"/>
            <a:ext cx="10814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21028" y="4574375"/>
            <a:ext cx="5756275" cy="1089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00627A"/>
                </a:solidFill>
                <a:latin typeface="Courier New"/>
                <a:cs typeface="Courier New"/>
              </a:rPr>
              <a:t>DemoController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endParaRPr sz="2300">
              <a:latin typeface="Courier New"/>
              <a:cs typeface="Courier New"/>
            </a:endParaRPr>
          </a:p>
          <a:p>
            <a:pPr marL="1168400" marR="5080">
              <a:lnSpc>
                <a:spcPct val="101600"/>
              </a:lnSpc>
            </a:pPr>
            <a:r>
              <a:rPr sz="2300" b="1" dirty="0">
                <a:solidFill>
                  <a:srgbClr val="9E880C"/>
                </a:solidFill>
                <a:latin typeface="Courier New"/>
                <a:cs typeface="Courier New"/>
              </a:rPr>
              <a:t>@Qualifier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"cricketCoach"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) </a:t>
            </a:r>
            <a:r>
              <a:rPr sz="2300" b="1" spc="-137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9E880C"/>
                </a:solidFill>
                <a:latin typeface="Courier New"/>
                <a:cs typeface="Courier New"/>
              </a:rPr>
              <a:t>@Qualifier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"cricketCoach"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27252" y="4930385"/>
            <a:ext cx="4248150" cy="733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Courier New"/>
                <a:cs typeface="Courier New"/>
              </a:rPr>
              <a:t>Coach</a:t>
            </a:r>
            <a:r>
              <a:rPr sz="2300" b="1" spc="-60" dirty="0"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theCoach,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300" b="1" dirty="0">
                <a:latin typeface="Courier New"/>
                <a:cs typeface="Courier New"/>
              </a:rPr>
              <a:t>Coach</a:t>
            </a:r>
            <a:r>
              <a:rPr sz="2300" b="1" spc="-40" dirty="0"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theAnotherCoach)</a:t>
            </a:r>
            <a:r>
              <a:rPr sz="2300" b="1" spc="-3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17297" y="5642405"/>
            <a:ext cx="5480050" cy="7334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65"/>
              </a:spcBef>
            </a:pPr>
            <a:r>
              <a:rPr sz="2300" b="1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2300" b="1" spc="60" dirty="0">
                <a:solidFill>
                  <a:srgbClr val="872094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300" b="1" spc="6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theCoach; </a:t>
            </a:r>
            <a:r>
              <a:rPr sz="2300" b="1" spc="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872094"/>
                </a:solidFill>
                <a:latin typeface="Courier New"/>
                <a:cs typeface="Courier New"/>
              </a:rPr>
              <a:t>anotherCoach</a:t>
            </a:r>
            <a:r>
              <a:rPr sz="2300" b="1" spc="-40" dirty="0">
                <a:solidFill>
                  <a:srgbClr val="872094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300" b="1" spc="-4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theAnotherCoach;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89493" y="6354425"/>
            <a:ext cx="2019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43380" y="7778466"/>
            <a:ext cx="3016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return</a:t>
            </a:r>
            <a:r>
              <a:rPr sz="2300" b="1" spc="-8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"Comparing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39648" y="7066446"/>
            <a:ext cx="4951730" cy="10896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883919">
              <a:lnSpc>
                <a:spcPct val="101600"/>
              </a:lnSpc>
              <a:spcBef>
                <a:spcPts val="65"/>
              </a:spcBef>
            </a:pPr>
            <a:r>
              <a:rPr sz="2300" b="1" dirty="0">
                <a:solidFill>
                  <a:srgbClr val="9E880C"/>
                </a:solidFill>
                <a:latin typeface="Courier New"/>
                <a:cs typeface="Courier New"/>
              </a:rPr>
              <a:t>@GetMapping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"/check"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)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300" b="1" spc="-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String</a:t>
            </a:r>
            <a:r>
              <a:rPr sz="2300" b="1" spc="-15" dirty="0"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627A"/>
                </a:solidFill>
                <a:latin typeface="Courier New"/>
                <a:cs typeface="Courier New"/>
              </a:rPr>
              <a:t>check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()</a:t>
            </a:r>
            <a:r>
              <a:rPr sz="2300" b="1" spc="-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 marL="3883025">
              <a:lnSpc>
                <a:spcPct val="100000"/>
              </a:lnSpc>
              <a:spcBef>
                <a:spcPts val="40"/>
              </a:spcBef>
            </a:pP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beans: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41398" y="7778466"/>
            <a:ext cx="970280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myCoach == anotherCoach, </a:t>
            </a:r>
            <a:r>
              <a:rPr sz="2300" b="1" spc="5" dirty="0">
                <a:solidFill>
                  <a:srgbClr val="077D16"/>
                </a:solidFill>
                <a:latin typeface="Courier New"/>
                <a:cs typeface="Courier New"/>
              </a:rPr>
              <a:t>"</a:t>
            </a:r>
            <a:r>
              <a:rPr sz="2300" b="1" spc="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+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 (</a:t>
            </a:r>
            <a:r>
              <a:rPr sz="2300" b="1" dirty="0">
                <a:solidFill>
                  <a:srgbClr val="872094"/>
                </a:solidFill>
                <a:latin typeface="Courier New"/>
                <a:cs typeface="Courier New"/>
              </a:rPr>
              <a:t>myCoach</a:t>
            </a:r>
            <a:r>
              <a:rPr sz="2300" b="1" spc="5" dirty="0">
                <a:solidFill>
                  <a:srgbClr val="872094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==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872094"/>
                </a:solidFill>
                <a:latin typeface="Courier New"/>
                <a:cs typeface="Courier New"/>
              </a:rPr>
              <a:t>anotherCoach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39648" y="7934316"/>
            <a:ext cx="201930" cy="1050925"/>
          </a:xfrm>
          <a:prstGeom prst="rect">
            <a:avLst/>
          </a:prstGeom>
        </p:spPr>
        <p:txBody>
          <a:bodyPr vert="horz" wrap="square" lIns="0" tIns="213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85745" y="8961518"/>
            <a:ext cx="176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83756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65" dirty="0">
                <a:latin typeface="Cambria"/>
                <a:cs typeface="Cambria"/>
              </a:rPr>
              <a:t>Checking</a:t>
            </a:r>
            <a:r>
              <a:rPr sz="6500" spc="95" dirty="0">
                <a:latin typeface="Cambria"/>
                <a:cs typeface="Cambria"/>
              </a:rPr>
              <a:t> </a:t>
            </a:r>
            <a:r>
              <a:rPr sz="6500" spc="-10" dirty="0">
                <a:latin typeface="Cambria"/>
                <a:cs typeface="Cambria"/>
              </a:rPr>
              <a:t>on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-60" dirty="0">
                <a:latin typeface="Cambria"/>
                <a:cs typeface="Cambria"/>
              </a:rPr>
              <a:t>the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-210" dirty="0">
                <a:latin typeface="Cambria"/>
                <a:cs typeface="Cambria"/>
              </a:rPr>
              <a:t>scope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06682" y="1920789"/>
            <a:ext cx="18594705" cy="7480934"/>
            <a:chOff x="1306682" y="1920789"/>
            <a:chExt cx="18594705" cy="7480934"/>
          </a:xfrm>
        </p:grpSpPr>
        <p:sp>
          <p:nvSpPr>
            <p:cNvPr id="23" name="object 23"/>
            <p:cNvSpPr/>
            <p:nvPr/>
          </p:nvSpPr>
          <p:spPr>
            <a:xfrm>
              <a:off x="1306682" y="6917050"/>
              <a:ext cx="16372205" cy="1841500"/>
            </a:xfrm>
            <a:custGeom>
              <a:avLst/>
              <a:gdLst/>
              <a:ahLst/>
              <a:cxnLst/>
              <a:rect l="l" t="t" r="r" b="b"/>
              <a:pathLst>
                <a:path w="16372205" h="1841500">
                  <a:moveTo>
                    <a:pt x="193407" y="1828800"/>
                  </a:moveTo>
                  <a:lnTo>
                    <a:pt x="141629" y="1828800"/>
                  </a:lnTo>
                  <a:lnTo>
                    <a:pt x="144403" y="1841500"/>
                  </a:lnTo>
                  <a:lnTo>
                    <a:pt x="189292" y="1841500"/>
                  </a:lnTo>
                  <a:lnTo>
                    <a:pt x="193407" y="1828800"/>
                  </a:lnTo>
                  <a:close/>
                </a:path>
                <a:path w="16372205" h="1841500">
                  <a:moveTo>
                    <a:pt x="218297" y="1828800"/>
                  </a:moveTo>
                  <a:lnTo>
                    <a:pt x="202883" y="1828800"/>
                  </a:lnTo>
                  <a:lnTo>
                    <a:pt x="204716" y="1841500"/>
                  </a:lnTo>
                  <a:lnTo>
                    <a:pt x="216632" y="1841500"/>
                  </a:lnTo>
                  <a:lnTo>
                    <a:pt x="218297" y="1828800"/>
                  </a:lnTo>
                  <a:close/>
                </a:path>
                <a:path w="16372205" h="1841500">
                  <a:moveTo>
                    <a:pt x="440415" y="1816100"/>
                  </a:moveTo>
                  <a:lnTo>
                    <a:pt x="219187" y="1816100"/>
                  </a:lnTo>
                  <a:lnTo>
                    <a:pt x="218374" y="1820582"/>
                  </a:lnTo>
                  <a:lnTo>
                    <a:pt x="218297" y="1828800"/>
                  </a:lnTo>
                  <a:lnTo>
                    <a:pt x="216632" y="1841500"/>
                  </a:lnTo>
                  <a:lnTo>
                    <a:pt x="226945" y="1841500"/>
                  </a:lnTo>
                  <a:lnTo>
                    <a:pt x="227917" y="1840292"/>
                  </a:lnTo>
                  <a:lnTo>
                    <a:pt x="221323" y="1828800"/>
                  </a:lnTo>
                  <a:lnTo>
                    <a:pt x="443148" y="1828800"/>
                  </a:lnTo>
                  <a:lnTo>
                    <a:pt x="440415" y="1816100"/>
                  </a:lnTo>
                  <a:close/>
                </a:path>
                <a:path w="16372205" h="1841500">
                  <a:moveTo>
                    <a:pt x="227917" y="1840292"/>
                  </a:moveTo>
                  <a:lnTo>
                    <a:pt x="226945" y="1841500"/>
                  </a:lnTo>
                  <a:lnTo>
                    <a:pt x="228610" y="1841500"/>
                  </a:lnTo>
                  <a:lnTo>
                    <a:pt x="227917" y="1840292"/>
                  </a:lnTo>
                  <a:close/>
                </a:path>
                <a:path w="16372205" h="1841500">
                  <a:moveTo>
                    <a:pt x="310168" y="1828800"/>
                  </a:moveTo>
                  <a:lnTo>
                    <a:pt x="239521" y="1828800"/>
                  </a:lnTo>
                  <a:lnTo>
                    <a:pt x="250631" y="1841500"/>
                  </a:lnTo>
                  <a:lnTo>
                    <a:pt x="310932" y="1841500"/>
                  </a:lnTo>
                  <a:lnTo>
                    <a:pt x="310168" y="1828800"/>
                  </a:lnTo>
                  <a:close/>
                </a:path>
                <a:path w="16372205" h="1841500">
                  <a:moveTo>
                    <a:pt x="326723" y="1828800"/>
                  </a:moveTo>
                  <a:lnTo>
                    <a:pt x="310168" y="1828800"/>
                  </a:lnTo>
                  <a:lnTo>
                    <a:pt x="317184" y="1841500"/>
                  </a:lnTo>
                  <a:lnTo>
                    <a:pt x="330157" y="1841500"/>
                  </a:lnTo>
                  <a:lnTo>
                    <a:pt x="326723" y="1828800"/>
                  </a:lnTo>
                  <a:close/>
                </a:path>
                <a:path w="16372205" h="1841500">
                  <a:moveTo>
                    <a:pt x="363096" y="1828800"/>
                  </a:moveTo>
                  <a:lnTo>
                    <a:pt x="340303" y="1828800"/>
                  </a:lnTo>
                  <a:lnTo>
                    <a:pt x="334429" y="1841500"/>
                  </a:lnTo>
                  <a:lnTo>
                    <a:pt x="369904" y="1841500"/>
                  </a:lnTo>
                  <a:lnTo>
                    <a:pt x="363096" y="1828800"/>
                  </a:lnTo>
                  <a:close/>
                </a:path>
                <a:path w="16372205" h="1841500">
                  <a:moveTo>
                    <a:pt x="406752" y="1828800"/>
                  </a:moveTo>
                  <a:lnTo>
                    <a:pt x="373946" y="1828800"/>
                  </a:lnTo>
                  <a:lnTo>
                    <a:pt x="380815" y="1841500"/>
                  </a:lnTo>
                  <a:lnTo>
                    <a:pt x="408207" y="1841500"/>
                  </a:lnTo>
                  <a:lnTo>
                    <a:pt x="406752" y="1828800"/>
                  </a:lnTo>
                  <a:close/>
                </a:path>
                <a:path w="16372205" h="1841500">
                  <a:moveTo>
                    <a:pt x="441270" y="1828800"/>
                  </a:moveTo>
                  <a:lnTo>
                    <a:pt x="406752" y="1828800"/>
                  </a:lnTo>
                  <a:lnTo>
                    <a:pt x="414992" y="1841500"/>
                  </a:lnTo>
                  <a:lnTo>
                    <a:pt x="437955" y="1841500"/>
                  </a:lnTo>
                  <a:lnTo>
                    <a:pt x="441270" y="1828800"/>
                  </a:lnTo>
                  <a:close/>
                </a:path>
                <a:path w="16372205" h="1841500">
                  <a:moveTo>
                    <a:pt x="442473" y="1813579"/>
                  </a:moveTo>
                  <a:lnTo>
                    <a:pt x="442133" y="1816100"/>
                  </a:lnTo>
                  <a:lnTo>
                    <a:pt x="440415" y="1816100"/>
                  </a:lnTo>
                  <a:lnTo>
                    <a:pt x="443148" y="1828800"/>
                  </a:lnTo>
                  <a:lnTo>
                    <a:pt x="444164" y="1841500"/>
                  </a:lnTo>
                  <a:lnTo>
                    <a:pt x="445567" y="1841500"/>
                  </a:lnTo>
                  <a:lnTo>
                    <a:pt x="453766" y="1828800"/>
                  </a:lnTo>
                  <a:lnTo>
                    <a:pt x="443746" y="1828800"/>
                  </a:lnTo>
                  <a:lnTo>
                    <a:pt x="443500" y="1817851"/>
                  </a:lnTo>
                  <a:lnTo>
                    <a:pt x="443405" y="1815958"/>
                  </a:lnTo>
                  <a:lnTo>
                    <a:pt x="442473" y="1813579"/>
                  </a:lnTo>
                  <a:close/>
                </a:path>
                <a:path w="16372205" h="1841500">
                  <a:moveTo>
                    <a:pt x="475619" y="1828800"/>
                  </a:moveTo>
                  <a:lnTo>
                    <a:pt x="457818" y="1828800"/>
                  </a:lnTo>
                  <a:lnTo>
                    <a:pt x="458834" y="1841500"/>
                  </a:lnTo>
                  <a:lnTo>
                    <a:pt x="484603" y="1841500"/>
                  </a:lnTo>
                  <a:lnTo>
                    <a:pt x="475619" y="1828800"/>
                  </a:lnTo>
                  <a:close/>
                </a:path>
                <a:path w="16372205" h="1841500">
                  <a:moveTo>
                    <a:pt x="532057" y="1828800"/>
                  </a:moveTo>
                  <a:lnTo>
                    <a:pt x="486550" y="1828800"/>
                  </a:lnTo>
                  <a:lnTo>
                    <a:pt x="489985" y="1841500"/>
                  </a:lnTo>
                  <a:lnTo>
                    <a:pt x="532140" y="1841500"/>
                  </a:lnTo>
                  <a:lnTo>
                    <a:pt x="532057" y="1828800"/>
                  </a:lnTo>
                  <a:close/>
                </a:path>
                <a:path w="16372205" h="1841500">
                  <a:moveTo>
                    <a:pt x="547826" y="1828800"/>
                  </a:moveTo>
                  <a:lnTo>
                    <a:pt x="534172" y="1828800"/>
                  </a:lnTo>
                  <a:lnTo>
                    <a:pt x="532528" y="1841500"/>
                  </a:lnTo>
                  <a:lnTo>
                    <a:pt x="547438" y="1841500"/>
                  </a:lnTo>
                  <a:lnTo>
                    <a:pt x="547826" y="1828800"/>
                  </a:lnTo>
                  <a:close/>
                </a:path>
                <a:path w="16372205" h="1841500">
                  <a:moveTo>
                    <a:pt x="576872" y="1828800"/>
                  </a:moveTo>
                  <a:lnTo>
                    <a:pt x="557040" y="1828800"/>
                  </a:lnTo>
                  <a:lnTo>
                    <a:pt x="556339" y="1841500"/>
                  </a:lnTo>
                  <a:lnTo>
                    <a:pt x="570705" y="1841500"/>
                  </a:lnTo>
                  <a:lnTo>
                    <a:pt x="576872" y="1828800"/>
                  </a:lnTo>
                  <a:close/>
                </a:path>
                <a:path w="16372205" h="1841500">
                  <a:moveTo>
                    <a:pt x="615510" y="1828800"/>
                  </a:moveTo>
                  <a:lnTo>
                    <a:pt x="581008" y="1828800"/>
                  </a:lnTo>
                  <a:lnTo>
                    <a:pt x="575228" y="1841500"/>
                  </a:lnTo>
                  <a:lnTo>
                    <a:pt x="618085" y="1841500"/>
                  </a:lnTo>
                  <a:lnTo>
                    <a:pt x="615510" y="1828800"/>
                  </a:lnTo>
                  <a:close/>
                </a:path>
                <a:path w="16372205" h="1841500">
                  <a:moveTo>
                    <a:pt x="451420" y="1803400"/>
                  </a:moveTo>
                  <a:lnTo>
                    <a:pt x="443850" y="1803400"/>
                  </a:lnTo>
                  <a:lnTo>
                    <a:pt x="442476" y="1813560"/>
                  </a:lnTo>
                  <a:lnTo>
                    <a:pt x="443405" y="1815958"/>
                  </a:lnTo>
                  <a:lnTo>
                    <a:pt x="443500" y="1817851"/>
                  </a:lnTo>
                  <a:lnTo>
                    <a:pt x="443746" y="1828800"/>
                  </a:lnTo>
                  <a:lnTo>
                    <a:pt x="619258" y="1828800"/>
                  </a:lnTo>
                  <a:lnTo>
                    <a:pt x="623080" y="1841500"/>
                  </a:lnTo>
                  <a:lnTo>
                    <a:pt x="654001" y="1841500"/>
                  </a:lnTo>
                  <a:lnTo>
                    <a:pt x="653383" y="1828800"/>
                  </a:lnTo>
                  <a:lnTo>
                    <a:pt x="653799" y="1824524"/>
                  </a:lnTo>
                  <a:lnTo>
                    <a:pt x="649707" y="1816100"/>
                  </a:lnTo>
                  <a:lnTo>
                    <a:pt x="450331" y="1816100"/>
                  </a:lnTo>
                  <a:lnTo>
                    <a:pt x="451420" y="1803400"/>
                  </a:lnTo>
                  <a:close/>
                </a:path>
                <a:path w="16372205" h="1841500">
                  <a:moveTo>
                    <a:pt x="653799" y="1824524"/>
                  </a:moveTo>
                  <a:lnTo>
                    <a:pt x="653383" y="1828800"/>
                  </a:lnTo>
                  <a:lnTo>
                    <a:pt x="654001" y="1841500"/>
                  </a:lnTo>
                  <a:lnTo>
                    <a:pt x="655247" y="1841500"/>
                  </a:lnTo>
                  <a:lnTo>
                    <a:pt x="659309" y="1828800"/>
                  </a:lnTo>
                  <a:lnTo>
                    <a:pt x="655875" y="1828800"/>
                  </a:lnTo>
                  <a:lnTo>
                    <a:pt x="653799" y="1824524"/>
                  </a:lnTo>
                  <a:close/>
                </a:path>
                <a:path w="16372205" h="1841500">
                  <a:moveTo>
                    <a:pt x="678440" y="1828800"/>
                  </a:moveTo>
                  <a:lnTo>
                    <a:pt x="659309" y="1828800"/>
                  </a:lnTo>
                  <a:lnTo>
                    <a:pt x="655247" y="1841500"/>
                  </a:lnTo>
                  <a:lnTo>
                    <a:pt x="679675" y="1841500"/>
                  </a:lnTo>
                  <a:lnTo>
                    <a:pt x="678440" y="1828800"/>
                  </a:lnTo>
                  <a:close/>
                </a:path>
                <a:path w="16372205" h="1841500">
                  <a:moveTo>
                    <a:pt x="704104" y="1828800"/>
                  </a:moveTo>
                  <a:lnTo>
                    <a:pt x="686785" y="1828800"/>
                  </a:lnTo>
                  <a:lnTo>
                    <a:pt x="687403" y="1841500"/>
                  </a:lnTo>
                  <a:lnTo>
                    <a:pt x="698156" y="1841500"/>
                  </a:lnTo>
                  <a:lnTo>
                    <a:pt x="704104" y="1828800"/>
                  </a:lnTo>
                  <a:close/>
                </a:path>
                <a:path w="16372205" h="1841500">
                  <a:moveTo>
                    <a:pt x="773233" y="1828800"/>
                  </a:moveTo>
                  <a:lnTo>
                    <a:pt x="711224" y="1828800"/>
                  </a:lnTo>
                  <a:lnTo>
                    <a:pt x="717171" y="1841500"/>
                  </a:lnTo>
                  <a:lnTo>
                    <a:pt x="773777" y="1841500"/>
                  </a:lnTo>
                  <a:lnTo>
                    <a:pt x="773233" y="1828800"/>
                  </a:lnTo>
                  <a:close/>
                </a:path>
                <a:path w="16372205" h="1841500">
                  <a:moveTo>
                    <a:pt x="843524" y="1828800"/>
                  </a:moveTo>
                  <a:lnTo>
                    <a:pt x="783368" y="1828800"/>
                  </a:lnTo>
                  <a:lnTo>
                    <a:pt x="788080" y="1841500"/>
                  </a:lnTo>
                  <a:lnTo>
                    <a:pt x="840121" y="1841500"/>
                  </a:lnTo>
                  <a:lnTo>
                    <a:pt x="843524" y="1828800"/>
                  </a:lnTo>
                  <a:close/>
                </a:path>
                <a:path w="16372205" h="1841500">
                  <a:moveTo>
                    <a:pt x="866560" y="1828800"/>
                  </a:moveTo>
                  <a:lnTo>
                    <a:pt x="851869" y="1828800"/>
                  </a:lnTo>
                  <a:lnTo>
                    <a:pt x="853649" y="1841500"/>
                  </a:lnTo>
                  <a:lnTo>
                    <a:pt x="867575" y="1841500"/>
                  </a:lnTo>
                  <a:lnTo>
                    <a:pt x="866560" y="1828800"/>
                  </a:lnTo>
                  <a:close/>
                </a:path>
                <a:path w="16372205" h="1841500">
                  <a:moveTo>
                    <a:pt x="865895" y="1813581"/>
                  </a:moveTo>
                  <a:lnTo>
                    <a:pt x="864930" y="1820582"/>
                  </a:lnTo>
                  <a:lnTo>
                    <a:pt x="864907" y="1821120"/>
                  </a:lnTo>
                  <a:lnTo>
                    <a:pt x="866560" y="1828800"/>
                  </a:lnTo>
                  <a:lnTo>
                    <a:pt x="867575" y="1841500"/>
                  </a:lnTo>
                  <a:lnTo>
                    <a:pt x="868989" y="1841500"/>
                  </a:lnTo>
                  <a:lnTo>
                    <a:pt x="871517" y="1837577"/>
                  </a:lnTo>
                  <a:lnTo>
                    <a:pt x="867418" y="1828800"/>
                  </a:lnTo>
                  <a:lnTo>
                    <a:pt x="1076804" y="1828800"/>
                  </a:lnTo>
                  <a:lnTo>
                    <a:pt x="1077210" y="1824524"/>
                  </a:lnTo>
                  <a:lnTo>
                    <a:pt x="1073119" y="1816100"/>
                  </a:lnTo>
                  <a:lnTo>
                    <a:pt x="866800" y="1816100"/>
                  </a:lnTo>
                  <a:lnTo>
                    <a:pt x="865895" y="1813581"/>
                  </a:lnTo>
                  <a:close/>
                </a:path>
                <a:path w="16372205" h="1841500">
                  <a:moveTo>
                    <a:pt x="871524" y="1837567"/>
                  </a:moveTo>
                  <a:lnTo>
                    <a:pt x="868989" y="1841500"/>
                  </a:lnTo>
                  <a:lnTo>
                    <a:pt x="873366" y="1841500"/>
                  </a:lnTo>
                  <a:lnTo>
                    <a:pt x="871524" y="1837567"/>
                  </a:lnTo>
                  <a:close/>
                </a:path>
                <a:path w="16372205" h="1841500">
                  <a:moveTo>
                    <a:pt x="899040" y="1828800"/>
                  </a:moveTo>
                  <a:lnTo>
                    <a:pt x="881240" y="1828800"/>
                  </a:lnTo>
                  <a:lnTo>
                    <a:pt x="882255" y="1841500"/>
                  </a:lnTo>
                  <a:lnTo>
                    <a:pt x="908014" y="1841500"/>
                  </a:lnTo>
                  <a:lnTo>
                    <a:pt x="899040" y="1828800"/>
                  </a:lnTo>
                  <a:close/>
                </a:path>
                <a:path w="16372205" h="1841500">
                  <a:moveTo>
                    <a:pt x="955478" y="1828800"/>
                  </a:moveTo>
                  <a:lnTo>
                    <a:pt x="909972" y="1828800"/>
                  </a:lnTo>
                  <a:lnTo>
                    <a:pt x="913406" y="1841500"/>
                  </a:lnTo>
                  <a:lnTo>
                    <a:pt x="955552" y="1841500"/>
                  </a:lnTo>
                  <a:lnTo>
                    <a:pt x="955478" y="1828800"/>
                  </a:lnTo>
                  <a:close/>
                </a:path>
                <a:path w="16372205" h="1841500">
                  <a:moveTo>
                    <a:pt x="971247" y="1828800"/>
                  </a:moveTo>
                  <a:lnTo>
                    <a:pt x="957583" y="1828800"/>
                  </a:lnTo>
                  <a:lnTo>
                    <a:pt x="955949" y="1841500"/>
                  </a:lnTo>
                  <a:lnTo>
                    <a:pt x="970860" y="1841500"/>
                  </a:lnTo>
                  <a:lnTo>
                    <a:pt x="971247" y="1828800"/>
                  </a:lnTo>
                  <a:close/>
                </a:path>
                <a:path w="16372205" h="1841500">
                  <a:moveTo>
                    <a:pt x="1000283" y="1828800"/>
                  </a:moveTo>
                  <a:lnTo>
                    <a:pt x="980462" y="1828800"/>
                  </a:lnTo>
                  <a:lnTo>
                    <a:pt x="979760" y="1841500"/>
                  </a:lnTo>
                  <a:lnTo>
                    <a:pt x="994116" y="1841500"/>
                  </a:lnTo>
                  <a:lnTo>
                    <a:pt x="1000283" y="1828800"/>
                  </a:lnTo>
                  <a:close/>
                </a:path>
                <a:path w="16372205" h="1841500">
                  <a:moveTo>
                    <a:pt x="1038931" y="1828800"/>
                  </a:moveTo>
                  <a:lnTo>
                    <a:pt x="1004419" y="1828800"/>
                  </a:lnTo>
                  <a:lnTo>
                    <a:pt x="998650" y="1841500"/>
                  </a:lnTo>
                  <a:lnTo>
                    <a:pt x="1041507" y="1841500"/>
                  </a:lnTo>
                  <a:lnTo>
                    <a:pt x="1038931" y="1828800"/>
                  </a:lnTo>
                  <a:close/>
                </a:path>
                <a:path w="16372205" h="1841500">
                  <a:moveTo>
                    <a:pt x="1076804" y="1828800"/>
                  </a:moveTo>
                  <a:lnTo>
                    <a:pt x="1042680" y="1828800"/>
                  </a:lnTo>
                  <a:lnTo>
                    <a:pt x="1046502" y="1841500"/>
                  </a:lnTo>
                  <a:lnTo>
                    <a:pt x="1077422" y="1841500"/>
                  </a:lnTo>
                  <a:lnTo>
                    <a:pt x="1076804" y="1828800"/>
                  </a:lnTo>
                  <a:close/>
                </a:path>
                <a:path w="16372205" h="1841500">
                  <a:moveTo>
                    <a:pt x="1077219" y="1824542"/>
                  </a:moveTo>
                  <a:lnTo>
                    <a:pt x="1076804" y="1828800"/>
                  </a:lnTo>
                  <a:lnTo>
                    <a:pt x="1077422" y="1841500"/>
                  </a:lnTo>
                  <a:lnTo>
                    <a:pt x="1078658" y="1841500"/>
                  </a:lnTo>
                  <a:lnTo>
                    <a:pt x="1082720" y="1828800"/>
                  </a:lnTo>
                  <a:lnTo>
                    <a:pt x="1079286" y="1828800"/>
                  </a:lnTo>
                  <a:lnTo>
                    <a:pt x="1077219" y="1824542"/>
                  </a:lnTo>
                  <a:close/>
                </a:path>
                <a:path w="16372205" h="1841500">
                  <a:moveTo>
                    <a:pt x="1101851" y="1828800"/>
                  </a:moveTo>
                  <a:lnTo>
                    <a:pt x="1082720" y="1828800"/>
                  </a:lnTo>
                  <a:lnTo>
                    <a:pt x="1078658" y="1841500"/>
                  </a:lnTo>
                  <a:lnTo>
                    <a:pt x="1103097" y="1841500"/>
                  </a:lnTo>
                  <a:lnTo>
                    <a:pt x="1101851" y="1828800"/>
                  </a:lnTo>
                  <a:close/>
                </a:path>
                <a:path w="16372205" h="1841500">
                  <a:moveTo>
                    <a:pt x="1127525" y="1828800"/>
                  </a:moveTo>
                  <a:lnTo>
                    <a:pt x="1110207" y="1828800"/>
                  </a:lnTo>
                  <a:lnTo>
                    <a:pt x="1110824" y="1841500"/>
                  </a:lnTo>
                  <a:lnTo>
                    <a:pt x="1121567" y="1841500"/>
                  </a:lnTo>
                  <a:lnTo>
                    <a:pt x="1127525" y="1828800"/>
                  </a:lnTo>
                  <a:close/>
                </a:path>
                <a:path w="16372205" h="1841500">
                  <a:moveTo>
                    <a:pt x="1196654" y="1828800"/>
                  </a:moveTo>
                  <a:lnTo>
                    <a:pt x="1134635" y="1828800"/>
                  </a:lnTo>
                  <a:lnTo>
                    <a:pt x="1140593" y="1841500"/>
                  </a:lnTo>
                  <a:lnTo>
                    <a:pt x="1197199" y="1841500"/>
                  </a:lnTo>
                  <a:lnTo>
                    <a:pt x="1196654" y="1828800"/>
                  </a:lnTo>
                  <a:close/>
                </a:path>
                <a:path w="16372205" h="1841500">
                  <a:moveTo>
                    <a:pt x="1266935" y="1828800"/>
                  </a:moveTo>
                  <a:lnTo>
                    <a:pt x="1206780" y="1828800"/>
                  </a:lnTo>
                  <a:lnTo>
                    <a:pt x="1211502" y="1841500"/>
                  </a:lnTo>
                  <a:lnTo>
                    <a:pt x="1263532" y="1841500"/>
                  </a:lnTo>
                  <a:lnTo>
                    <a:pt x="1266935" y="1828800"/>
                  </a:lnTo>
                  <a:close/>
                </a:path>
                <a:path w="16372205" h="1841500">
                  <a:moveTo>
                    <a:pt x="1289981" y="1828800"/>
                  </a:moveTo>
                  <a:lnTo>
                    <a:pt x="1275291" y="1828800"/>
                  </a:lnTo>
                  <a:lnTo>
                    <a:pt x="1277071" y="1841500"/>
                  </a:lnTo>
                  <a:lnTo>
                    <a:pt x="1290997" y="1841500"/>
                  </a:lnTo>
                  <a:lnTo>
                    <a:pt x="1289981" y="1828800"/>
                  </a:lnTo>
                  <a:close/>
                </a:path>
                <a:path w="16372205" h="1841500">
                  <a:moveTo>
                    <a:pt x="1496540" y="1816100"/>
                  </a:moveTo>
                  <a:lnTo>
                    <a:pt x="1288976" y="1816100"/>
                  </a:lnTo>
                  <a:lnTo>
                    <a:pt x="1288348" y="1820582"/>
                  </a:lnTo>
                  <a:lnTo>
                    <a:pt x="1288329" y="1821120"/>
                  </a:lnTo>
                  <a:lnTo>
                    <a:pt x="1289981" y="1828800"/>
                  </a:lnTo>
                  <a:lnTo>
                    <a:pt x="1290997" y="1841500"/>
                  </a:lnTo>
                  <a:lnTo>
                    <a:pt x="1292400" y="1841500"/>
                  </a:lnTo>
                  <a:lnTo>
                    <a:pt x="1294932" y="1837577"/>
                  </a:lnTo>
                  <a:lnTo>
                    <a:pt x="1290829" y="1828800"/>
                  </a:lnTo>
                  <a:lnTo>
                    <a:pt x="1500216" y="1828800"/>
                  </a:lnTo>
                  <a:lnTo>
                    <a:pt x="1500632" y="1824524"/>
                  </a:lnTo>
                  <a:lnTo>
                    <a:pt x="1496540" y="1816100"/>
                  </a:lnTo>
                  <a:close/>
                </a:path>
                <a:path w="16372205" h="1841500">
                  <a:moveTo>
                    <a:pt x="1294941" y="1837564"/>
                  </a:moveTo>
                  <a:lnTo>
                    <a:pt x="1292400" y="1841500"/>
                  </a:lnTo>
                  <a:lnTo>
                    <a:pt x="1296787" y="1841500"/>
                  </a:lnTo>
                  <a:lnTo>
                    <a:pt x="1294941" y="1837564"/>
                  </a:lnTo>
                  <a:close/>
                </a:path>
                <a:path w="16372205" h="1841500">
                  <a:moveTo>
                    <a:pt x="1322451" y="1828800"/>
                  </a:moveTo>
                  <a:lnTo>
                    <a:pt x="1304661" y="1828800"/>
                  </a:lnTo>
                  <a:lnTo>
                    <a:pt x="1305677" y="1841500"/>
                  </a:lnTo>
                  <a:lnTo>
                    <a:pt x="1331435" y="1841500"/>
                  </a:lnTo>
                  <a:lnTo>
                    <a:pt x="1322451" y="1828800"/>
                  </a:lnTo>
                  <a:close/>
                </a:path>
                <a:path w="16372205" h="1841500">
                  <a:moveTo>
                    <a:pt x="1378900" y="1828800"/>
                  </a:moveTo>
                  <a:lnTo>
                    <a:pt x="1333383" y="1828800"/>
                  </a:lnTo>
                  <a:lnTo>
                    <a:pt x="1336817" y="1841500"/>
                  </a:lnTo>
                  <a:lnTo>
                    <a:pt x="1378973" y="1841500"/>
                  </a:lnTo>
                  <a:lnTo>
                    <a:pt x="1378900" y="1828800"/>
                  </a:lnTo>
                  <a:close/>
                </a:path>
                <a:path w="16372205" h="1841500">
                  <a:moveTo>
                    <a:pt x="1394669" y="1828800"/>
                  </a:moveTo>
                  <a:lnTo>
                    <a:pt x="1381005" y="1828800"/>
                  </a:lnTo>
                  <a:lnTo>
                    <a:pt x="1379361" y="1841500"/>
                  </a:lnTo>
                  <a:lnTo>
                    <a:pt x="1394271" y="1841500"/>
                  </a:lnTo>
                  <a:lnTo>
                    <a:pt x="1394669" y="1828800"/>
                  </a:lnTo>
                  <a:close/>
                </a:path>
                <a:path w="16372205" h="1841500">
                  <a:moveTo>
                    <a:pt x="1423705" y="1828800"/>
                  </a:moveTo>
                  <a:lnTo>
                    <a:pt x="1403873" y="1828800"/>
                  </a:lnTo>
                  <a:lnTo>
                    <a:pt x="1403171" y="1841500"/>
                  </a:lnTo>
                  <a:lnTo>
                    <a:pt x="1417537" y="1841500"/>
                  </a:lnTo>
                  <a:lnTo>
                    <a:pt x="1423705" y="1828800"/>
                  </a:lnTo>
                  <a:close/>
                </a:path>
                <a:path w="16372205" h="1841500">
                  <a:moveTo>
                    <a:pt x="1462342" y="1828800"/>
                  </a:moveTo>
                  <a:lnTo>
                    <a:pt x="1427841" y="1828800"/>
                  </a:lnTo>
                  <a:lnTo>
                    <a:pt x="1422061" y="1841500"/>
                  </a:lnTo>
                  <a:lnTo>
                    <a:pt x="1464918" y="1841500"/>
                  </a:lnTo>
                  <a:lnTo>
                    <a:pt x="1462342" y="1828800"/>
                  </a:lnTo>
                  <a:close/>
                </a:path>
                <a:path w="16372205" h="1841500">
                  <a:moveTo>
                    <a:pt x="1500216" y="1828800"/>
                  </a:moveTo>
                  <a:lnTo>
                    <a:pt x="1466091" y="1828800"/>
                  </a:lnTo>
                  <a:lnTo>
                    <a:pt x="1469913" y="1841500"/>
                  </a:lnTo>
                  <a:lnTo>
                    <a:pt x="1500833" y="1841500"/>
                  </a:lnTo>
                  <a:lnTo>
                    <a:pt x="1500216" y="1828800"/>
                  </a:lnTo>
                  <a:close/>
                </a:path>
                <a:path w="16372205" h="1841500">
                  <a:moveTo>
                    <a:pt x="1500634" y="1824530"/>
                  </a:moveTo>
                  <a:lnTo>
                    <a:pt x="1500216" y="1828800"/>
                  </a:lnTo>
                  <a:lnTo>
                    <a:pt x="1500833" y="1841500"/>
                  </a:lnTo>
                  <a:lnTo>
                    <a:pt x="1502079" y="1841500"/>
                  </a:lnTo>
                  <a:lnTo>
                    <a:pt x="1506142" y="1828800"/>
                  </a:lnTo>
                  <a:lnTo>
                    <a:pt x="1502708" y="1828800"/>
                  </a:lnTo>
                  <a:lnTo>
                    <a:pt x="1500634" y="1824530"/>
                  </a:lnTo>
                  <a:close/>
                </a:path>
                <a:path w="16372205" h="1841500">
                  <a:moveTo>
                    <a:pt x="1525272" y="1828800"/>
                  </a:moveTo>
                  <a:lnTo>
                    <a:pt x="1506142" y="1828800"/>
                  </a:lnTo>
                  <a:lnTo>
                    <a:pt x="1502079" y="1841500"/>
                  </a:lnTo>
                  <a:lnTo>
                    <a:pt x="1526508" y="1841500"/>
                  </a:lnTo>
                  <a:lnTo>
                    <a:pt x="1525272" y="1828800"/>
                  </a:lnTo>
                  <a:close/>
                </a:path>
                <a:path w="16372205" h="1841500">
                  <a:moveTo>
                    <a:pt x="1550947" y="1828800"/>
                  </a:moveTo>
                  <a:lnTo>
                    <a:pt x="1533628" y="1828800"/>
                  </a:lnTo>
                  <a:lnTo>
                    <a:pt x="1534246" y="1841500"/>
                  </a:lnTo>
                  <a:lnTo>
                    <a:pt x="1544989" y="1841500"/>
                  </a:lnTo>
                  <a:lnTo>
                    <a:pt x="1550947" y="1828800"/>
                  </a:lnTo>
                  <a:close/>
                </a:path>
                <a:path w="16372205" h="1841500">
                  <a:moveTo>
                    <a:pt x="1620065" y="1828800"/>
                  </a:moveTo>
                  <a:lnTo>
                    <a:pt x="1558057" y="1828800"/>
                  </a:lnTo>
                  <a:lnTo>
                    <a:pt x="1564015" y="1841500"/>
                  </a:lnTo>
                  <a:lnTo>
                    <a:pt x="1620610" y="1841500"/>
                  </a:lnTo>
                  <a:lnTo>
                    <a:pt x="1620065" y="1828800"/>
                  </a:lnTo>
                  <a:close/>
                </a:path>
                <a:path w="16372205" h="1841500">
                  <a:moveTo>
                    <a:pt x="1690356" y="1828800"/>
                  </a:moveTo>
                  <a:lnTo>
                    <a:pt x="1630201" y="1828800"/>
                  </a:lnTo>
                  <a:lnTo>
                    <a:pt x="1634913" y="1841500"/>
                  </a:lnTo>
                  <a:lnTo>
                    <a:pt x="1686953" y="1841500"/>
                  </a:lnTo>
                  <a:lnTo>
                    <a:pt x="1690356" y="1828800"/>
                  </a:lnTo>
                  <a:close/>
                </a:path>
                <a:path w="16372205" h="1841500">
                  <a:moveTo>
                    <a:pt x="1713403" y="1828800"/>
                  </a:moveTo>
                  <a:lnTo>
                    <a:pt x="1698702" y="1828800"/>
                  </a:lnTo>
                  <a:lnTo>
                    <a:pt x="1700482" y="1841500"/>
                  </a:lnTo>
                  <a:lnTo>
                    <a:pt x="1714408" y="1841500"/>
                  </a:lnTo>
                  <a:lnTo>
                    <a:pt x="1713403" y="1828800"/>
                  </a:lnTo>
                  <a:close/>
                </a:path>
                <a:path w="16372205" h="1841500">
                  <a:moveTo>
                    <a:pt x="1712728" y="1813581"/>
                  </a:moveTo>
                  <a:lnTo>
                    <a:pt x="1711763" y="1820582"/>
                  </a:lnTo>
                  <a:lnTo>
                    <a:pt x="1711750" y="1821120"/>
                  </a:lnTo>
                  <a:lnTo>
                    <a:pt x="1713403" y="1828800"/>
                  </a:lnTo>
                  <a:lnTo>
                    <a:pt x="1714408" y="1841500"/>
                  </a:lnTo>
                  <a:lnTo>
                    <a:pt x="1715822" y="1841500"/>
                  </a:lnTo>
                  <a:lnTo>
                    <a:pt x="1718350" y="1837577"/>
                  </a:lnTo>
                  <a:lnTo>
                    <a:pt x="1714251" y="1828800"/>
                  </a:lnTo>
                  <a:lnTo>
                    <a:pt x="1923637" y="1828800"/>
                  </a:lnTo>
                  <a:lnTo>
                    <a:pt x="1924330" y="1821675"/>
                  </a:lnTo>
                  <a:lnTo>
                    <a:pt x="1924212" y="1820825"/>
                  </a:lnTo>
                  <a:lnTo>
                    <a:pt x="1923082" y="1816100"/>
                  </a:lnTo>
                  <a:lnTo>
                    <a:pt x="1713633" y="1816100"/>
                  </a:lnTo>
                  <a:lnTo>
                    <a:pt x="1712728" y="1813581"/>
                  </a:lnTo>
                  <a:close/>
                </a:path>
                <a:path w="16372205" h="1841500">
                  <a:moveTo>
                    <a:pt x="1718357" y="1837567"/>
                  </a:moveTo>
                  <a:lnTo>
                    <a:pt x="1715822" y="1841500"/>
                  </a:lnTo>
                  <a:lnTo>
                    <a:pt x="1720198" y="1841500"/>
                  </a:lnTo>
                  <a:lnTo>
                    <a:pt x="1718357" y="1837567"/>
                  </a:lnTo>
                  <a:close/>
                </a:path>
                <a:path w="16372205" h="1841500">
                  <a:moveTo>
                    <a:pt x="1745873" y="1828800"/>
                  </a:moveTo>
                  <a:lnTo>
                    <a:pt x="1728073" y="1828800"/>
                  </a:lnTo>
                  <a:lnTo>
                    <a:pt x="1729088" y="1841500"/>
                  </a:lnTo>
                  <a:lnTo>
                    <a:pt x="1754847" y="1841500"/>
                  </a:lnTo>
                  <a:lnTo>
                    <a:pt x="1745873" y="1828800"/>
                  </a:lnTo>
                  <a:close/>
                </a:path>
                <a:path w="16372205" h="1841500">
                  <a:moveTo>
                    <a:pt x="1802311" y="1828800"/>
                  </a:moveTo>
                  <a:lnTo>
                    <a:pt x="1756805" y="1828800"/>
                  </a:lnTo>
                  <a:lnTo>
                    <a:pt x="1760239" y="1841500"/>
                  </a:lnTo>
                  <a:lnTo>
                    <a:pt x="1802395" y="1841500"/>
                  </a:lnTo>
                  <a:lnTo>
                    <a:pt x="1802311" y="1828800"/>
                  </a:lnTo>
                  <a:close/>
                </a:path>
                <a:path w="16372205" h="1841500">
                  <a:moveTo>
                    <a:pt x="1818080" y="1828800"/>
                  </a:moveTo>
                  <a:lnTo>
                    <a:pt x="1804416" y="1828800"/>
                  </a:lnTo>
                  <a:lnTo>
                    <a:pt x="1802782" y="1841500"/>
                  </a:lnTo>
                  <a:lnTo>
                    <a:pt x="1817693" y="1841500"/>
                  </a:lnTo>
                  <a:lnTo>
                    <a:pt x="1818080" y="1828800"/>
                  </a:lnTo>
                  <a:close/>
                </a:path>
                <a:path w="16372205" h="1841500">
                  <a:moveTo>
                    <a:pt x="1847127" y="1828800"/>
                  </a:moveTo>
                  <a:lnTo>
                    <a:pt x="1827295" y="1828800"/>
                  </a:lnTo>
                  <a:lnTo>
                    <a:pt x="1826593" y="1841500"/>
                  </a:lnTo>
                  <a:lnTo>
                    <a:pt x="1840959" y="1841500"/>
                  </a:lnTo>
                  <a:lnTo>
                    <a:pt x="1847127" y="1828800"/>
                  </a:lnTo>
                  <a:close/>
                </a:path>
                <a:path w="16372205" h="1841500">
                  <a:moveTo>
                    <a:pt x="1885764" y="1828800"/>
                  </a:moveTo>
                  <a:lnTo>
                    <a:pt x="1851263" y="1828800"/>
                  </a:lnTo>
                  <a:lnTo>
                    <a:pt x="1845483" y="1841500"/>
                  </a:lnTo>
                  <a:lnTo>
                    <a:pt x="1888340" y="1841500"/>
                  </a:lnTo>
                  <a:lnTo>
                    <a:pt x="1885764" y="1828800"/>
                  </a:lnTo>
                  <a:close/>
                </a:path>
                <a:path w="16372205" h="1841500">
                  <a:moveTo>
                    <a:pt x="1923637" y="1828800"/>
                  </a:moveTo>
                  <a:lnTo>
                    <a:pt x="1889513" y="1828800"/>
                  </a:lnTo>
                  <a:lnTo>
                    <a:pt x="1893335" y="1841500"/>
                  </a:lnTo>
                  <a:lnTo>
                    <a:pt x="1924255" y="1841500"/>
                  </a:lnTo>
                  <a:lnTo>
                    <a:pt x="1923637" y="1828800"/>
                  </a:lnTo>
                  <a:close/>
                </a:path>
                <a:path w="16372205" h="1841500">
                  <a:moveTo>
                    <a:pt x="1924355" y="1821422"/>
                  </a:moveTo>
                  <a:lnTo>
                    <a:pt x="1923637" y="1828800"/>
                  </a:lnTo>
                  <a:lnTo>
                    <a:pt x="1924255" y="1841500"/>
                  </a:lnTo>
                  <a:lnTo>
                    <a:pt x="1925501" y="1841500"/>
                  </a:lnTo>
                  <a:lnTo>
                    <a:pt x="1929553" y="1828800"/>
                  </a:lnTo>
                  <a:lnTo>
                    <a:pt x="1926119" y="1828800"/>
                  </a:lnTo>
                  <a:lnTo>
                    <a:pt x="1924355" y="1821422"/>
                  </a:lnTo>
                  <a:close/>
                </a:path>
                <a:path w="16372205" h="1841500">
                  <a:moveTo>
                    <a:pt x="1948694" y="1828800"/>
                  </a:moveTo>
                  <a:lnTo>
                    <a:pt x="1929553" y="1828800"/>
                  </a:lnTo>
                  <a:lnTo>
                    <a:pt x="1925501" y="1841500"/>
                  </a:lnTo>
                  <a:lnTo>
                    <a:pt x="1949930" y="1841500"/>
                  </a:lnTo>
                  <a:lnTo>
                    <a:pt x="1948694" y="1828800"/>
                  </a:lnTo>
                  <a:close/>
                </a:path>
                <a:path w="16372205" h="1841500">
                  <a:moveTo>
                    <a:pt x="1974358" y="1828800"/>
                  </a:moveTo>
                  <a:lnTo>
                    <a:pt x="1957039" y="1828800"/>
                  </a:lnTo>
                  <a:lnTo>
                    <a:pt x="1957657" y="1841500"/>
                  </a:lnTo>
                  <a:lnTo>
                    <a:pt x="1968411" y="1841500"/>
                  </a:lnTo>
                  <a:lnTo>
                    <a:pt x="1974358" y="1828800"/>
                  </a:lnTo>
                  <a:close/>
                </a:path>
                <a:path w="16372205" h="1841500">
                  <a:moveTo>
                    <a:pt x="2043487" y="1828800"/>
                  </a:moveTo>
                  <a:lnTo>
                    <a:pt x="1981478" y="1828800"/>
                  </a:lnTo>
                  <a:lnTo>
                    <a:pt x="1987426" y="1841500"/>
                  </a:lnTo>
                  <a:lnTo>
                    <a:pt x="2044032" y="1841500"/>
                  </a:lnTo>
                  <a:lnTo>
                    <a:pt x="2043487" y="1828800"/>
                  </a:lnTo>
                  <a:close/>
                </a:path>
                <a:path w="16372205" h="1841500">
                  <a:moveTo>
                    <a:pt x="2113768" y="1828800"/>
                  </a:moveTo>
                  <a:lnTo>
                    <a:pt x="2053612" y="1828800"/>
                  </a:lnTo>
                  <a:lnTo>
                    <a:pt x="2058335" y="1841500"/>
                  </a:lnTo>
                  <a:lnTo>
                    <a:pt x="2110375" y="1841500"/>
                  </a:lnTo>
                  <a:lnTo>
                    <a:pt x="2113768" y="1828800"/>
                  </a:lnTo>
                  <a:close/>
                </a:path>
                <a:path w="16372205" h="1841500">
                  <a:moveTo>
                    <a:pt x="2136814" y="1828800"/>
                  </a:moveTo>
                  <a:lnTo>
                    <a:pt x="2122123" y="1828800"/>
                  </a:lnTo>
                  <a:lnTo>
                    <a:pt x="2123903" y="1841500"/>
                  </a:lnTo>
                  <a:lnTo>
                    <a:pt x="2137830" y="1841500"/>
                  </a:lnTo>
                  <a:lnTo>
                    <a:pt x="2136814" y="1828800"/>
                  </a:lnTo>
                  <a:close/>
                </a:path>
                <a:path w="16372205" h="1841500">
                  <a:moveTo>
                    <a:pt x="2343373" y="1816100"/>
                  </a:moveTo>
                  <a:lnTo>
                    <a:pt x="2135809" y="1816100"/>
                  </a:lnTo>
                  <a:lnTo>
                    <a:pt x="2135181" y="1820582"/>
                  </a:lnTo>
                  <a:lnTo>
                    <a:pt x="2135162" y="1821120"/>
                  </a:lnTo>
                  <a:lnTo>
                    <a:pt x="2136814" y="1828800"/>
                  </a:lnTo>
                  <a:lnTo>
                    <a:pt x="2137830" y="1841500"/>
                  </a:lnTo>
                  <a:lnTo>
                    <a:pt x="2139233" y="1841500"/>
                  </a:lnTo>
                  <a:lnTo>
                    <a:pt x="2141765" y="1837577"/>
                  </a:lnTo>
                  <a:lnTo>
                    <a:pt x="2137662" y="1828800"/>
                  </a:lnTo>
                  <a:lnTo>
                    <a:pt x="2347059" y="1828800"/>
                  </a:lnTo>
                  <a:lnTo>
                    <a:pt x="2347464" y="1824524"/>
                  </a:lnTo>
                  <a:lnTo>
                    <a:pt x="2343373" y="1816100"/>
                  </a:lnTo>
                  <a:close/>
                </a:path>
                <a:path w="16372205" h="1841500">
                  <a:moveTo>
                    <a:pt x="2141774" y="1837564"/>
                  </a:moveTo>
                  <a:lnTo>
                    <a:pt x="2139233" y="1841500"/>
                  </a:lnTo>
                  <a:lnTo>
                    <a:pt x="2143620" y="1841500"/>
                  </a:lnTo>
                  <a:lnTo>
                    <a:pt x="2141774" y="1837564"/>
                  </a:lnTo>
                  <a:close/>
                </a:path>
                <a:path w="16372205" h="1841500">
                  <a:moveTo>
                    <a:pt x="2169295" y="1828800"/>
                  </a:moveTo>
                  <a:lnTo>
                    <a:pt x="2151494" y="1828800"/>
                  </a:lnTo>
                  <a:lnTo>
                    <a:pt x="2152510" y="1841500"/>
                  </a:lnTo>
                  <a:lnTo>
                    <a:pt x="2178268" y="1841500"/>
                  </a:lnTo>
                  <a:lnTo>
                    <a:pt x="2169295" y="1828800"/>
                  </a:lnTo>
                  <a:close/>
                </a:path>
                <a:path w="16372205" h="1841500">
                  <a:moveTo>
                    <a:pt x="2225733" y="1828800"/>
                  </a:moveTo>
                  <a:lnTo>
                    <a:pt x="2180216" y="1828800"/>
                  </a:lnTo>
                  <a:lnTo>
                    <a:pt x="2183650" y="1841500"/>
                  </a:lnTo>
                  <a:lnTo>
                    <a:pt x="2225806" y="1841500"/>
                  </a:lnTo>
                  <a:lnTo>
                    <a:pt x="2225733" y="1828800"/>
                  </a:lnTo>
                  <a:close/>
                </a:path>
                <a:path w="16372205" h="1841500">
                  <a:moveTo>
                    <a:pt x="2241502" y="1828800"/>
                  </a:moveTo>
                  <a:lnTo>
                    <a:pt x="2227837" y="1828800"/>
                  </a:lnTo>
                  <a:lnTo>
                    <a:pt x="2226193" y="1841500"/>
                  </a:lnTo>
                  <a:lnTo>
                    <a:pt x="2241104" y="1841500"/>
                  </a:lnTo>
                  <a:lnTo>
                    <a:pt x="2241502" y="1828800"/>
                  </a:lnTo>
                  <a:close/>
                </a:path>
                <a:path w="16372205" h="1841500">
                  <a:moveTo>
                    <a:pt x="2270538" y="1828800"/>
                  </a:moveTo>
                  <a:lnTo>
                    <a:pt x="2250706" y="1828800"/>
                  </a:lnTo>
                  <a:lnTo>
                    <a:pt x="2250004" y="1841500"/>
                  </a:lnTo>
                  <a:lnTo>
                    <a:pt x="2264370" y="1841500"/>
                  </a:lnTo>
                  <a:lnTo>
                    <a:pt x="2270538" y="1828800"/>
                  </a:lnTo>
                  <a:close/>
                </a:path>
                <a:path w="16372205" h="1841500">
                  <a:moveTo>
                    <a:pt x="2309175" y="1828800"/>
                  </a:moveTo>
                  <a:lnTo>
                    <a:pt x="2274674" y="1828800"/>
                  </a:lnTo>
                  <a:lnTo>
                    <a:pt x="2268904" y="1841500"/>
                  </a:lnTo>
                  <a:lnTo>
                    <a:pt x="2311751" y="1841500"/>
                  </a:lnTo>
                  <a:lnTo>
                    <a:pt x="2309175" y="1828800"/>
                  </a:lnTo>
                  <a:close/>
                </a:path>
                <a:path w="16372205" h="1841500">
                  <a:moveTo>
                    <a:pt x="2347059" y="1828800"/>
                  </a:moveTo>
                  <a:lnTo>
                    <a:pt x="2312924" y="1828800"/>
                  </a:lnTo>
                  <a:lnTo>
                    <a:pt x="2316756" y="1841500"/>
                  </a:lnTo>
                  <a:lnTo>
                    <a:pt x="2347677" y="1841500"/>
                  </a:lnTo>
                  <a:lnTo>
                    <a:pt x="2347059" y="1828800"/>
                  </a:lnTo>
                  <a:close/>
                </a:path>
                <a:path w="16372205" h="1841500">
                  <a:moveTo>
                    <a:pt x="2347473" y="1824542"/>
                  </a:moveTo>
                  <a:lnTo>
                    <a:pt x="2347059" y="1828800"/>
                  </a:lnTo>
                  <a:lnTo>
                    <a:pt x="2347677" y="1841500"/>
                  </a:lnTo>
                  <a:lnTo>
                    <a:pt x="2348912" y="1841500"/>
                  </a:lnTo>
                  <a:lnTo>
                    <a:pt x="2352975" y="1828800"/>
                  </a:lnTo>
                  <a:lnTo>
                    <a:pt x="2349541" y="1828800"/>
                  </a:lnTo>
                  <a:lnTo>
                    <a:pt x="2347473" y="1824542"/>
                  </a:lnTo>
                  <a:close/>
                </a:path>
                <a:path w="16372205" h="1841500">
                  <a:moveTo>
                    <a:pt x="2372105" y="1828800"/>
                  </a:moveTo>
                  <a:lnTo>
                    <a:pt x="2352975" y="1828800"/>
                  </a:lnTo>
                  <a:lnTo>
                    <a:pt x="2348912" y="1841500"/>
                  </a:lnTo>
                  <a:lnTo>
                    <a:pt x="2373341" y="1841500"/>
                  </a:lnTo>
                  <a:lnTo>
                    <a:pt x="2372105" y="1828800"/>
                  </a:lnTo>
                  <a:close/>
                </a:path>
                <a:path w="16372205" h="1841500">
                  <a:moveTo>
                    <a:pt x="2397780" y="1828800"/>
                  </a:moveTo>
                  <a:lnTo>
                    <a:pt x="2380461" y="1828800"/>
                  </a:lnTo>
                  <a:lnTo>
                    <a:pt x="2381079" y="1841500"/>
                  </a:lnTo>
                  <a:lnTo>
                    <a:pt x="2391822" y="1841500"/>
                  </a:lnTo>
                  <a:lnTo>
                    <a:pt x="2397780" y="1828800"/>
                  </a:lnTo>
                  <a:close/>
                </a:path>
                <a:path w="16372205" h="1841500">
                  <a:moveTo>
                    <a:pt x="2466909" y="1828800"/>
                  </a:moveTo>
                  <a:lnTo>
                    <a:pt x="2404890" y="1828800"/>
                  </a:lnTo>
                  <a:lnTo>
                    <a:pt x="2410848" y="1841500"/>
                  </a:lnTo>
                  <a:lnTo>
                    <a:pt x="2467443" y="1841500"/>
                  </a:lnTo>
                  <a:lnTo>
                    <a:pt x="2466909" y="1828800"/>
                  </a:lnTo>
                  <a:close/>
                </a:path>
                <a:path w="16372205" h="1841500">
                  <a:moveTo>
                    <a:pt x="2537189" y="1828800"/>
                  </a:moveTo>
                  <a:lnTo>
                    <a:pt x="2477034" y="1828800"/>
                  </a:lnTo>
                  <a:lnTo>
                    <a:pt x="2481746" y="1841500"/>
                  </a:lnTo>
                  <a:lnTo>
                    <a:pt x="2533786" y="1841500"/>
                  </a:lnTo>
                  <a:lnTo>
                    <a:pt x="2537189" y="1828800"/>
                  </a:lnTo>
                  <a:close/>
                </a:path>
                <a:path w="16372205" h="1841500">
                  <a:moveTo>
                    <a:pt x="2558550" y="1828800"/>
                  </a:moveTo>
                  <a:lnTo>
                    <a:pt x="2545545" y="1828800"/>
                  </a:lnTo>
                  <a:lnTo>
                    <a:pt x="2547315" y="1841500"/>
                  </a:lnTo>
                  <a:lnTo>
                    <a:pt x="2557409" y="1841500"/>
                  </a:lnTo>
                  <a:lnTo>
                    <a:pt x="2558550" y="1828800"/>
                  </a:lnTo>
                  <a:close/>
                </a:path>
                <a:path w="16372205" h="1841500">
                  <a:moveTo>
                    <a:pt x="2769214" y="1816100"/>
                  </a:moveTo>
                  <a:lnTo>
                    <a:pt x="2559230" y="1816100"/>
                  </a:lnTo>
                  <a:lnTo>
                    <a:pt x="2558602" y="1820582"/>
                  </a:lnTo>
                  <a:lnTo>
                    <a:pt x="2558550" y="1828800"/>
                  </a:lnTo>
                  <a:lnTo>
                    <a:pt x="2557409" y="1841500"/>
                  </a:lnTo>
                  <a:lnTo>
                    <a:pt x="2567031" y="1841500"/>
                  </a:lnTo>
                  <a:lnTo>
                    <a:pt x="2561084" y="1828800"/>
                  </a:lnTo>
                  <a:lnTo>
                    <a:pt x="2771936" y="1828800"/>
                  </a:lnTo>
                  <a:lnTo>
                    <a:pt x="2769214" y="1816100"/>
                  </a:lnTo>
                  <a:close/>
                </a:path>
                <a:path w="16372205" h="1841500">
                  <a:moveTo>
                    <a:pt x="2573272" y="1828800"/>
                  </a:moveTo>
                  <a:lnTo>
                    <a:pt x="2561084" y="1828800"/>
                  </a:lnTo>
                  <a:lnTo>
                    <a:pt x="2567031" y="1841500"/>
                  </a:lnTo>
                  <a:lnTo>
                    <a:pt x="2571523" y="1841500"/>
                  </a:lnTo>
                  <a:lnTo>
                    <a:pt x="2573272" y="1828800"/>
                  </a:lnTo>
                  <a:close/>
                </a:path>
                <a:path w="16372205" h="1841500">
                  <a:moveTo>
                    <a:pt x="2638966" y="1828800"/>
                  </a:moveTo>
                  <a:lnTo>
                    <a:pt x="2575031" y="1828800"/>
                  </a:lnTo>
                  <a:lnTo>
                    <a:pt x="2583041" y="1841500"/>
                  </a:lnTo>
                  <a:lnTo>
                    <a:pt x="2639731" y="1841500"/>
                  </a:lnTo>
                  <a:lnTo>
                    <a:pt x="2638966" y="1828800"/>
                  </a:lnTo>
                  <a:close/>
                </a:path>
                <a:path w="16372205" h="1841500">
                  <a:moveTo>
                    <a:pt x="2655521" y="1828800"/>
                  </a:moveTo>
                  <a:lnTo>
                    <a:pt x="2638966" y="1828800"/>
                  </a:lnTo>
                  <a:lnTo>
                    <a:pt x="2645982" y="1841500"/>
                  </a:lnTo>
                  <a:lnTo>
                    <a:pt x="2658955" y="1841500"/>
                  </a:lnTo>
                  <a:lnTo>
                    <a:pt x="2655521" y="1828800"/>
                  </a:lnTo>
                  <a:close/>
                </a:path>
                <a:path w="16372205" h="1841500">
                  <a:moveTo>
                    <a:pt x="2691890" y="1828800"/>
                  </a:moveTo>
                  <a:lnTo>
                    <a:pt x="2669101" y="1828800"/>
                  </a:lnTo>
                  <a:lnTo>
                    <a:pt x="2663227" y="1841500"/>
                  </a:lnTo>
                  <a:lnTo>
                    <a:pt x="2698703" y="1841500"/>
                  </a:lnTo>
                  <a:lnTo>
                    <a:pt x="2691890" y="1828800"/>
                  </a:lnTo>
                  <a:close/>
                </a:path>
                <a:path w="16372205" h="1841500">
                  <a:moveTo>
                    <a:pt x="2735550" y="1828800"/>
                  </a:moveTo>
                  <a:lnTo>
                    <a:pt x="2702744" y="1828800"/>
                  </a:lnTo>
                  <a:lnTo>
                    <a:pt x="2709613" y="1841500"/>
                  </a:lnTo>
                  <a:lnTo>
                    <a:pt x="2736995" y="1841500"/>
                  </a:lnTo>
                  <a:lnTo>
                    <a:pt x="2735550" y="1828800"/>
                  </a:lnTo>
                  <a:close/>
                </a:path>
                <a:path w="16372205" h="1841500">
                  <a:moveTo>
                    <a:pt x="2770064" y="1828800"/>
                  </a:moveTo>
                  <a:lnTo>
                    <a:pt x="2735550" y="1828800"/>
                  </a:lnTo>
                  <a:lnTo>
                    <a:pt x="2743790" y="1841500"/>
                  </a:lnTo>
                  <a:lnTo>
                    <a:pt x="2766753" y="1841500"/>
                  </a:lnTo>
                  <a:lnTo>
                    <a:pt x="2770064" y="1828800"/>
                  </a:lnTo>
                  <a:close/>
                </a:path>
                <a:path w="16372205" h="1841500">
                  <a:moveTo>
                    <a:pt x="2771271" y="1813581"/>
                  </a:moveTo>
                  <a:lnTo>
                    <a:pt x="2770931" y="1816100"/>
                  </a:lnTo>
                  <a:lnTo>
                    <a:pt x="2769214" y="1816100"/>
                  </a:lnTo>
                  <a:lnTo>
                    <a:pt x="2771936" y="1828800"/>
                  </a:lnTo>
                  <a:lnTo>
                    <a:pt x="2772952" y="1841500"/>
                  </a:lnTo>
                  <a:lnTo>
                    <a:pt x="2774365" y="1841500"/>
                  </a:lnTo>
                  <a:lnTo>
                    <a:pt x="2782554" y="1828800"/>
                  </a:lnTo>
                  <a:lnTo>
                    <a:pt x="2772541" y="1828800"/>
                  </a:lnTo>
                  <a:lnTo>
                    <a:pt x="2772296" y="1817851"/>
                  </a:lnTo>
                  <a:lnTo>
                    <a:pt x="2772202" y="1815958"/>
                  </a:lnTo>
                  <a:lnTo>
                    <a:pt x="2771271" y="1813581"/>
                  </a:lnTo>
                  <a:close/>
                </a:path>
                <a:path w="16372205" h="1841500">
                  <a:moveTo>
                    <a:pt x="2804417" y="1828800"/>
                  </a:moveTo>
                  <a:lnTo>
                    <a:pt x="2786616" y="1828800"/>
                  </a:lnTo>
                  <a:lnTo>
                    <a:pt x="2787632" y="1841500"/>
                  </a:lnTo>
                  <a:lnTo>
                    <a:pt x="2813390" y="1841500"/>
                  </a:lnTo>
                  <a:lnTo>
                    <a:pt x="2804417" y="1828800"/>
                  </a:lnTo>
                  <a:close/>
                </a:path>
                <a:path w="16372205" h="1841500">
                  <a:moveTo>
                    <a:pt x="2860855" y="1828800"/>
                  </a:moveTo>
                  <a:lnTo>
                    <a:pt x="2815348" y="1828800"/>
                  </a:lnTo>
                  <a:lnTo>
                    <a:pt x="2818783" y="1841500"/>
                  </a:lnTo>
                  <a:lnTo>
                    <a:pt x="2860939" y="1841500"/>
                  </a:lnTo>
                  <a:lnTo>
                    <a:pt x="2860855" y="1828800"/>
                  </a:lnTo>
                  <a:close/>
                </a:path>
                <a:path w="16372205" h="1841500">
                  <a:moveTo>
                    <a:pt x="2876624" y="1828800"/>
                  </a:moveTo>
                  <a:lnTo>
                    <a:pt x="2862959" y="1828800"/>
                  </a:lnTo>
                  <a:lnTo>
                    <a:pt x="2861326" y="1841500"/>
                  </a:lnTo>
                  <a:lnTo>
                    <a:pt x="2876237" y="1841500"/>
                  </a:lnTo>
                  <a:lnTo>
                    <a:pt x="2876624" y="1828800"/>
                  </a:lnTo>
                  <a:close/>
                </a:path>
                <a:path w="16372205" h="1841500">
                  <a:moveTo>
                    <a:pt x="2905660" y="1828800"/>
                  </a:moveTo>
                  <a:lnTo>
                    <a:pt x="2885838" y="1828800"/>
                  </a:lnTo>
                  <a:lnTo>
                    <a:pt x="2885137" y="1841500"/>
                  </a:lnTo>
                  <a:lnTo>
                    <a:pt x="2899492" y="1841500"/>
                  </a:lnTo>
                  <a:lnTo>
                    <a:pt x="2905660" y="1828800"/>
                  </a:lnTo>
                  <a:close/>
                </a:path>
                <a:path w="16372205" h="1841500">
                  <a:moveTo>
                    <a:pt x="2944308" y="1828800"/>
                  </a:moveTo>
                  <a:lnTo>
                    <a:pt x="2909806" y="1828800"/>
                  </a:lnTo>
                  <a:lnTo>
                    <a:pt x="2904026" y="1841500"/>
                  </a:lnTo>
                  <a:lnTo>
                    <a:pt x="2946884" y="1841500"/>
                  </a:lnTo>
                  <a:lnTo>
                    <a:pt x="2944308" y="1828800"/>
                  </a:lnTo>
                  <a:close/>
                </a:path>
                <a:path w="16372205" h="1841500">
                  <a:moveTo>
                    <a:pt x="2780219" y="1803400"/>
                  </a:moveTo>
                  <a:lnTo>
                    <a:pt x="2772648" y="1803400"/>
                  </a:lnTo>
                  <a:lnTo>
                    <a:pt x="2771274" y="1813560"/>
                  </a:lnTo>
                  <a:lnTo>
                    <a:pt x="2772202" y="1815958"/>
                  </a:lnTo>
                  <a:lnTo>
                    <a:pt x="2772296" y="1817851"/>
                  </a:lnTo>
                  <a:lnTo>
                    <a:pt x="2772541" y="1828800"/>
                  </a:lnTo>
                  <a:lnTo>
                    <a:pt x="2948056" y="1828800"/>
                  </a:lnTo>
                  <a:lnTo>
                    <a:pt x="2951878" y="1841500"/>
                  </a:lnTo>
                  <a:lnTo>
                    <a:pt x="2982799" y="1841500"/>
                  </a:lnTo>
                  <a:lnTo>
                    <a:pt x="2982181" y="1828800"/>
                  </a:lnTo>
                  <a:lnTo>
                    <a:pt x="2982586" y="1824524"/>
                  </a:lnTo>
                  <a:lnTo>
                    <a:pt x="2978495" y="1816100"/>
                  </a:lnTo>
                  <a:lnTo>
                    <a:pt x="2779119" y="1816100"/>
                  </a:lnTo>
                  <a:lnTo>
                    <a:pt x="2780219" y="1803400"/>
                  </a:lnTo>
                  <a:close/>
                </a:path>
                <a:path w="16372205" h="1841500">
                  <a:moveTo>
                    <a:pt x="2982595" y="1824542"/>
                  </a:moveTo>
                  <a:lnTo>
                    <a:pt x="2982181" y="1828800"/>
                  </a:lnTo>
                  <a:lnTo>
                    <a:pt x="2982799" y="1841500"/>
                  </a:lnTo>
                  <a:lnTo>
                    <a:pt x="2984045" y="1841500"/>
                  </a:lnTo>
                  <a:lnTo>
                    <a:pt x="2988097" y="1828800"/>
                  </a:lnTo>
                  <a:lnTo>
                    <a:pt x="2984663" y="1828800"/>
                  </a:lnTo>
                  <a:lnTo>
                    <a:pt x="2982595" y="1824542"/>
                  </a:lnTo>
                  <a:close/>
                </a:path>
                <a:path w="16372205" h="1841500">
                  <a:moveTo>
                    <a:pt x="3007227" y="1828800"/>
                  </a:moveTo>
                  <a:lnTo>
                    <a:pt x="2988097" y="1828800"/>
                  </a:lnTo>
                  <a:lnTo>
                    <a:pt x="2984045" y="1841500"/>
                  </a:lnTo>
                  <a:lnTo>
                    <a:pt x="3008473" y="1841500"/>
                  </a:lnTo>
                  <a:lnTo>
                    <a:pt x="3007227" y="1828800"/>
                  </a:lnTo>
                  <a:close/>
                </a:path>
                <a:path w="16372205" h="1841500">
                  <a:moveTo>
                    <a:pt x="3032902" y="1828800"/>
                  </a:moveTo>
                  <a:lnTo>
                    <a:pt x="3015583" y="1828800"/>
                  </a:lnTo>
                  <a:lnTo>
                    <a:pt x="3016201" y="1841500"/>
                  </a:lnTo>
                  <a:lnTo>
                    <a:pt x="3026954" y="1841500"/>
                  </a:lnTo>
                  <a:lnTo>
                    <a:pt x="3032902" y="1828800"/>
                  </a:lnTo>
                  <a:close/>
                </a:path>
                <a:path w="16372205" h="1841500">
                  <a:moveTo>
                    <a:pt x="3102031" y="1828800"/>
                  </a:moveTo>
                  <a:lnTo>
                    <a:pt x="3040022" y="1828800"/>
                  </a:lnTo>
                  <a:lnTo>
                    <a:pt x="3045970" y="1841500"/>
                  </a:lnTo>
                  <a:lnTo>
                    <a:pt x="3102575" y="1841500"/>
                  </a:lnTo>
                  <a:lnTo>
                    <a:pt x="3102031" y="1828800"/>
                  </a:lnTo>
                  <a:close/>
                </a:path>
                <a:path w="16372205" h="1841500">
                  <a:moveTo>
                    <a:pt x="3172311" y="1828800"/>
                  </a:moveTo>
                  <a:lnTo>
                    <a:pt x="3112156" y="1828800"/>
                  </a:lnTo>
                  <a:lnTo>
                    <a:pt x="3116878" y="1841500"/>
                  </a:lnTo>
                  <a:lnTo>
                    <a:pt x="3168908" y="1841500"/>
                  </a:lnTo>
                  <a:lnTo>
                    <a:pt x="3172311" y="1828800"/>
                  </a:lnTo>
                  <a:close/>
                </a:path>
                <a:path w="16372205" h="1841500">
                  <a:moveTo>
                    <a:pt x="3193682" y="1828800"/>
                  </a:moveTo>
                  <a:lnTo>
                    <a:pt x="3180667" y="1828800"/>
                  </a:lnTo>
                  <a:lnTo>
                    <a:pt x="3182447" y="1841500"/>
                  </a:lnTo>
                  <a:lnTo>
                    <a:pt x="3192531" y="1841500"/>
                  </a:lnTo>
                  <a:lnTo>
                    <a:pt x="3193682" y="1828800"/>
                  </a:lnTo>
                  <a:close/>
                </a:path>
                <a:path w="16372205" h="1841500">
                  <a:moveTo>
                    <a:pt x="3404336" y="1816100"/>
                  </a:moveTo>
                  <a:lnTo>
                    <a:pt x="3194352" y="1816100"/>
                  </a:lnTo>
                  <a:lnTo>
                    <a:pt x="3193724" y="1820582"/>
                  </a:lnTo>
                  <a:lnTo>
                    <a:pt x="3193682" y="1828800"/>
                  </a:lnTo>
                  <a:lnTo>
                    <a:pt x="3192531" y="1841500"/>
                  </a:lnTo>
                  <a:lnTo>
                    <a:pt x="3200698" y="1841500"/>
                  </a:lnTo>
                  <a:lnTo>
                    <a:pt x="3201522" y="1840132"/>
                  </a:lnTo>
                  <a:lnTo>
                    <a:pt x="3196206" y="1828800"/>
                  </a:lnTo>
                  <a:lnTo>
                    <a:pt x="3407069" y="1828800"/>
                  </a:lnTo>
                  <a:lnTo>
                    <a:pt x="3404336" y="1816100"/>
                  </a:lnTo>
                  <a:close/>
                </a:path>
                <a:path w="16372205" h="1841500">
                  <a:moveTo>
                    <a:pt x="3201525" y="1840137"/>
                  </a:moveTo>
                  <a:lnTo>
                    <a:pt x="3200698" y="1841500"/>
                  </a:lnTo>
                  <a:lnTo>
                    <a:pt x="3202164" y="1841500"/>
                  </a:lnTo>
                  <a:lnTo>
                    <a:pt x="3201525" y="1840137"/>
                  </a:lnTo>
                  <a:close/>
                </a:path>
                <a:path w="16372205" h="1841500">
                  <a:moveTo>
                    <a:pt x="3274088" y="1828800"/>
                  </a:moveTo>
                  <a:lnTo>
                    <a:pt x="3210153" y="1828800"/>
                  </a:lnTo>
                  <a:lnTo>
                    <a:pt x="3218163" y="1841500"/>
                  </a:lnTo>
                  <a:lnTo>
                    <a:pt x="3274853" y="1841500"/>
                  </a:lnTo>
                  <a:lnTo>
                    <a:pt x="3274088" y="1828800"/>
                  </a:lnTo>
                  <a:close/>
                </a:path>
                <a:path w="16372205" h="1841500">
                  <a:moveTo>
                    <a:pt x="3290643" y="1828800"/>
                  </a:moveTo>
                  <a:lnTo>
                    <a:pt x="3274088" y="1828800"/>
                  </a:lnTo>
                  <a:lnTo>
                    <a:pt x="3281104" y="1841500"/>
                  </a:lnTo>
                  <a:lnTo>
                    <a:pt x="3294077" y="1841500"/>
                  </a:lnTo>
                  <a:lnTo>
                    <a:pt x="3290643" y="1828800"/>
                  </a:lnTo>
                  <a:close/>
                </a:path>
                <a:path w="16372205" h="1841500">
                  <a:moveTo>
                    <a:pt x="3327016" y="1828800"/>
                  </a:moveTo>
                  <a:lnTo>
                    <a:pt x="3304223" y="1828800"/>
                  </a:lnTo>
                  <a:lnTo>
                    <a:pt x="3298349" y="1841500"/>
                  </a:lnTo>
                  <a:lnTo>
                    <a:pt x="3333825" y="1841500"/>
                  </a:lnTo>
                  <a:lnTo>
                    <a:pt x="3327016" y="1828800"/>
                  </a:lnTo>
                  <a:close/>
                </a:path>
                <a:path w="16372205" h="1841500">
                  <a:moveTo>
                    <a:pt x="3370672" y="1828800"/>
                  </a:moveTo>
                  <a:lnTo>
                    <a:pt x="3337866" y="1828800"/>
                  </a:lnTo>
                  <a:lnTo>
                    <a:pt x="3344735" y="1841500"/>
                  </a:lnTo>
                  <a:lnTo>
                    <a:pt x="3372127" y="1841500"/>
                  </a:lnTo>
                  <a:lnTo>
                    <a:pt x="3370672" y="1828800"/>
                  </a:lnTo>
                  <a:close/>
                </a:path>
                <a:path w="16372205" h="1841500">
                  <a:moveTo>
                    <a:pt x="3405190" y="1828800"/>
                  </a:moveTo>
                  <a:lnTo>
                    <a:pt x="3370672" y="1828800"/>
                  </a:lnTo>
                  <a:lnTo>
                    <a:pt x="3378912" y="1841500"/>
                  </a:lnTo>
                  <a:lnTo>
                    <a:pt x="3401875" y="1841500"/>
                  </a:lnTo>
                  <a:lnTo>
                    <a:pt x="3405190" y="1828800"/>
                  </a:lnTo>
                  <a:close/>
                </a:path>
                <a:path w="16372205" h="1841500">
                  <a:moveTo>
                    <a:pt x="3406394" y="1813579"/>
                  </a:moveTo>
                  <a:lnTo>
                    <a:pt x="3406053" y="1816100"/>
                  </a:lnTo>
                  <a:lnTo>
                    <a:pt x="3404336" y="1816100"/>
                  </a:lnTo>
                  <a:lnTo>
                    <a:pt x="3407069" y="1828800"/>
                  </a:lnTo>
                  <a:lnTo>
                    <a:pt x="3408084" y="1841500"/>
                  </a:lnTo>
                  <a:lnTo>
                    <a:pt x="3409487" y="1841500"/>
                  </a:lnTo>
                  <a:lnTo>
                    <a:pt x="3417686" y="1828800"/>
                  </a:lnTo>
                  <a:lnTo>
                    <a:pt x="3407667" y="1828800"/>
                  </a:lnTo>
                  <a:lnTo>
                    <a:pt x="3407420" y="1817851"/>
                  </a:lnTo>
                  <a:lnTo>
                    <a:pt x="3407325" y="1815958"/>
                  </a:lnTo>
                  <a:lnTo>
                    <a:pt x="3406394" y="1813579"/>
                  </a:lnTo>
                  <a:close/>
                </a:path>
                <a:path w="16372205" h="1841500">
                  <a:moveTo>
                    <a:pt x="3439539" y="1828800"/>
                  </a:moveTo>
                  <a:lnTo>
                    <a:pt x="3421738" y="1828800"/>
                  </a:lnTo>
                  <a:lnTo>
                    <a:pt x="3422754" y="1841500"/>
                  </a:lnTo>
                  <a:lnTo>
                    <a:pt x="3448523" y="1841500"/>
                  </a:lnTo>
                  <a:lnTo>
                    <a:pt x="3439539" y="1828800"/>
                  </a:lnTo>
                  <a:close/>
                </a:path>
                <a:path w="16372205" h="1841500">
                  <a:moveTo>
                    <a:pt x="3495977" y="1828800"/>
                  </a:moveTo>
                  <a:lnTo>
                    <a:pt x="3450470" y="1828800"/>
                  </a:lnTo>
                  <a:lnTo>
                    <a:pt x="3453905" y="1841500"/>
                  </a:lnTo>
                  <a:lnTo>
                    <a:pt x="3496061" y="1841500"/>
                  </a:lnTo>
                  <a:lnTo>
                    <a:pt x="3495977" y="1828800"/>
                  </a:lnTo>
                  <a:close/>
                </a:path>
                <a:path w="16372205" h="1841500">
                  <a:moveTo>
                    <a:pt x="3511746" y="1828800"/>
                  </a:moveTo>
                  <a:lnTo>
                    <a:pt x="3498092" y="1828800"/>
                  </a:lnTo>
                  <a:lnTo>
                    <a:pt x="3496448" y="1841500"/>
                  </a:lnTo>
                  <a:lnTo>
                    <a:pt x="3511359" y="1841500"/>
                  </a:lnTo>
                  <a:lnTo>
                    <a:pt x="3511746" y="1828800"/>
                  </a:lnTo>
                  <a:close/>
                </a:path>
                <a:path w="16372205" h="1841500">
                  <a:moveTo>
                    <a:pt x="3540792" y="1828800"/>
                  </a:moveTo>
                  <a:lnTo>
                    <a:pt x="3520960" y="1828800"/>
                  </a:lnTo>
                  <a:lnTo>
                    <a:pt x="3520259" y="1841500"/>
                  </a:lnTo>
                  <a:lnTo>
                    <a:pt x="3534625" y="1841500"/>
                  </a:lnTo>
                  <a:lnTo>
                    <a:pt x="3540792" y="1828800"/>
                  </a:lnTo>
                  <a:close/>
                </a:path>
                <a:path w="16372205" h="1841500">
                  <a:moveTo>
                    <a:pt x="3579430" y="1828800"/>
                  </a:moveTo>
                  <a:lnTo>
                    <a:pt x="3544928" y="1828800"/>
                  </a:lnTo>
                  <a:lnTo>
                    <a:pt x="3539148" y="1841500"/>
                  </a:lnTo>
                  <a:lnTo>
                    <a:pt x="3582006" y="1841500"/>
                  </a:lnTo>
                  <a:lnTo>
                    <a:pt x="3579430" y="1828800"/>
                  </a:lnTo>
                  <a:close/>
                </a:path>
                <a:path w="16372205" h="1841500">
                  <a:moveTo>
                    <a:pt x="3415341" y="1803400"/>
                  </a:moveTo>
                  <a:lnTo>
                    <a:pt x="3407770" y="1803400"/>
                  </a:lnTo>
                  <a:lnTo>
                    <a:pt x="3406396" y="1813560"/>
                  </a:lnTo>
                  <a:lnTo>
                    <a:pt x="3407325" y="1815958"/>
                  </a:lnTo>
                  <a:lnTo>
                    <a:pt x="3407420" y="1817851"/>
                  </a:lnTo>
                  <a:lnTo>
                    <a:pt x="3407667" y="1828800"/>
                  </a:lnTo>
                  <a:lnTo>
                    <a:pt x="3583178" y="1828800"/>
                  </a:lnTo>
                  <a:lnTo>
                    <a:pt x="3587000" y="1841500"/>
                  </a:lnTo>
                  <a:lnTo>
                    <a:pt x="3615952" y="1841500"/>
                  </a:lnTo>
                  <a:lnTo>
                    <a:pt x="3617094" y="1828800"/>
                  </a:lnTo>
                  <a:lnTo>
                    <a:pt x="3617094" y="1823237"/>
                  </a:lnTo>
                  <a:lnTo>
                    <a:pt x="3613628" y="1816100"/>
                  </a:lnTo>
                  <a:lnTo>
                    <a:pt x="3414252" y="1816100"/>
                  </a:lnTo>
                  <a:lnTo>
                    <a:pt x="3415341" y="1803400"/>
                  </a:lnTo>
                  <a:close/>
                </a:path>
                <a:path w="16372205" h="1841500">
                  <a:moveTo>
                    <a:pt x="3617094" y="1823237"/>
                  </a:moveTo>
                  <a:lnTo>
                    <a:pt x="3617094" y="1828800"/>
                  </a:lnTo>
                  <a:lnTo>
                    <a:pt x="3615952" y="1841500"/>
                  </a:lnTo>
                  <a:lnTo>
                    <a:pt x="3619167" y="1841500"/>
                  </a:lnTo>
                  <a:lnTo>
                    <a:pt x="3623229" y="1828800"/>
                  </a:lnTo>
                  <a:lnTo>
                    <a:pt x="3619795" y="1828800"/>
                  </a:lnTo>
                  <a:lnTo>
                    <a:pt x="3617094" y="1823237"/>
                  </a:lnTo>
                  <a:close/>
                </a:path>
                <a:path w="16372205" h="1841500">
                  <a:moveTo>
                    <a:pt x="3631816" y="1828800"/>
                  </a:moveTo>
                  <a:lnTo>
                    <a:pt x="3623229" y="1828800"/>
                  </a:lnTo>
                  <a:lnTo>
                    <a:pt x="3619167" y="1841500"/>
                  </a:lnTo>
                  <a:lnTo>
                    <a:pt x="3630067" y="1841500"/>
                  </a:lnTo>
                  <a:lnTo>
                    <a:pt x="3631816" y="1828800"/>
                  </a:lnTo>
                  <a:close/>
                </a:path>
                <a:path w="16372205" h="1841500">
                  <a:moveTo>
                    <a:pt x="3697510" y="1828800"/>
                  </a:moveTo>
                  <a:lnTo>
                    <a:pt x="3633575" y="1828800"/>
                  </a:lnTo>
                  <a:lnTo>
                    <a:pt x="3641585" y="1841500"/>
                  </a:lnTo>
                  <a:lnTo>
                    <a:pt x="3698274" y="1841500"/>
                  </a:lnTo>
                  <a:lnTo>
                    <a:pt x="3697510" y="1828800"/>
                  </a:lnTo>
                  <a:close/>
                </a:path>
                <a:path w="16372205" h="1841500">
                  <a:moveTo>
                    <a:pt x="3714064" y="1828800"/>
                  </a:moveTo>
                  <a:lnTo>
                    <a:pt x="3697510" y="1828800"/>
                  </a:lnTo>
                  <a:lnTo>
                    <a:pt x="3704525" y="1841500"/>
                  </a:lnTo>
                  <a:lnTo>
                    <a:pt x="3717499" y="1841500"/>
                  </a:lnTo>
                  <a:lnTo>
                    <a:pt x="3714064" y="1828800"/>
                  </a:lnTo>
                  <a:close/>
                </a:path>
                <a:path w="16372205" h="1841500">
                  <a:moveTo>
                    <a:pt x="3750433" y="1828800"/>
                  </a:moveTo>
                  <a:lnTo>
                    <a:pt x="3727645" y="1828800"/>
                  </a:lnTo>
                  <a:lnTo>
                    <a:pt x="3721771" y="1841500"/>
                  </a:lnTo>
                  <a:lnTo>
                    <a:pt x="3757246" y="1841500"/>
                  </a:lnTo>
                  <a:lnTo>
                    <a:pt x="3750433" y="1828800"/>
                  </a:lnTo>
                  <a:close/>
                </a:path>
                <a:path w="16372205" h="1841500">
                  <a:moveTo>
                    <a:pt x="3794093" y="1828800"/>
                  </a:moveTo>
                  <a:lnTo>
                    <a:pt x="3761288" y="1828800"/>
                  </a:lnTo>
                  <a:lnTo>
                    <a:pt x="3768157" y="1841500"/>
                  </a:lnTo>
                  <a:lnTo>
                    <a:pt x="3795538" y="1841500"/>
                  </a:lnTo>
                  <a:lnTo>
                    <a:pt x="3794093" y="1828800"/>
                  </a:lnTo>
                  <a:close/>
                </a:path>
                <a:path w="16372205" h="1841500">
                  <a:moveTo>
                    <a:pt x="3828608" y="1828800"/>
                  </a:moveTo>
                  <a:lnTo>
                    <a:pt x="3794093" y="1828800"/>
                  </a:lnTo>
                  <a:lnTo>
                    <a:pt x="3802334" y="1841500"/>
                  </a:lnTo>
                  <a:lnTo>
                    <a:pt x="3825297" y="1841500"/>
                  </a:lnTo>
                  <a:lnTo>
                    <a:pt x="3828608" y="1828800"/>
                  </a:lnTo>
                  <a:close/>
                </a:path>
                <a:path w="16372205" h="1841500">
                  <a:moveTo>
                    <a:pt x="3829815" y="1813581"/>
                  </a:moveTo>
                  <a:lnTo>
                    <a:pt x="3829475" y="1816100"/>
                  </a:lnTo>
                  <a:lnTo>
                    <a:pt x="3827747" y="1816100"/>
                  </a:lnTo>
                  <a:lnTo>
                    <a:pt x="3830480" y="1828800"/>
                  </a:lnTo>
                  <a:lnTo>
                    <a:pt x="3831495" y="1841500"/>
                  </a:lnTo>
                  <a:lnTo>
                    <a:pt x="3832909" y="1841500"/>
                  </a:lnTo>
                  <a:lnTo>
                    <a:pt x="3841097" y="1828800"/>
                  </a:lnTo>
                  <a:lnTo>
                    <a:pt x="3831084" y="1828800"/>
                  </a:lnTo>
                  <a:lnTo>
                    <a:pt x="3830840" y="1817851"/>
                  </a:lnTo>
                  <a:lnTo>
                    <a:pt x="3830746" y="1815958"/>
                  </a:lnTo>
                  <a:lnTo>
                    <a:pt x="3829815" y="1813581"/>
                  </a:lnTo>
                  <a:close/>
                </a:path>
                <a:path w="16372205" h="1841500">
                  <a:moveTo>
                    <a:pt x="3862960" y="1828800"/>
                  </a:moveTo>
                  <a:lnTo>
                    <a:pt x="3845160" y="1828800"/>
                  </a:lnTo>
                  <a:lnTo>
                    <a:pt x="3846176" y="1841500"/>
                  </a:lnTo>
                  <a:lnTo>
                    <a:pt x="3871934" y="1841500"/>
                  </a:lnTo>
                  <a:lnTo>
                    <a:pt x="3862960" y="1828800"/>
                  </a:lnTo>
                  <a:close/>
                </a:path>
                <a:path w="16372205" h="1841500">
                  <a:moveTo>
                    <a:pt x="3919398" y="1828800"/>
                  </a:moveTo>
                  <a:lnTo>
                    <a:pt x="3873892" y="1828800"/>
                  </a:lnTo>
                  <a:lnTo>
                    <a:pt x="3877326" y="1841500"/>
                  </a:lnTo>
                  <a:lnTo>
                    <a:pt x="3919472" y="1841500"/>
                  </a:lnTo>
                  <a:lnTo>
                    <a:pt x="3919398" y="1828800"/>
                  </a:lnTo>
                  <a:close/>
                </a:path>
                <a:path w="16372205" h="1841500">
                  <a:moveTo>
                    <a:pt x="3935168" y="1828800"/>
                  </a:moveTo>
                  <a:lnTo>
                    <a:pt x="3921503" y="1828800"/>
                  </a:lnTo>
                  <a:lnTo>
                    <a:pt x="3919870" y="1841500"/>
                  </a:lnTo>
                  <a:lnTo>
                    <a:pt x="3934780" y="1841500"/>
                  </a:lnTo>
                  <a:lnTo>
                    <a:pt x="3935168" y="1828800"/>
                  </a:lnTo>
                  <a:close/>
                </a:path>
                <a:path w="16372205" h="1841500">
                  <a:moveTo>
                    <a:pt x="3964203" y="1828800"/>
                  </a:moveTo>
                  <a:lnTo>
                    <a:pt x="3944382" y="1828800"/>
                  </a:lnTo>
                  <a:lnTo>
                    <a:pt x="3943680" y="1841500"/>
                  </a:lnTo>
                  <a:lnTo>
                    <a:pt x="3958036" y="1841500"/>
                  </a:lnTo>
                  <a:lnTo>
                    <a:pt x="3964203" y="1828800"/>
                  </a:lnTo>
                  <a:close/>
                </a:path>
                <a:path w="16372205" h="1841500">
                  <a:moveTo>
                    <a:pt x="4002851" y="1828800"/>
                  </a:moveTo>
                  <a:lnTo>
                    <a:pt x="3968339" y="1828800"/>
                  </a:lnTo>
                  <a:lnTo>
                    <a:pt x="3962570" y="1841500"/>
                  </a:lnTo>
                  <a:lnTo>
                    <a:pt x="4005427" y="1841500"/>
                  </a:lnTo>
                  <a:lnTo>
                    <a:pt x="4002851" y="1828800"/>
                  </a:lnTo>
                  <a:close/>
                </a:path>
                <a:path w="16372205" h="1841500">
                  <a:moveTo>
                    <a:pt x="3838762" y="1803400"/>
                  </a:moveTo>
                  <a:lnTo>
                    <a:pt x="3831192" y="1803400"/>
                  </a:lnTo>
                  <a:lnTo>
                    <a:pt x="3829818" y="1813560"/>
                  </a:lnTo>
                  <a:lnTo>
                    <a:pt x="3830746" y="1815958"/>
                  </a:lnTo>
                  <a:lnTo>
                    <a:pt x="3830840" y="1817851"/>
                  </a:lnTo>
                  <a:lnTo>
                    <a:pt x="3831084" y="1828800"/>
                  </a:lnTo>
                  <a:lnTo>
                    <a:pt x="4006600" y="1828800"/>
                  </a:lnTo>
                  <a:lnTo>
                    <a:pt x="4010422" y="1841500"/>
                  </a:lnTo>
                  <a:lnTo>
                    <a:pt x="4041342" y="1841500"/>
                  </a:lnTo>
                  <a:lnTo>
                    <a:pt x="4040725" y="1828800"/>
                  </a:lnTo>
                  <a:lnTo>
                    <a:pt x="4041130" y="1824524"/>
                  </a:lnTo>
                  <a:lnTo>
                    <a:pt x="4037039" y="1816100"/>
                  </a:lnTo>
                  <a:lnTo>
                    <a:pt x="3837663" y="1816100"/>
                  </a:lnTo>
                  <a:lnTo>
                    <a:pt x="3838762" y="1803400"/>
                  </a:lnTo>
                  <a:close/>
                </a:path>
                <a:path w="16372205" h="1841500">
                  <a:moveTo>
                    <a:pt x="4041139" y="1824542"/>
                  </a:moveTo>
                  <a:lnTo>
                    <a:pt x="4040725" y="1828800"/>
                  </a:lnTo>
                  <a:lnTo>
                    <a:pt x="4041342" y="1841500"/>
                  </a:lnTo>
                  <a:lnTo>
                    <a:pt x="4042578" y="1841500"/>
                  </a:lnTo>
                  <a:lnTo>
                    <a:pt x="4046641" y="1828800"/>
                  </a:lnTo>
                  <a:lnTo>
                    <a:pt x="4043206" y="1828800"/>
                  </a:lnTo>
                  <a:lnTo>
                    <a:pt x="4041139" y="1824542"/>
                  </a:lnTo>
                  <a:close/>
                </a:path>
                <a:path w="16372205" h="1841500">
                  <a:moveTo>
                    <a:pt x="4065771" y="1828800"/>
                  </a:moveTo>
                  <a:lnTo>
                    <a:pt x="4046641" y="1828800"/>
                  </a:lnTo>
                  <a:lnTo>
                    <a:pt x="4042578" y="1841500"/>
                  </a:lnTo>
                  <a:lnTo>
                    <a:pt x="4067017" y="1841500"/>
                  </a:lnTo>
                  <a:lnTo>
                    <a:pt x="4065771" y="1828800"/>
                  </a:lnTo>
                  <a:close/>
                </a:path>
                <a:path w="16372205" h="1841500">
                  <a:moveTo>
                    <a:pt x="4091446" y="1828800"/>
                  </a:moveTo>
                  <a:lnTo>
                    <a:pt x="4074127" y="1828800"/>
                  </a:lnTo>
                  <a:lnTo>
                    <a:pt x="4074745" y="1841500"/>
                  </a:lnTo>
                  <a:lnTo>
                    <a:pt x="4085488" y="1841500"/>
                  </a:lnTo>
                  <a:lnTo>
                    <a:pt x="4091446" y="1828800"/>
                  </a:lnTo>
                  <a:close/>
                </a:path>
                <a:path w="16372205" h="1841500">
                  <a:moveTo>
                    <a:pt x="4160574" y="1828800"/>
                  </a:moveTo>
                  <a:lnTo>
                    <a:pt x="4098555" y="1828800"/>
                  </a:lnTo>
                  <a:lnTo>
                    <a:pt x="4104513" y="1841500"/>
                  </a:lnTo>
                  <a:lnTo>
                    <a:pt x="4161119" y="1841500"/>
                  </a:lnTo>
                  <a:lnTo>
                    <a:pt x="4160574" y="1828800"/>
                  </a:lnTo>
                  <a:close/>
                </a:path>
                <a:path w="16372205" h="1841500">
                  <a:moveTo>
                    <a:pt x="4230855" y="1828800"/>
                  </a:moveTo>
                  <a:lnTo>
                    <a:pt x="4170700" y="1828800"/>
                  </a:lnTo>
                  <a:lnTo>
                    <a:pt x="4175422" y="1841500"/>
                  </a:lnTo>
                  <a:lnTo>
                    <a:pt x="4227452" y="1841500"/>
                  </a:lnTo>
                  <a:lnTo>
                    <a:pt x="4230855" y="1828800"/>
                  </a:lnTo>
                  <a:close/>
                </a:path>
                <a:path w="16372205" h="1841500">
                  <a:moveTo>
                    <a:pt x="4252226" y="1828800"/>
                  </a:moveTo>
                  <a:lnTo>
                    <a:pt x="4239211" y="1828800"/>
                  </a:lnTo>
                  <a:lnTo>
                    <a:pt x="4240991" y="1841500"/>
                  </a:lnTo>
                  <a:lnTo>
                    <a:pt x="4251074" y="1841500"/>
                  </a:lnTo>
                  <a:lnTo>
                    <a:pt x="4252226" y="1828800"/>
                  </a:lnTo>
                  <a:close/>
                </a:path>
                <a:path w="16372205" h="1841500">
                  <a:moveTo>
                    <a:pt x="4462879" y="1816100"/>
                  </a:moveTo>
                  <a:lnTo>
                    <a:pt x="4252896" y="1816100"/>
                  </a:lnTo>
                  <a:lnTo>
                    <a:pt x="4252268" y="1820582"/>
                  </a:lnTo>
                  <a:lnTo>
                    <a:pt x="4252226" y="1828800"/>
                  </a:lnTo>
                  <a:lnTo>
                    <a:pt x="4251074" y="1841500"/>
                  </a:lnTo>
                  <a:lnTo>
                    <a:pt x="4260707" y="1841500"/>
                  </a:lnTo>
                  <a:lnTo>
                    <a:pt x="4254750" y="1828800"/>
                  </a:lnTo>
                  <a:lnTo>
                    <a:pt x="4465612" y="1828800"/>
                  </a:lnTo>
                  <a:lnTo>
                    <a:pt x="4462879" y="1816100"/>
                  </a:lnTo>
                  <a:close/>
                </a:path>
                <a:path w="16372205" h="1841500">
                  <a:moveTo>
                    <a:pt x="4266948" y="1828800"/>
                  </a:moveTo>
                  <a:lnTo>
                    <a:pt x="4254750" y="1828800"/>
                  </a:lnTo>
                  <a:lnTo>
                    <a:pt x="4260707" y="1841500"/>
                  </a:lnTo>
                  <a:lnTo>
                    <a:pt x="4265189" y="1841500"/>
                  </a:lnTo>
                  <a:lnTo>
                    <a:pt x="4266948" y="1828800"/>
                  </a:lnTo>
                  <a:close/>
                </a:path>
                <a:path w="16372205" h="1841500">
                  <a:moveTo>
                    <a:pt x="4332632" y="1828800"/>
                  </a:moveTo>
                  <a:lnTo>
                    <a:pt x="4268697" y="1828800"/>
                  </a:lnTo>
                  <a:lnTo>
                    <a:pt x="4276707" y="1841500"/>
                  </a:lnTo>
                  <a:lnTo>
                    <a:pt x="4333396" y="1841500"/>
                  </a:lnTo>
                  <a:lnTo>
                    <a:pt x="4332632" y="1828800"/>
                  </a:lnTo>
                  <a:close/>
                </a:path>
                <a:path w="16372205" h="1841500">
                  <a:moveTo>
                    <a:pt x="4349186" y="1828800"/>
                  </a:moveTo>
                  <a:lnTo>
                    <a:pt x="4332632" y="1828800"/>
                  </a:lnTo>
                  <a:lnTo>
                    <a:pt x="4339647" y="1841500"/>
                  </a:lnTo>
                  <a:lnTo>
                    <a:pt x="4352621" y="1841500"/>
                  </a:lnTo>
                  <a:lnTo>
                    <a:pt x="4349186" y="1828800"/>
                  </a:lnTo>
                  <a:close/>
                </a:path>
                <a:path w="16372205" h="1841500">
                  <a:moveTo>
                    <a:pt x="4385560" y="1828800"/>
                  </a:moveTo>
                  <a:lnTo>
                    <a:pt x="4362767" y="1828800"/>
                  </a:lnTo>
                  <a:lnTo>
                    <a:pt x="4356893" y="1841500"/>
                  </a:lnTo>
                  <a:lnTo>
                    <a:pt x="4392368" y="1841500"/>
                  </a:lnTo>
                  <a:lnTo>
                    <a:pt x="4385560" y="1828800"/>
                  </a:lnTo>
                  <a:close/>
                </a:path>
                <a:path w="16372205" h="1841500">
                  <a:moveTo>
                    <a:pt x="4429215" y="1828800"/>
                  </a:moveTo>
                  <a:lnTo>
                    <a:pt x="4396410" y="1828800"/>
                  </a:lnTo>
                  <a:lnTo>
                    <a:pt x="4403279" y="1841500"/>
                  </a:lnTo>
                  <a:lnTo>
                    <a:pt x="4430671" y="1841500"/>
                  </a:lnTo>
                  <a:lnTo>
                    <a:pt x="4429215" y="1828800"/>
                  </a:lnTo>
                  <a:close/>
                </a:path>
                <a:path w="16372205" h="1841500">
                  <a:moveTo>
                    <a:pt x="4463734" y="1828800"/>
                  </a:moveTo>
                  <a:lnTo>
                    <a:pt x="4429215" y="1828800"/>
                  </a:lnTo>
                  <a:lnTo>
                    <a:pt x="4437456" y="1841500"/>
                  </a:lnTo>
                  <a:lnTo>
                    <a:pt x="4460419" y="1841500"/>
                  </a:lnTo>
                  <a:lnTo>
                    <a:pt x="4463734" y="1828800"/>
                  </a:lnTo>
                  <a:close/>
                </a:path>
                <a:path w="16372205" h="1841500">
                  <a:moveTo>
                    <a:pt x="4464937" y="1813579"/>
                  </a:moveTo>
                  <a:lnTo>
                    <a:pt x="4464597" y="1816100"/>
                  </a:lnTo>
                  <a:lnTo>
                    <a:pt x="4462879" y="1816100"/>
                  </a:lnTo>
                  <a:lnTo>
                    <a:pt x="4465612" y="1828800"/>
                  </a:lnTo>
                  <a:lnTo>
                    <a:pt x="4466628" y="1841500"/>
                  </a:lnTo>
                  <a:lnTo>
                    <a:pt x="4468031" y="1841500"/>
                  </a:lnTo>
                  <a:lnTo>
                    <a:pt x="4476230" y="1828800"/>
                  </a:lnTo>
                  <a:lnTo>
                    <a:pt x="4466210" y="1828800"/>
                  </a:lnTo>
                  <a:lnTo>
                    <a:pt x="4465964" y="1817851"/>
                  </a:lnTo>
                  <a:lnTo>
                    <a:pt x="4465869" y="1815958"/>
                  </a:lnTo>
                  <a:lnTo>
                    <a:pt x="4464937" y="1813579"/>
                  </a:lnTo>
                  <a:close/>
                </a:path>
                <a:path w="16372205" h="1841500">
                  <a:moveTo>
                    <a:pt x="4498082" y="1828800"/>
                  </a:moveTo>
                  <a:lnTo>
                    <a:pt x="4480282" y="1828800"/>
                  </a:lnTo>
                  <a:lnTo>
                    <a:pt x="4481298" y="1841500"/>
                  </a:lnTo>
                  <a:lnTo>
                    <a:pt x="4507066" y="1841500"/>
                  </a:lnTo>
                  <a:lnTo>
                    <a:pt x="4498082" y="1828800"/>
                  </a:lnTo>
                  <a:close/>
                </a:path>
                <a:path w="16372205" h="1841500">
                  <a:moveTo>
                    <a:pt x="4554521" y="1828800"/>
                  </a:moveTo>
                  <a:lnTo>
                    <a:pt x="4509014" y="1828800"/>
                  </a:lnTo>
                  <a:lnTo>
                    <a:pt x="4512448" y="1841500"/>
                  </a:lnTo>
                  <a:lnTo>
                    <a:pt x="4554604" y="1841500"/>
                  </a:lnTo>
                  <a:lnTo>
                    <a:pt x="4554521" y="1828800"/>
                  </a:lnTo>
                  <a:close/>
                </a:path>
                <a:path w="16372205" h="1841500">
                  <a:moveTo>
                    <a:pt x="4570290" y="1828800"/>
                  </a:moveTo>
                  <a:lnTo>
                    <a:pt x="4556636" y="1828800"/>
                  </a:lnTo>
                  <a:lnTo>
                    <a:pt x="4554992" y="1841500"/>
                  </a:lnTo>
                  <a:lnTo>
                    <a:pt x="4569902" y="1841500"/>
                  </a:lnTo>
                  <a:lnTo>
                    <a:pt x="4570290" y="1828800"/>
                  </a:lnTo>
                  <a:close/>
                </a:path>
                <a:path w="16372205" h="1841500">
                  <a:moveTo>
                    <a:pt x="4599336" y="1828800"/>
                  </a:moveTo>
                  <a:lnTo>
                    <a:pt x="4579504" y="1828800"/>
                  </a:lnTo>
                  <a:lnTo>
                    <a:pt x="4578802" y="1841500"/>
                  </a:lnTo>
                  <a:lnTo>
                    <a:pt x="4593169" y="1841500"/>
                  </a:lnTo>
                  <a:lnTo>
                    <a:pt x="4599336" y="1828800"/>
                  </a:lnTo>
                  <a:close/>
                </a:path>
                <a:path w="16372205" h="1841500">
                  <a:moveTo>
                    <a:pt x="4637973" y="1828800"/>
                  </a:moveTo>
                  <a:lnTo>
                    <a:pt x="4603472" y="1828800"/>
                  </a:lnTo>
                  <a:lnTo>
                    <a:pt x="4597692" y="1841500"/>
                  </a:lnTo>
                  <a:lnTo>
                    <a:pt x="4640549" y="1841500"/>
                  </a:lnTo>
                  <a:lnTo>
                    <a:pt x="4637973" y="1828800"/>
                  </a:lnTo>
                  <a:close/>
                </a:path>
                <a:path w="16372205" h="1841500">
                  <a:moveTo>
                    <a:pt x="4473884" y="1803400"/>
                  </a:moveTo>
                  <a:lnTo>
                    <a:pt x="4466314" y="1803400"/>
                  </a:lnTo>
                  <a:lnTo>
                    <a:pt x="4464940" y="1813560"/>
                  </a:lnTo>
                  <a:lnTo>
                    <a:pt x="4465869" y="1815958"/>
                  </a:lnTo>
                  <a:lnTo>
                    <a:pt x="4465964" y="1817851"/>
                  </a:lnTo>
                  <a:lnTo>
                    <a:pt x="4466210" y="1828800"/>
                  </a:lnTo>
                  <a:lnTo>
                    <a:pt x="4641722" y="1828800"/>
                  </a:lnTo>
                  <a:lnTo>
                    <a:pt x="4645544" y="1841500"/>
                  </a:lnTo>
                  <a:lnTo>
                    <a:pt x="4674496" y="1841500"/>
                  </a:lnTo>
                  <a:lnTo>
                    <a:pt x="4675637" y="1828800"/>
                  </a:lnTo>
                  <a:lnTo>
                    <a:pt x="4675631" y="1823237"/>
                  </a:lnTo>
                  <a:lnTo>
                    <a:pt x="4672171" y="1816100"/>
                  </a:lnTo>
                  <a:lnTo>
                    <a:pt x="4472795" y="1816100"/>
                  </a:lnTo>
                  <a:lnTo>
                    <a:pt x="4473884" y="1803400"/>
                  </a:lnTo>
                  <a:close/>
                </a:path>
                <a:path w="16372205" h="1841500">
                  <a:moveTo>
                    <a:pt x="4675637" y="1823249"/>
                  </a:moveTo>
                  <a:lnTo>
                    <a:pt x="4675637" y="1828800"/>
                  </a:lnTo>
                  <a:lnTo>
                    <a:pt x="4674496" y="1841500"/>
                  </a:lnTo>
                  <a:lnTo>
                    <a:pt x="4677710" y="1841500"/>
                  </a:lnTo>
                  <a:lnTo>
                    <a:pt x="4681773" y="1828800"/>
                  </a:lnTo>
                  <a:lnTo>
                    <a:pt x="4678328" y="1828800"/>
                  </a:lnTo>
                  <a:lnTo>
                    <a:pt x="4675637" y="1823249"/>
                  </a:lnTo>
                  <a:close/>
                </a:path>
                <a:path w="16372205" h="1841500">
                  <a:moveTo>
                    <a:pt x="4690359" y="1828800"/>
                  </a:moveTo>
                  <a:lnTo>
                    <a:pt x="4681773" y="1828800"/>
                  </a:lnTo>
                  <a:lnTo>
                    <a:pt x="4677710" y="1841500"/>
                  </a:lnTo>
                  <a:lnTo>
                    <a:pt x="4688611" y="1841500"/>
                  </a:lnTo>
                  <a:lnTo>
                    <a:pt x="4690359" y="1828800"/>
                  </a:lnTo>
                  <a:close/>
                </a:path>
                <a:path w="16372205" h="1841500">
                  <a:moveTo>
                    <a:pt x="4756054" y="1828800"/>
                  </a:moveTo>
                  <a:lnTo>
                    <a:pt x="4692118" y="1828800"/>
                  </a:lnTo>
                  <a:lnTo>
                    <a:pt x="4700129" y="1841500"/>
                  </a:lnTo>
                  <a:lnTo>
                    <a:pt x="4756808" y="1841500"/>
                  </a:lnTo>
                  <a:lnTo>
                    <a:pt x="4756054" y="1828800"/>
                  </a:lnTo>
                  <a:close/>
                </a:path>
                <a:path w="16372205" h="1841500">
                  <a:moveTo>
                    <a:pt x="4772608" y="1828800"/>
                  </a:moveTo>
                  <a:lnTo>
                    <a:pt x="4756054" y="1828800"/>
                  </a:lnTo>
                  <a:lnTo>
                    <a:pt x="4763069" y="1841500"/>
                  </a:lnTo>
                  <a:lnTo>
                    <a:pt x="4776043" y="1841500"/>
                  </a:lnTo>
                  <a:lnTo>
                    <a:pt x="4772608" y="1828800"/>
                  </a:lnTo>
                  <a:close/>
                </a:path>
                <a:path w="16372205" h="1841500">
                  <a:moveTo>
                    <a:pt x="4808977" y="1828800"/>
                  </a:moveTo>
                  <a:lnTo>
                    <a:pt x="4786189" y="1828800"/>
                  </a:lnTo>
                  <a:lnTo>
                    <a:pt x="4780315" y="1841500"/>
                  </a:lnTo>
                  <a:lnTo>
                    <a:pt x="4815790" y="1841500"/>
                  </a:lnTo>
                  <a:lnTo>
                    <a:pt x="4808977" y="1828800"/>
                  </a:lnTo>
                  <a:close/>
                </a:path>
                <a:path w="16372205" h="1841500">
                  <a:moveTo>
                    <a:pt x="4852637" y="1828800"/>
                  </a:moveTo>
                  <a:lnTo>
                    <a:pt x="4819832" y="1828800"/>
                  </a:lnTo>
                  <a:lnTo>
                    <a:pt x="4826690" y="1841500"/>
                  </a:lnTo>
                  <a:lnTo>
                    <a:pt x="4854082" y="1841500"/>
                  </a:lnTo>
                  <a:lnTo>
                    <a:pt x="4852637" y="1828800"/>
                  </a:lnTo>
                  <a:close/>
                </a:path>
                <a:path w="16372205" h="1841500">
                  <a:moveTo>
                    <a:pt x="4887151" y="1828800"/>
                  </a:moveTo>
                  <a:lnTo>
                    <a:pt x="4852637" y="1828800"/>
                  </a:lnTo>
                  <a:lnTo>
                    <a:pt x="4860878" y="1841500"/>
                  </a:lnTo>
                  <a:lnTo>
                    <a:pt x="4883840" y="1841500"/>
                  </a:lnTo>
                  <a:lnTo>
                    <a:pt x="4887151" y="1828800"/>
                  </a:lnTo>
                  <a:close/>
                </a:path>
                <a:path w="16372205" h="1841500">
                  <a:moveTo>
                    <a:pt x="4888351" y="1813561"/>
                  </a:moveTo>
                  <a:lnTo>
                    <a:pt x="4888008" y="1816100"/>
                  </a:lnTo>
                  <a:lnTo>
                    <a:pt x="4886291" y="1816100"/>
                  </a:lnTo>
                  <a:lnTo>
                    <a:pt x="4889023" y="1828800"/>
                  </a:lnTo>
                  <a:lnTo>
                    <a:pt x="4890039" y="1841500"/>
                  </a:lnTo>
                  <a:lnTo>
                    <a:pt x="4891442" y="1841500"/>
                  </a:lnTo>
                  <a:lnTo>
                    <a:pt x="4899641" y="1828800"/>
                  </a:lnTo>
                  <a:lnTo>
                    <a:pt x="4889628" y="1828800"/>
                  </a:lnTo>
                  <a:lnTo>
                    <a:pt x="4889384" y="1817851"/>
                  </a:lnTo>
                  <a:lnTo>
                    <a:pt x="4889289" y="1815958"/>
                  </a:lnTo>
                  <a:lnTo>
                    <a:pt x="4888351" y="1813561"/>
                  </a:lnTo>
                  <a:close/>
                </a:path>
                <a:path w="16372205" h="1841500">
                  <a:moveTo>
                    <a:pt x="4921504" y="1828800"/>
                  </a:moveTo>
                  <a:lnTo>
                    <a:pt x="4903704" y="1828800"/>
                  </a:lnTo>
                  <a:lnTo>
                    <a:pt x="4904719" y="1841500"/>
                  </a:lnTo>
                  <a:lnTo>
                    <a:pt x="4930478" y="1841500"/>
                  </a:lnTo>
                  <a:lnTo>
                    <a:pt x="4921504" y="1828800"/>
                  </a:lnTo>
                  <a:close/>
                </a:path>
                <a:path w="16372205" h="1841500">
                  <a:moveTo>
                    <a:pt x="4977942" y="1828800"/>
                  </a:moveTo>
                  <a:lnTo>
                    <a:pt x="4932436" y="1828800"/>
                  </a:lnTo>
                  <a:lnTo>
                    <a:pt x="4935870" y="1841500"/>
                  </a:lnTo>
                  <a:lnTo>
                    <a:pt x="4978015" y="1841500"/>
                  </a:lnTo>
                  <a:lnTo>
                    <a:pt x="4977942" y="1828800"/>
                  </a:lnTo>
                  <a:close/>
                </a:path>
                <a:path w="16372205" h="1841500">
                  <a:moveTo>
                    <a:pt x="4993711" y="1828800"/>
                  </a:moveTo>
                  <a:lnTo>
                    <a:pt x="4980047" y="1828800"/>
                  </a:lnTo>
                  <a:lnTo>
                    <a:pt x="4978413" y="1841500"/>
                  </a:lnTo>
                  <a:lnTo>
                    <a:pt x="4993324" y="1841500"/>
                  </a:lnTo>
                  <a:lnTo>
                    <a:pt x="4993711" y="1828800"/>
                  </a:lnTo>
                  <a:close/>
                </a:path>
                <a:path w="16372205" h="1841500">
                  <a:moveTo>
                    <a:pt x="5022747" y="1828800"/>
                  </a:moveTo>
                  <a:lnTo>
                    <a:pt x="5002926" y="1828800"/>
                  </a:lnTo>
                  <a:lnTo>
                    <a:pt x="5002224" y="1841500"/>
                  </a:lnTo>
                  <a:lnTo>
                    <a:pt x="5016580" y="1841500"/>
                  </a:lnTo>
                  <a:lnTo>
                    <a:pt x="5022747" y="1828800"/>
                  </a:lnTo>
                  <a:close/>
                </a:path>
                <a:path w="16372205" h="1841500">
                  <a:moveTo>
                    <a:pt x="5061395" y="1828800"/>
                  </a:moveTo>
                  <a:lnTo>
                    <a:pt x="5026883" y="1828800"/>
                  </a:lnTo>
                  <a:lnTo>
                    <a:pt x="5021114" y="1841500"/>
                  </a:lnTo>
                  <a:lnTo>
                    <a:pt x="5063971" y="1841500"/>
                  </a:lnTo>
                  <a:lnTo>
                    <a:pt x="5061395" y="1828800"/>
                  </a:lnTo>
                  <a:close/>
                </a:path>
                <a:path w="16372205" h="1841500">
                  <a:moveTo>
                    <a:pt x="4897306" y="1803400"/>
                  </a:moveTo>
                  <a:lnTo>
                    <a:pt x="4889725" y="1803400"/>
                  </a:lnTo>
                  <a:lnTo>
                    <a:pt x="4888351" y="1813560"/>
                  </a:lnTo>
                  <a:lnTo>
                    <a:pt x="4889289" y="1815958"/>
                  </a:lnTo>
                  <a:lnTo>
                    <a:pt x="4889384" y="1817851"/>
                  </a:lnTo>
                  <a:lnTo>
                    <a:pt x="4889628" y="1828800"/>
                  </a:lnTo>
                  <a:lnTo>
                    <a:pt x="5065144" y="1828800"/>
                  </a:lnTo>
                  <a:lnTo>
                    <a:pt x="5068966" y="1841500"/>
                  </a:lnTo>
                  <a:lnTo>
                    <a:pt x="5097907" y="1841500"/>
                  </a:lnTo>
                  <a:lnTo>
                    <a:pt x="5099059" y="1828800"/>
                  </a:lnTo>
                  <a:lnTo>
                    <a:pt x="5099048" y="1823237"/>
                  </a:lnTo>
                  <a:lnTo>
                    <a:pt x="5095583" y="1816100"/>
                  </a:lnTo>
                  <a:lnTo>
                    <a:pt x="4896206" y="1816100"/>
                  </a:lnTo>
                  <a:lnTo>
                    <a:pt x="4897306" y="1803400"/>
                  </a:lnTo>
                  <a:close/>
                </a:path>
                <a:path w="16372205" h="1841500">
                  <a:moveTo>
                    <a:pt x="5099059" y="1823258"/>
                  </a:moveTo>
                  <a:lnTo>
                    <a:pt x="5099059" y="1828800"/>
                  </a:lnTo>
                  <a:lnTo>
                    <a:pt x="5097907" y="1841500"/>
                  </a:lnTo>
                  <a:lnTo>
                    <a:pt x="5101122" y="1841500"/>
                  </a:lnTo>
                  <a:lnTo>
                    <a:pt x="5105184" y="1828800"/>
                  </a:lnTo>
                  <a:lnTo>
                    <a:pt x="5101750" y="1828800"/>
                  </a:lnTo>
                  <a:lnTo>
                    <a:pt x="5099059" y="1823258"/>
                  </a:lnTo>
                  <a:close/>
                </a:path>
                <a:path w="16372205" h="1841500">
                  <a:moveTo>
                    <a:pt x="5113781" y="1828800"/>
                  </a:moveTo>
                  <a:lnTo>
                    <a:pt x="5105184" y="1828800"/>
                  </a:lnTo>
                  <a:lnTo>
                    <a:pt x="5101122" y="1841500"/>
                  </a:lnTo>
                  <a:lnTo>
                    <a:pt x="5112022" y="1841500"/>
                  </a:lnTo>
                  <a:lnTo>
                    <a:pt x="5113781" y="1828800"/>
                  </a:lnTo>
                  <a:close/>
                </a:path>
                <a:path w="16372205" h="1841500">
                  <a:moveTo>
                    <a:pt x="5179465" y="1828800"/>
                  </a:moveTo>
                  <a:lnTo>
                    <a:pt x="5115530" y="1828800"/>
                  </a:lnTo>
                  <a:lnTo>
                    <a:pt x="5123550" y="1841500"/>
                  </a:lnTo>
                  <a:lnTo>
                    <a:pt x="5180229" y="1841500"/>
                  </a:lnTo>
                  <a:lnTo>
                    <a:pt x="5179465" y="1828800"/>
                  </a:lnTo>
                  <a:close/>
                </a:path>
                <a:path w="16372205" h="1841500">
                  <a:moveTo>
                    <a:pt x="5196019" y="1828800"/>
                  </a:moveTo>
                  <a:lnTo>
                    <a:pt x="5179465" y="1828800"/>
                  </a:lnTo>
                  <a:lnTo>
                    <a:pt x="5186480" y="1841500"/>
                  </a:lnTo>
                  <a:lnTo>
                    <a:pt x="5199454" y="1841500"/>
                  </a:lnTo>
                  <a:lnTo>
                    <a:pt x="5196019" y="1828800"/>
                  </a:lnTo>
                  <a:close/>
                </a:path>
                <a:path w="16372205" h="1841500">
                  <a:moveTo>
                    <a:pt x="5232393" y="1828800"/>
                  </a:moveTo>
                  <a:lnTo>
                    <a:pt x="5209600" y="1828800"/>
                  </a:lnTo>
                  <a:lnTo>
                    <a:pt x="5203726" y="1841500"/>
                  </a:lnTo>
                  <a:lnTo>
                    <a:pt x="5239201" y="1841500"/>
                  </a:lnTo>
                  <a:lnTo>
                    <a:pt x="5232393" y="1828800"/>
                  </a:lnTo>
                  <a:close/>
                </a:path>
                <a:path w="16372205" h="1841500">
                  <a:moveTo>
                    <a:pt x="5276048" y="1828800"/>
                  </a:moveTo>
                  <a:lnTo>
                    <a:pt x="5243243" y="1828800"/>
                  </a:lnTo>
                  <a:lnTo>
                    <a:pt x="5250112" y="1841500"/>
                  </a:lnTo>
                  <a:lnTo>
                    <a:pt x="5277504" y="1841500"/>
                  </a:lnTo>
                  <a:lnTo>
                    <a:pt x="5276048" y="1828800"/>
                  </a:lnTo>
                  <a:close/>
                </a:path>
                <a:path w="16372205" h="1841500">
                  <a:moveTo>
                    <a:pt x="5310567" y="1828800"/>
                  </a:moveTo>
                  <a:lnTo>
                    <a:pt x="5276048" y="1828800"/>
                  </a:lnTo>
                  <a:lnTo>
                    <a:pt x="5284289" y="1841500"/>
                  </a:lnTo>
                  <a:lnTo>
                    <a:pt x="5307252" y="1841500"/>
                  </a:lnTo>
                  <a:lnTo>
                    <a:pt x="5310567" y="1828800"/>
                  </a:lnTo>
                  <a:close/>
                </a:path>
                <a:path w="16372205" h="1841500">
                  <a:moveTo>
                    <a:pt x="5311770" y="1813579"/>
                  </a:moveTo>
                  <a:lnTo>
                    <a:pt x="5311429" y="1816100"/>
                  </a:lnTo>
                  <a:lnTo>
                    <a:pt x="5309712" y="1816100"/>
                  </a:lnTo>
                  <a:lnTo>
                    <a:pt x="5312445" y="1828800"/>
                  </a:lnTo>
                  <a:lnTo>
                    <a:pt x="5313461" y="1841500"/>
                  </a:lnTo>
                  <a:lnTo>
                    <a:pt x="5314864" y="1841500"/>
                  </a:lnTo>
                  <a:lnTo>
                    <a:pt x="5323063" y="1828800"/>
                  </a:lnTo>
                  <a:lnTo>
                    <a:pt x="5313043" y="1828800"/>
                  </a:lnTo>
                  <a:lnTo>
                    <a:pt x="5312797" y="1817851"/>
                  </a:lnTo>
                  <a:lnTo>
                    <a:pt x="5312702" y="1815958"/>
                  </a:lnTo>
                  <a:lnTo>
                    <a:pt x="5311770" y="1813579"/>
                  </a:lnTo>
                  <a:close/>
                </a:path>
                <a:path w="16372205" h="1841500">
                  <a:moveTo>
                    <a:pt x="5344915" y="1828800"/>
                  </a:moveTo>
                  <a:lnTo>
                    <a:pt x="5327125" y="1828800"/>
                  </a:lnTo>
                  <a:lnTo>
                    <a:pt x="5328130" y="1841500"/>
                  </a:lnTo>
                  <a:lnTo>
                    <a:pt x="5353899" y="1841500"/>
                  </a:lnTo>
                  <a:lnTo>
                    <a:pt x="5344915" y="1828800"/>
                  </a:lnTo>
                  <a:close/>
                </a:path>
                <a:path w="16372205" h="1841500">
                  <a:moveTo>
                    <a:pt x="5401364" y="1828800"/>
                  </a:moveTo>
                  <a:lnTo>
                    <a:pt x="5355847" y="1828800"/>
                  </a:lnTo>
                  <a:lnTo>
                    <a:pt x="5359281" y="1841500"/>
                  </a:lnTo>
                  <a:lnTo>
                    <a:pt x="5401437" y="1841500"/>
                  </a:lnTo>
                  <a:lnTo>
                    <a:pt x="5401364" y="1828800"/>
                  </a:lnTo>
                  <a:close/>
                </a:path>
                <a:path w="16372205" h="1841500">
                  <a:moveTo>
                    <a:pt x="5417123" y="1828800"/>
                  </a:moveTo>
                  <a:lnTo>
                    <a:pt x="5403468" y="1828800"/>
                  </a:lnTo>
                  <a:lnTo>
                    <a:pt x="5401825" y="1841500"/>
                  </a:lnTo>
                  <a:lnTo>
                    <a:pt x="5416735" y="1841500"/>
                  </a:lnTo>
                  <a:lnTo>
                    <a:pt x="5417123" y="1828800"/>
                  </a:lnTo>
                  <a:close/>
                </a:path>
                <a:path w="16372205" h="1841500">
                  <a:moveTo>
                    <a:pt x="5446169" y="1828800"/>
                  </a:moveTo>
                  <a:lnTo>
                    <a:pt x="5426337" y="1828800"/>
                  </a:lnTo>
                  <a:lnTo>
                    <a:pt x="5425635" y="1841500"/>
                  </a:lnTo>
                  <a:lnTo>
                    <a:pt x="5440001" y="1841500"/>
                  </a:lnTo>
                  <a:lnTo>
                    <a:pt x="5446169" y="1828800"/>
                  </a:lnTo>
                  <a:close/>
                </a:path>
                <a:path w="16372205" h="1841500">
                  <a:moveTo>
                    <a:pt x="5484806" y="1828800"/>
                  </a:moveTo>
                  <a:lnTo>
                    <a:pt x="5450305" y="1828800"/>
                  </a:lnTo>
                  <a:lnTo>
                    <a:pt x="5444525" y="1841500"/>
                  </a:lnTo>
                  <a:lnTo>
                    <a:pt x="5487382" y="1841500"/>
                  </a:lnTo>
                  <a:lnTo>
                    <a:pt x="5484806" y="1828800"/>
                  </a:lnTo>
                  <a:close/>
                </a:path>
                <a:path w="16372205" h="1841500">
                  <a:moveTo>
                    <a:pt x="5320717" y="1803400"/>
                  </a:moveTo>
                  <a:lnTo>
                    <a:pt x="5313147" y="1803400"/>
                  </a:lnTo>
                  <a:lnTo>
                    <a:pt x="5311773" y="1813560"/>
                  </a:lnTo>
                  <a:lnTo>
                    <a:pt x="5312702" y="1815958"/>
                  </a:lnTo>
                  <a:lnTo>
                    <a:pt x="5312797" y="1817851"/>
                  </a:lnTo>
                  <a:lnTo>
                    <a:pt x="5313043" y="1828800"/>
                  </a:lnTo>
                  <a:lnTo>
                    <a:pt x="5488555" y="1828800"/>
                  </a:lnTo>
                  <a:lnTo>
                    <a:pt x="5492377" y="1841500"/>
                  </a:lnTo>
                  <a:lnTo>
                    <a:pt x="5521329" y="1841500"/>
                  </a:lnTo>
                  <a:lnTo>
                    <a:pt x="5522470" y="1828800"/>
                  </a:lnTo>
                  <a:lnTo>
                    <a:pt x="5522470" y="1823237"/>
                  </a:lnTo>
                  <a:lnTo>
                    <a:pt x="5519004" y="1816100"/>
                  </a:lnTo>
                  <a:lnTo>
                    <a:pt x="5319628" y="1816100"/>
                  </a:lnTo>
                  <a:lnTo>
                    <a:pt x="5320717" y="1803400"/>
                  </a:lnTo>
                  <a:close/>
                </a:path>
                <a:path w="16372205" h="1841500">
                  <a:moveTo>
                    <a:pt x="5522470" y="1823237"/>
                  </a:moveTo>
                  <a:lnTo>
                    <a:pt x="5522470" y="1828800"/>
                  </a:lnTo>
                  <a:lnTo>
                    <a:pt x="5521329" y="1841500"/>
                  </a:lnTo>
                  <a:lnTo>
                    <a:pt x="5524543" y="1841500"/>
                  </a:lnTo>
                  <a:lnTo>
                    <a:pt x="5528606" y="1828800"/>
                  </a:lnTo>
                  <a:lnTo>
                    <a:pt x="5525172" y="1828800"/>
                  </a:lnTo>
                  <a:lnTo>
                    <a:pt x="5522470" y="1823237"/>
                  </a:lnTo>
                  <a:close/>
                </a:path>
                <a:path w="16372205" h="1841500">
                  <a:moveTo>
                    <a:pt x="5537192" y="1828800"/>
                  </a:moveTo>
                  <a:lnTo>
                    <a:pt x="5528606" y="1828800"/>
                  </a:lnTo>
                  <a:lnTo>
                    <a:pt x="5524543" y="1841500"/>
                  </a:lnTo>
                  <a:lnTo>
                    <a:pt x="5535444" y="1841500"/>
                  </a:lnTo>
                  <a:lnTo>
                    <a:pt x="5537192" y="1828800"/>
                  </a:lnTo>
                  <a:close/>
                </a:path>
                <a:path w="16372205" h="1841500">
                  <a:moveTo>
                    <a:pt x="5602886" y="1828800"/>
                  </a:moveTo>
                  <a:lnTo>
                    <a:pt x="5538951" y="1828800"/>
                  </a:lnTo>
                  <a:lnTo>
                    <a:pt x="5546961" y="1841500"/>
                  </a:lnTo>
                  <a:lnTo>
                    <a:pt x="5603651" y="1841500"/>
                  </a:lnTo>
                  <a:lnTo>
                    <a:pt x="5602886" y="1828800"/>
                  </a:lnTo>
                  <a:close/>
                </a:path>
                <a:path w="16372205" h="1841500">
                  <a:moveTo>
                    <a:pt x="5619441" y="1828800"/>
                  </a:moveTo>
                  <a:lnTo>
                    <a:pt x="5602886" y="1828800"/>
                  </a:lnTo>
                  <a:lnTo>
                    <a:pt x="5609902" y="1841500"/>
                  </a:lnTo>
                  <a:lnTo>
                    <a:pt x="5622875" y="1841500"/>
                  </a:lnTo>
                  <a:lnTo>
                    <a:pt x="5619441" y="1828800"/>
                  </a:lnTo>
                  <a:close/>
                </a:path>
                <a:path w="16372205" h="1841500">
                  <a:moveTo>
                    <a:pt x="5655810" y="1828800"/>
                  </a:moveTo>
                  <a:lnTo>
                    <a:pt x="5633022" y="1828800"/>
                  </a:lnTo>
                  <a:lnTo>
                    <a:pt x="5627148" y="1841500"/>
                  </a:lnTo>
                  <a:lnTo>
                    <a:pt x="5662623" y="1841500"/>
                  </a:lnTo>
                  <a:lnTo>
                    <a:pt x="5655810" y="1828800"/>
                  </a:lnTo>
                  <a:close/>
                </a:path>
                <a:path w="16372205" h="1841500">
                  <a:moveTo>
                    <a:pt x="5699470" y="1828800"/>
                  </a:moveTo>
                  <a:lnTo>
                    <a:pt x="5666665" y="1828800"/>
                  </a:lnTo>
                  <a:lnTo>
                    <a:pt x="5673534" y="1841500"/>
                  </a:lnTo>
                  <a:lnTo>
                    <a:pt x="5700915" y="1841500"/>
                  </a:lnTo>
                  <a:lnTo>
                    <a:pt x="5699470" y="1828800"/>
                  </a:lnTo>
                  <a:close/>
                </a:path>
                <a:path w="16372205" h="1841500">
                  <a:moveTo>
                    <a:pt x="5733984" y="1828800"/>
                  </a:moveTo>
                  <a:lnTo>
                    <a:pt x="5699470" y="1828800"/>
                  </a:lnTo>
                  <a:lnTo>
                    <a:pt x="5707711" y="1841500"/>
                  </a:lnTo>
                  <a:lnTo>
                    <a:pt x="5730673" y="1841500"/>
                  </a:lnTo>
                  <a:lnTo>
                    <a:pt x="5733984" y="1828800"/>
                  </a:lnTo>
                  <a:close/>
                </a:path>
                <a:path w="16372205" h="1841500">
                  <a:moveTo>
                    <a:pt x="5735192" y="1813581"/>
                  </a:moveTo>
                  <a:lnTo>
                    <a:pt x="5734851" y="1816100"/>
                  </a:lnTo>
                  <a:lnTo>
                    <a:pt x="5733134" y="1816100"/>
                  </a:lnTo>
                  <a:lnTo>
                    <a:pt x="5735856" y="1828800"/>
                  </a:lnTo>
                  <a:lnTo>
                    <a:pt x="5736872" y="1841500"/>
                  </a:lnTo>
                  <a:lnTo>
                    <a:pt x="5738286" y="1841500"/>
                  </a:lnTo>
                  <a:lnTo>
                    <a:pt x="5746474" y="1828800"/>
                  </a:lnTo>
                  <a:lnTo>
                    <a:pt x="5736461" y="1828800"/>
                  </a:lnTo>
                  <a:lnTo>
                    <a:pt x="5736216" y="1817851"/>
                  </a:lnTo>
                  <a:lnTo>
                    <a:pt x="5736122" y="1815958"/>
                  </a:lnTo>
                  <a:lnTo>
                    <a:pt x="5735192" y="1813581"/>
                  </a:lnTo>
                  <a:close/>
                </a:path>
                <a:path w="16372205" h="1841500">
                  <a:moveTo>
                    <a:pt x="5768337" y="1828800"/>
                  </a:moveTo>
                  <a:lnTo>
                    <a:pt x="5750536" y="1828800"/>
                  </a:lnTo>
                  <a:lnTo>
                    <a:pt x="5751552" y="1841500"/>
                  </a:lnTo>
                  <a:lnTo>
                    <a:pt x="5777311" y="1841500"/>
                  </a:lnTo>
                  <a:lnTo>
                    <a:pt x="5768337" y="1828800"/>
                  </a:lnTo>
                  <a:close/>
                </a:path>
                <a:path w="16372205" h="1841500">
                  <a:moveTo>
                    <a:pt x="5824775" y="1828800"/>
                  </a:moveTo>
                  <a:lnTo>
                    <a:pt x="5779269" y="1828800"/>
                  </a:lnTo>
                  <a:lnTo>
                    <a:pt x="5782703" y="1841500"/>
                  </a:lnTo>
                  <a:lnTo>
                    <a:pt x="5824859" y="1841500"/>
                  </a:lnTo>
                  <a:lnTo>
                    <a:pt x="5824775" y="1828800"/>
                  </a:lnTo>
                  <a:close/>
                </a:path>
                <a:path w="16372205" h="1841500">
                  <a:moveTo>
                    <a:pt x="5840544" y="1828800"/>
                  </a:moveTo>
                  <a:lnTo>
                    <a:pt x="5826880" y="1828800"/>
                  </a:lnTo>
                  <a:lnTo>
                    <a:pt x="5825246" y="1841500"/>
                  </a:lnTo>
                  <a:lnTo>
                    <a:pt x="5840157" y="1841500"/>
                  </a:lnTo>
                  <a:lnTo>
                    <a:pt x="5840544" y="1828800"/>
                  </a:lnTo>
                  <a:close/>
                </a:path>
                <a:path w="16372205" h="1841500">
                  <a:moveTo>
                    <a:pt x="5869580" y="1828800"/>
                  </a:moveTo>
                  <a:lnTo>
                    <a:pt x="5849759" y="1828800"/>
                  </a:lnTo>
                  <a:lnTo>
                    <a:pt x="5849057" y="1841500"/>
                  </a:lnTo>
                  <a:lnTo>
                    <a:pt x="5863413" y="1841500"/>
                  </a:lnTo>
                  <a:lnTo>
                    <a:pt x="5869580" y="1828800"/>
                  </a:lnTo>
                  <a:close/>
                </a:path>
                <a:path w="16372205" h="1841500">
                  <a:moveTo>
                    <a:pt x="5908228" y="1828800"/>
                  </a:moveTo>
                  <a:lnTo>
                    <a:pt x="5873726" y="1828800"/>
                  </a:lnTo>
                  <a:lnTo>
                    <a:pt x="5867946" y="1841500"/>
                  </a:lnTo>
                  <a:lnTo>
                    <a:pt x="5910804" y="1841500"/>
                  </a:lnTo>
                  <a:lnTo>
                    <a:pt x="5908228" y="1828800"/>
                  </a:lnTo>
                  <a:close/>
                </a:path>
                <a:path w="16372205" h="1841500">
                  <a:moveTo>
                    <a:pt x="5744139" y="1803400"/>
                  </a:moveTo>
                  <a:lnTo>
                    <a:pt x="5736568" y="1803400"/>
                  </a:lnTo>
                  <a:lnTo>
                    <a:pt x="5735195" y="1813560"/>
                  </a:lnTo>
                  <a:lnTo>
                    <a:pt x="5736122" y="1815958"/>
                  </a:lnTo>
                  <a:lnTo>
                    <a:pt x="5736216" y="1817851"/>
                  </a:lnTo>
                  <a:lnTo>
                    <a:pt x="5736461" y="1828800"/>
                  </a:lnTo>
                  <a:lnTo>
                    <a:pt x="5911977" y="1828800"/>
                  </a:lnTo>
                  <a:lnTo>
                    <a:pt x="5915798" y="1841500"/>
                  </a:lnTo>
                  <a:lnTo>
                    <a:pt x="5944750" y="1841500"/>
                  </a:lnTo>
                  <a:lnTo>
                    <a:pt x="5945892" y="1828800"/>
                  </a:lnTo>
                  <a:lnTo>
                    <a:pt x="5945881" y="1823237"/>
                  </a:lnTo>
                  <a:lnTo>
                    <a:pt x="5942415" y="1816100"/>
                  </a:lnTo>
                  <a:lnTo>
                    <a:pt x="5743039" y="1816100"/>
                  </a:lnTo>
                  <a:lnTo>
                    <a:pt x="5744139" y="1803400"/>
                  </a:lnTo>
                  <a:close/>
                </a:path>
                <a:path w="16372205" h="1841500">
                  <a:moveTo>
                    <a:pt x="5945892" y="1823258"/>
                  </a:moveTo>
                  <a:lnTo>
                    <a:pt x="5945892" y="1828800"/>
                  </a:lnTo>
                  <a:lnTo>
                    <a:pt x="5944750" y="1841500"/>
                  </a:lnTo>
                  <a:lnTo>
                    <a:pt x="5947965" y="1841500"/>
                  </a:lnTo>
                  <a:lnTo>
                    <a:pt x="5952017" y="1828800"/>
                  </a:lnTo>
                  <a:lnTo>
                    <a:pt x="5948583" y="1828800"/>
                  </a:lnTo>
                  <a:lnTo>
                    <a:pt x="5945892" y="1823258"/>
                  </a:lnTo>
                  <a:close/>
                </a:path>
                <a:path w="16372205" h="1841500">
                  <a:moveTo>
                    <a:pt x="5960614" y="1828800"/>
                  </a:moveTo>
                  <a:lnTo>
                    <a:pt x="5952017" y="1828800"/>
                  </a:lnTo>
                  <a:lnTo>
                    <a:pt x="5947965" y="1841500"/>
                  </a:lnTo>
                  <a:lnTo>
                    <a:pt x="5958855" y="1841500"/>
                  </a:lnTo>
                  <a:lnTo>
                    <a:pt x="5960614" y="1828800"/>
                  </a:lnTo>
                  <a:close/>
                </a:path>
                <a:path w="16372205" h="1841500">
                  <a:moveTo>
                    <a:pt x="6026298" y="1828800"/>
                  </a:moveTo>
                  <a:lnTo>
                    <a:pt x="5962373" y="1828800"/>
                  </a:lnTo>
                  <a:lnTo>
                    <a:pt x="5970383" y="1841500"/>
                  </a:lnTo>
                  <a:lnTo>
                    <a:pt x="6027062" y="1841500"/>
                  </a:lnTo>
                  <a:lnTo>
                    <a:pt x="6026298" y="1828800"/>
                  </a:lnTo>
                  <a:close/>
                </a:path>
                <a:path w="16372205" h="1841500">
                  <a:moveTo>
                    <a:pt x="6042852" y="1828800"/>
                  </a:moveTo>
                  <a:lnTo>
                    <a:pt x="6026298" y="1828800"/>
                  </a:lnTo>
                  <a:lnTo>
                    <a:pt x="6033324" y="1841500"/>
                  </a:lnTo>
                  <a:lnTo>
                    <a:pt x="6046287" y="1841500"/>
                  </a:lnTo>
                  <a:lnTo>
                    <a:pt x="6042852" y="1828800"/>
                  </a:lnTo>
                  <a:close/>
                </a:path>
                <a:path w="16372205" h="1841500">
                  <a:moveTo>
                    <a:pt x="6079226" y="1828800"/>
                  </a:moveTo>
                  <a:lnTo>
                    <a:pt x="6056433" y="1828800"/>
                  </a:lnTo>
                  <a:lnTo>
                    <a:pt x="6050559" y="1841500"/>
                  </a:lnTo>
                  <a:lnTo>
                    <a:pt x="6086034" y="1841500"/>
                  </a:lnTo>
                  <a:lnTo>
                    <a:pt x="6079226" y="1828800"/>
                  </a:lnTo>
                  <a:close/>
                </a:path>
                <a:path w="16372205" h="1841500">
                  <a:moveTo>
                    <a:pt x="6122881" y="1828800"/>
                  </a:moveTo>
                  <a:lnTo>
                    <a:pt x="6090076" y="1828800"/>
                  </a:lnTo>
                  <a:lnTo>
                    <a:pt x="6096945" y="1841500"/>
                  </a:lnTo>
                  <a:lnTo>
                    <a:pt x="6124337" y="1841500"/>
                  </a:lnTo>
                  <a:lnTo>
                    <a:pt x="6122881" y="1828800"/>
                  </a:lnTo>
                  <a:close/>
                </a:path>
                <a:path w="16372205" h="1841500">
                  <a:moveTo>
                    <a:pt x="6157400" y="1828800"/>
                  </a:moveTo>
                  <a:lnTo>
                    <a:pt x="6122881" y="1828800"/>
                  </a:lnTo>
                  <a:lnTo>
                    <a:pt x="6131122" y="1841500"/>
                  </a:lnTo>
                  <a:lnTo>
                    <a:pt x="6154084" y="1841500"/>
                  </a:lnTo>
                  <a:lnTo>
                    <a:pt x="6157400" y="1828800"/>
                  </a:lnTo>
                  <a:close/>
                </a:path>
                <a:path w="16372205" h="1841500">
                  <a:moveTo>
                    <a:pt x="6158603" y="1813579"/>
                  </a:moveTo>
                  <a:lnTo>
                    <a:pt x="6158262" y="1816100"/>
                  </a:lnTo>
                  <a:lnTo>
                    <a:pt x="6156545" y="1816100"/>
                  </a:lnTo>
                  <a:lnTo>
                    <a:pt x="6159278" y="1828800"/>
                  </a:lnTo>
                  <a:lnTo>
                    <a:pt x="6160294" y="1841500"/>
                  </a:lnTo>
                  <a:lnTo>
                    <a:pt x="6161697" y="1841500"/>
                  </a:lnTo>
                  <a:lnTo>
                    <a:pt x="6169895" y="1828800"/>
                  </a:lnTo>
                  <a:lnTo>
                    <a:pt x="6159876" y="1828800"/>
                  </a:lnTo>
                  <a:lnTo>
                    <a:pt x="6159629" y="1817851"/>
                  </a:lnTo>
                  <a:lnTo>
                    <a:pt x="6159535" y="1815958"/>
                  </a:lnTo>
                  <a:lnTo>
                    <a:pt x="6158603" y="1813579"/>
                  </a:lnTo>
                  <a:close/>
                </a:path>
                <a:path w="16372205" h="1841500">
                  <a:moveTo>
                    <a:pt x="6191748" y="1828800"/>
                  </a:moveTo>
                  <a:lnTo>
                    <a:pt x="6173958" y="1828800"/>
                  </a:lnTo>
                  <a:lnTo>
                    <a:pt x="6174974" y="1841500"/>
                  </a:lnTo>
                  <a:lnTo>
                    <a:pt x="6200732" y="1841500"/>
                  </a:lnTo>
                  <a:lnTo>
                    <a:pt x="6191748" y="1828800"/>
                  </a:lnTo>
                  <a:close/>
                </a:path>
                <a:path w="16372205" h="1841500">
                  <a:moveTo>
                    <a:pt x="6248197" y="1828800"/>
                  </a:moveTo>
                  <a:lnTo>
                    <a:pt x="6202680" y="1828800"/>
                  </a:lnTo>
                  <a:lnTo>
                    <a:pt x="6206114" y="1841500"/>
                  </a:lnTo>
                  <a:lnTo>
                    <a:pt x="6248270" y="1841500"/>
                  </a:lnTo>
                  <a:lnTo>
                    <a:pt x="6248197" y="1828800"/>
                  </a:lnTo>
                  <a:close/>
                </a:path>
                <a:path w="16372205" h="1841500">
                  <a:moveTo>
                    <a:pt x="6263966" y="1828800"/>
                  </a:moveTo>
                  <a:lnTo>
                    <a:pt x="6250301" y="1828800"/>
                  </a:lnTo>
                  <a:lnTo>
                    <a:pt x="6248657" y="1841500"/>
                  </a:lnTo>
                  <a:lnTo>
                    <a:pt x="6263568" y="1841500"/>
                  </a:lnTo>
                  <a:lnTo>
                    <a:pt x="6263966" y="1828800"/>
                  </a:lnTo>
                  <a:close/>
                </a:path>
                <a:path w="16372205" h="1841500">
                  <a:moveTo>
                    <a:pt x="6293002" y="1828800"/>
                  </a:moveTo>
                  <a:lnTo>
                    <a:pt x="6273170" y="1828800"/>
                  </a:lnTo>
                  <a:lnTo>
                    <a:pt x="6272468" y="1841500"/>
                  </a:lnTo>
                  <a:lnTo>
                    <a:pt x="6286834" y="1841500"/>
                  </a:lnTo>
                  <a:lnTo>
                    <a:pt x="6293002" y="1828800"/>
                  </a:lnTo>
                  <a:close/>
                </a:path>
                <a:path w="16372205" h="1841500">
                  <a:moveTo>
                    <a:pt x="6331639" y="1828800"/>
                  </a:moveTo>
                  <a:lnTo>
                    <a:pt x="6297138" y="1828800"/>
                  </a:lnTo>
                  <a:lnTo>
                    <a:pt x="6291358" y="1841500"/>
                  </a:lnTo>
                  <a:lnTo>
                    <a:pt x="6334215" y="1841500"/>
                  </a:lnTo>
                  <a:lnTo>
                    <a:pt x="6331639" y="1828800"/>
                  </a:lnTo>
                  <a:close/>
                </a:path>
                <a:path w="16372205" h="1841500">
                  <a:moveTo>
                    <a:pt x="6167550" y="1803400"/>
                  </a:moveTo>
                  <a:lnTo>
                    <a:pt x="6159979" y="1803400"/>
                  </a:lnTo>
                  <a:lnTo>
                    <a:pt x="6158606" y="1813560"/>
                  </a:lnTo>
                  <a:lnTo>
                    <a:pt x="6159535" y="1815958"/>
                  </a:lnTo>
                  <a:lnTo>
                    <a:pt x="6159629" y="1817851"/>
                  </a:lnTo>
                  <a:lnTo>
                    <a:pt x="6159876" y="1828800"/>
                  </a:lnTo>
                  <a:lnTo>
                    <a:pt x="6335388" y="1828800"/>
                  </a:lnTo>
                  <a:lnTo>
                    <a:pt x="6339220" y="1841500"/>
                  </a:lnTo>
                  <a:lnTo>
                    <a:pt x="6370141" y="1841500"/>
                  </a:lnTo>
                  <a:lnTo>
                    <a:pt x="6369512" y="1828800"/>
                  </a:lnTo>
                  <a:lnTo>
                    <a:pt x="6369928" y="1824524"/>
                  </a:lnTo>
                  <a:lnTo>
                    <a:pt x="6365837" y="1816100"/>
                  </a:lnTo>
                  <a:lnTo>
                    <a:pt x="6166461" y="1816100"/>
                  </a:lnTo>
                  <a:lnTo>
                    <a:pt x="6167550" y="1803400"/>
                  </a:lnTo>
                  <a:close/>
                </a:path>
                <a:path w="16372205" h="1841500">
                  <a:moveTo>
                    <a:pt x="6369931" y="1824530"/>
                  </a:moveTo>
                  <a:lnTo>
                    <a:pt x="6369512" y="1828800"/>
                  </a:lnTo>
                  <a:lnTo>
                    <a:pt x="6370141" y="1841500"/>
                  </a:lnTo>
                  <a:lnTo>
                    <a:pt x="6371376" y="1841500"/>
                  </a:lnTo>
                  <a:lnTo>
                    <a:pt x="6375439" y="1828800"/>
                  </a:lnTo>
                  <a:lnTo>
                    <a:pt x="6372004" y="1828800"/>
                  </a:lnTo>
                  <a:lnTo>
                    <a:pt x="6369931" y="1824530"/>
                  </a:lnTo>
                  <a:close/>
                </a:path>
                <a:path w="16372205" h="1841500">
                  <a:moveTo>
                    <a:pt x="6394569" y="1828800"/>
                  </a:moveTo>
                  <a:lnTo>
                    <a:pt x="6375439" y="1828800"/>
                  </a:lnTo>
                  <a:lnTo>
                    <a:pt x="6371376" y="1841500"/>
                  </a:lnTo>
                  <a:lnTo>
                    <a:pt x="6395805" y="1841500"/>
                  </a:lnTo>
                  <a:lnTo>
                    <a:pt x="6394569" y="1828800"/>
                  </a:lnTo>
                  <a:close/>
                </a:path>
                <a:path w="16372205" h="1841500">
                  <a:moveTo>
                    <a:pt x="6420244" y="1828800"/>
                  </a:moveTo>
                  <a:lnTo>
                    <a:pt x="6402925" y="1828800"/>
                  </a:lnTo>
                  <a:lnTo>
                    <a:pt x="6403543" y="1841500"/>
                  </a:lnTo>
                  <a:lnTo>
                    <a:pt x="6414286" y="1841500"/>
                  </a:lnTo>
                  <a:lnTo>
                    <a:pt x="6420244" y="1828800"/>
                  </a:lnTo>
                  <a:close/>
                </a:path>
                <a:path w="16372205" h="1841500">
                  <a:moveTo>
                    <a:pt x="6489362" y="1828800"/>
                  </a:moveTo>
                  <a:lnTo>
                    <a:pt x="6427354" y="1828800"/>
                  </a:lnTo>
                  <a:lnTo>
                    <a:pt x="6433311" y="1841500"/>
                  </a:lnTo>
                  <a:lnTo>
                    <a:pt x="6489907" y="1841500"/>
                  </a:lnTo>
                  <a:lnTo>
                    <a:pt x="6489362" y="1828800"/>
                  </a:lnTo>
                  <a:close/>
                </a:path>
                <a:path w="16372205" h="1841500">
                  <a:moveTo>
                    <a:pt x="6559653" y="1828800"/>
                  </a:moveTo>
                  <a:lnTo>
                    <a:pt x="6499498" y="1828800"/>
                  </a:lnTo>
                  <a:lnTo>
                    <a:pt x="6504210" y="1841500"/>
                  </a:lnTo>
                  <a:lnTo>
                    <a:pt x="6556250" y="1841500"/>
                  </a:lnTo>
                  <a:lnTo>
                    <a:pt x="6559653" y="1828800"/>
                  </a:lnTo>
                  <a:close/>
                </a:path>
                <a:path w="16372205" h="1841500">
                  <a:moveTo>
                    <a:pt x="6582700" y="1828800"/>
                  </a:moveTo>
                  <a:lnTo>
                    <a:pt x="6568009" y="1828800"/>
                  </a:lnTo>
                  <a:lnTo>
                    <a:pt x="6569779" y="1841500"/>
                  </a:lnTo>
                  <a:lnTo>
                    <a:pt x="6583715" y="1841500"/>
                  </a:lnTo>
                  <a:lnTo>
                    <a:pt x="6582700" y="1828800"/>
                  </a:lnTo>
                  <a:close/>
                </a:path>
                <a:path w="16372205" h="1841500">
                  <a:moveTo>
                    <a:pt x="6792379" y="1816100"/>
                  </a:moveTo>
                  <a:lnTo>
                    <a:pt x="6581694" y="1816100"/>
                  </a:lnTo>
                  <a:lnTo>
                    <a:pt x="6581066" y="1820582"/>
                  </a:lnTo>
                  <a:lnTo>
                    <a:pt x="6581047" y="1821120"/>
                  </a:lnTo>
                  <a:lnTo>
                    <a:pt x="6582700" y="1828800"/>
                  </a:lnTo>
                  <a:lnTo>
                    <a:pt x="6583715" y="1841500"/>
                  </a:lnTo>
                  <a:lnTo>
                    <a:pt x="6585118" y="1841500"/>
                  </a:lnTo>
                  <a:lnTo>
                    <a:pt x="6587650" y="1837577"/>
                  </a:lnTo>
                  <a:lnTo>
                    <a:pt x="6583548" y="1828800"/>
                  </a:lnTo>
                  <a:lnTo>
                    <a:pt x="6792725" y="1828800"/>
                  </a:lnTo>
                  <a:lnTo>
                    <a:pt x="6792693" y="1817413"/>
                  </a:lnTo>
                  <a:lnTo>
                    <a:pt x="6792379" y="1816100"/>
                  </a:lnTo>
                  <a:close/>
                </a:path>
                <a:path w="16372205" h="1841500">
                  <a:moveTo>
                    <a:pt x="6587655" y="1837570"/>
                  </a:moveTo>
                  <a:lnTo>
                    <a:pt x="6585118" y="1841500"/>
                  </a:lnTo>
                  <a:lnTo>
                    <a:pt x="6589495" y="1841500"/>
                  </a:lnTo>
                  <a:lnTo>
                    <a:pt x="6587655" y="1837570"/>
                  </a:lnTo>
                  <a:close/>
                </a:path>
                <a:path w="16372205" h="1841500">
                  <a:moveTo>
                    <a:pt x="6615170" y="1828800"/>
                  </a:moveTo>
                  <a:lnTo>
                    <a:pt x="6597369" y="1828800"/>
                  </a:lnTo>
                  <a:lnTo>
                    <a:pt x="6598385" y="1841500"/>
                  </a:lnTo>
                  <a:lnTo>
                    <a:pt x="6624143" y="1841500"/>
                  </a:lnTo>
                  <a:lnTo>
                    <a:pt x="6615170" y="1828800"/>
                  </a:lnTo>
                  <a:close/>
                </a:path>
                <a:path w="16372205" h="1841500">
                  <a:moveTo>
                    <a:pt x="6671608" y="1828800"/>
                  </a:moveTo>
                  <a:lnTo>
                    <a:pt x="6626101" y="1828800"/>
                  </a:lnTo>
                  <a:lnTo>
                    <a:pt x="6629536" y="1841500"/>
                  </a:lnTo>
                  <a:lnTo>
                    <a:pt x="6671692" y="1841500"/>
                  </a:lnTo>
                  <a:lnTo>
                    <a:pt x="6671608" y="1828800"/>
                  </a:lnTo>
                  <a:close/>
                </a:path>
                <a:path w="16372205" h="1841500">
                  <a:moveTo>
                    <a:pt x="6687377" y="1828800"/>
                  </a:moveTo>
                  <a:lnTo>
                    <a:pt x="6673723" y="1828800"/>
                  </a:lnTo>
                  <a:lnTo>
                    <a:pt x="6672079" y="1841500"/>
                  </a:lnTo>
                  <a:lnTo>
                    <a:pt x="6686990" y="1841500"/>
                  </a:lnTo>
                  <a:lnTo>
                    <a:pt x="6687377" y="1828800"/>
                  </a:lnTo>
                  <a:close/>
                </a:path>
                <a:path w="16372205" h="1841500">
                  <a:moveTo>
                    <a:pt x="6716423" y="1828800"/>
                  </a:moveTo>
                  <a:lnTo>
                    <a:pt x="6696591" y="1828800"/>
                  </a:lnTo>
                  <a:lnTo>
                    <a:pt x="6695890" y="1841500"/>
                  </a:lnTo>
                  <a:lnTo>
                    <a:pt x="6710256" y="1841500"/>
                  </a:lnTo>
                  <a:lnTo>
                    <a:pt x="6716423" y="1828800"/>
                  </a:lnTo>
                  <a:close/>
                </a:path>
                <a:path w="16372205" h="1841500">
                  <a:moveTo>
                    <a:pt x="6755061" y="1828800"/>
                  </a:moveTo>
                  <a:lnTo>
                    <a:pt x="6720559" y="1828800"/>
                  </a:lnTo>
                  <a:lnTo>
                    <a:pt x="6714779" y="1841500"/>
                  </a:lnTo>
                  <a:lnTo>
                    <a:pt x="6757637" y="1841500"/>
                  </a:lnTo>
                  <a:lnTo>
                    <a:pt x="6755061" y="1828800"/>
                  </a:lnTo>
                  <a:close/>
                </a:path>
                <a:path w="16372205" h="1841500">
                  <a:moveTo>
                    <a:pt x="6792725" y="1828800"/>
                  </a:moveTo>
                  <a:lnTo>
                    <a:pt x="6758809" y="1828800"/>
                  </a:lnTo>
                  <a:lnTo>
                    <a:pt x="6762631" y="1841500"/>
                  </a:lnTo>
                  <a:lnTo>
                    <a:pt x="6791583" y="1841500"/>
                  </a:lnTo>
                  <a:lnTo>
                    <a:pt x="6792725" y="1828800"/>
                  </a:lnTo>
                  <a:close/>
                </a:path>
                <a:path w="16372205" h="1841500">
                  <a:moveTo>
                    <a:pt x="6792725" y="1817545"/>
                  </a:moveTo>
                  <a:lnTo>
                    <a:pt x="6792725" y="1828800"/>
                  </a:lnTo>
                  <a:lnTo>
                    <a:pt x="6791583" y="1841500"/>
                  </a:lnTo>
                  <a:lnTo>
                    <a:pt x="6794798" y="1841500"/>
                  </a:lnTo>
                  <a:lnTo>
                    <a:pt x="6798850" y="1828800"/>
                  </a:lnTo>
                  <a:lnTo>
                    <a:pt x="6795416" y="1828800"/>
                  </a:lnTo>
                  <a:lnTo>
                    <a:pt x="6792725" y="1817545"/>
                  </a:lnTo>
                  <a:close/>
                </a:path>
                <a:path w="16372205" h="1841500">
                  <a:moveTo>
                    <a:pt x="6807447" y="1828800"/>
                  </a:moveTo>
                  <a:lnTo>
                    <a:pt x="6798850" y="1828800"/>
                  </a:lnTo>
                  <a:lnTo>
                    <a:pt x="6794798" y="1841500"/>
                  </a:lnTo>
                  <a:lnTo>
                    <a:pt x="6805698" y="1841500"/>
                  </a:lnTo>
                  <a:lnTo>
                    <a:pt x="6807447" y="1828800"/>
                  </a:lnTo>
                  <a:close/>
                </a:path>
                <a:path w="16372205" h="1841500">
                  <a:moveTo>
                    <a:pt x="6873131" y="1828800"/>
                  </a:moveTo>
                  <a:lnTo>
                    <a:pt x="6809206" y="1828800"/>
                  </a:lnTo>
                  <a:lnTo>
                    <a:pt x="6817216" y="1841500"/>
                  </a:lnTo>
                  <a:lnTo>
                    <a:pt x="6873895" y="1841500"/>
                  </a:lnTo>
                  <a:lnTo>
                    <a:pt x="6873131" y="1828800"/>
                  </a:lnTo>
                  <a:close/>
                </a:path>
                <a:path w="16372205" h="1841500">
                  <a:moveTo>
                    <a:pt x="6889695" y="1828800"/>
                  </a:moveTo>
                  <a:lnTo>
                    <a:pt x="6873131" y="1828800"/>
                  </a:lnTo>
                  <a:lnTo>
                    <a:pt x="6880157" y="1841500"/>
                  </a:lnTo>
                  <a:lnTo>
                    <a:pt x="6893119" y="1841500"/>
                  </a:lnTo>
                  <a:lnTo>
                    <a:pt x="6889695" y="1828800"/>
                  </a:lnTo>
                  <a:close/>
                </a:path>
                <a:path w="16372205" h="1841500">
                  <a:moveTo>
                    <a:pt x="6926058" y="1828800"/>
                  </a:moveTo>
                  <a:lnTo>
                    <a:pt x="6903266" y="1828800"/>
                  </a:lnTo>
                  <a:lnTo>
                    <a:pt x="6897392" y="1841500"/>
                  </a:lnTo>
                  <a:lnTo>
                    <a:pt x="6932867" y="1841500"/>
                  </a:lnTo>
                  <a:lnTo>
                    <a:pt x="6926058" y="1828800"/>
                  </a:lnTo>
                  <a:close/>
                </a:path>
                <a:path w="16372205" h="1841500">
                  <a:moveTo>
                    <a:pt x="6969724" y="1828800"/>
                  </a:moveTo>
                  <a:lnTo>
                    <a:pt x="6936919" y="1828800"/>
                  </a:lnTo>
                  <a:lnTo>
                    <a:pt x="6943778" y="1841500"/>
                  </a:lnTo>
                  <a:lnTo>
                    <a:pt x="6971169" y="1841500"/>
                  </a:lnTo>
                  <a:lnTo>
                    <a:pt x="6969724" y="1828800"/>
                  </a:lnTo>
                  <a:close/>
                </a:path>
                <a:path w="16372205" h="1841500">
                  <a:moveTo>
                    <a:pt x="7004237" y="1828800"/>
                  </a:moveTo>
                  <a:lnTo>
                    <a:pt x="6969724" y="1828800"/>
                  </a:lnTo>
                  <a:lnTo>
                    <a:pt x="6977955" y="1841500"/>
                  </a:lnTo>
                  <a:lnTo>
                    <a:pt x="7000928" y="1841500"/>
                  </a:lnTo>
                  <a:lnTo>
                    <a:pt x="7004237" y="1828800"/>
                  </a:lnTo>
                  <a:close/>
                </a:path>
                <a:path w="16372205" h="1841500">
                  <a:moveTo>
                    <a:pt x="7005437" y="1813568"/>
                  </a:moveTo>
                  <a:lnTo>
                    <a:pt x="7005095" y="1816100"/>
                  </a:lnTo>
                  <a:lnTo>
                    <a:pt x="7003378" y="1816100"/>
                  </a:lnTo>
                  <a:lnTo>
                    <a:pt x="7006111" y="1828800"/>
                  </a:lnTo>
                  <a:lnTo>
                    <a:pt x="7007126" y="1841500"/>
                  </a:lnTo>
                  <a:lnTo>
                    <a:pt x="7008530" y="1841500"/>
                  </a:lnTo>
                  <a:lnTo>
                    <a:pt x="7016728" y="1828800"/>
                  </a:lnTo>
                  <a:lnTo>
                    <a:pt x="7006712" y="1828800"/>
                  </a:lnTo>
                  <a:lnTo>
                    <a:pt x="7006467" y="1817851"/>
                  </a:lnTo>
                  <a:lnTo>
                    <a:pt x="7006372" y="1815958"/>
                  </a:lnTo>
                  <a:lnTo>
                    <a:pt x="7005437" y="1813568"/>
                  </a:lnTo>
                  <a:close/>
                </a:path>
                <a:path w="16372205" h="1841500">
                  <a:moveTo>
                    <a:pt x="7038591" y="1828800"/>
                  </a:moveTo>
                  <a:lnTo>
                    <a:pt x="7020791" y="1828800"/>
                  </a:lnTo>
                  <a:lnTo>
                    <a:pt x="7021807" y="1841500"/>
                  </a:lnTo>
                  <a:lnTo>
                    <a:pt x="7047565" y="1841500"/>
                  </a:lnTo>
                  <a:lnTo>
                    <a:pt x="7038591" y="1828800"/>
                  </a:lnTo>
                  <a:close/>
                </a:path>
                <a:path w="16372205" h="1841500">
                  <a:moveTo>
                    <a:pt x="7095030" y="1828800"/>
                  </a:moveTo>
                  <a:lnTo>
                    <a:pt x="7049513" y="1828800"/>
                  </a:lnTo>
                  <a:lnTo>
                    <a:pt x="7052947" y="1841500"/>
                  </a:lnTo>
                  <a:lnTo>
                    <a:pt x="7095103" y="1841500"/>
                  </a:lnTo>
                  <a:lnTo>
                    <a:pt x="7095030" y="1828800"/>
                  </a:lnTo>
                  <a:close/>
                </a:path>
                <a:path w="16372205" h="1841500">
                  <a:moveTo>
                    <a:pt x="7110799" y="1828800"/>
                  </a:moveTo>
                  <a:lnTo>
                    <a:pt x="7097134" y="1828800"/>
                  </a:lnTo>
                  <a:lnTo>
                    <a:pt x="7095501" y="1841500"/>
                  </a:lnTo>
                  <a:lnTo>
                    <a:pt x="7110411" y="1841500"/>
                  </a:lnTo>
                  <a:lnTo>
                    <a:pt x="7110799" y="1828800"/>
                  </a:lnTo>
                  <a:close/>
                </a:path>
                <a:path w="16372205" h="1841500">
                  <a:moveTo>
                    <a:pt x="7139834" y="1828800"/>
                  </a:moveTo>
                  <a:lnTo>
                    <a:pt x="7120013" y="1828800"/>
                  </a:lnTo>
                  <a:lnTo>
                    <a:pt x="7119301" y="1841500"/>
                  </a:lnTo>
                  <a:lnTo>
                    <a:pt x="7133667" y="1841500"/>
                  </a:lnTo>
                  <a:lnTo>
                    <a:pt x="7139834" y="1828800"/>
                  </a:lnTo>
                  <a:close/>
                </a:path>
                <a:path w="16372205" h="1841500">
                  <a:moveTo>
                    <a:pt x="7178482" y="1828800"/>
                  </a:moveTo>
                  <a:lnTo>
                    <a:pt x="7143970" y="1828800"/>
                  </a:lnTo>
                  <a:lnTo>
                    <a:pt x="7138201" y="1841500"/>
                  </a:lnTo>
                  <a:lnTo>
                    <a:pt x="7181058" y="1841500"/>
                  </a:lnTo>
                  <a:lnTo>
                    <a:pt x="7178482" y="1828800"/>
                  </a:lnTo>
                  <a:close/>
                </a:path>
                <a:path w="16372205" h="1841500">
                  <a:moveTo>
                    <a:pt x="7014383" y="1803400"/>
                  </a:moveTo>
                  <a:lnTo>
                    <a:pt x="7006812" y="1803400"/>
                  </a:lnTo>
                  <a:lnTo>
                    <a:pt x="7005439" y="1813560"/>
                  </a:lnTo>
                  <a:lnTo>
                    <a:pt x="7006372" y="1815958"/>
                  </a:lnTo>
                  <a:lnTo>
                    <a:pt x="7006467" y="1817851"/>
                  </a:lnTo>
                  <a:lnTo>
                    <a:pt x="7006712" y="1828800"/>
                  </a:lnTo>
                  <a:lnTo>
                    <a:pt x="7182221" y="1828800"/>
                  </a:lnTo>
                  <a:lnTo>
                    <a:pt x="7186053" y="1841500"/>
                  </a:lnTo>
                  <a:lnTo>
                    <a:pt x="7216973" y="1841500"/>
                  </a:lnTo>
                  <a:lnTo>
                    <a:pt x="7216356" y="1828800"/>
                  </a:lnTo>
                  <a:lnTo>
                    <a:pt x="7216761" y="1824524"/>
                  </a:lnTo>
                  <a:lnTo>
                    <a:pt x="7212670" y="1816100"/>
                  </a:lnTo>
                  <a:lnTo>
                    <a:pt x="7013294" y="1816100"/>
                  </a:lnTo>
                  <a:lnTo>
                    <a:pt x="7014383" y="1803400"/>
                  </a:lnTo>
                  <a:close/>
                </a:path>
                <a:path w="16372205" h="1841500">
                  <a:moveTo>
                    <a:pt x="7216770" y="1824542"/>
                  </a:moveTo>
                  <a:lnTo>
                    <a:pt x="7216356" y="1828800"/>
                  </a:lnTo>
                  <a:lnTo>
                    <a:pt x="7216973" y="1841500"/>
                  </a:lnTo>
                  <a:lnTo>
                    <a:pt x="7218209" y="1841500"/>
                  </a:lnTo>
                  <a:lnTo>
                    <a:pt x="7222272" y="1828800"/>
                  </a:lnTo>
                  <a:lnTo>
                    <a:pt x="7218837" y="1828800"/>
                  </a:lnTo>
                  <a:lnTo>
                    <a:pt x="7216770" y="1824542"/>
                  </a:lnTo>
                  <a:close/>
                </a:path>
                <a:path w="16372205" h="1841500">
                  <a:moveTo>
                    <a:pt x="7241402" y="1828800"/>
                  </a:moveTo>
                  <a:lnTo>
                    <a:pt x="7222272" y="1828800"/>
                  </a:lnTo>
                  <a:lnTo>
                    <a:pt x="7218209" y="1841500"/>
                  </a:lnTo>
                  <a:lnTo>
                    <a:pt x="7242638" y="1841500"/>
                  </a:lnTo>
                  <a:lnTo>
                    <a:pt x="7241402" y="1828800"/>
                  </a:lnTo>
                  <a:close/>
                </a:path>
                <a:path w="16372205" h="1841500">
                  <a:moveTo>
                    <a:pt x="7267077" y="1828800"/>
                  </a:moveTo>
                  <a:lnTo>
                    <a:pt x="7249758" y="1828800"/>
                  </a:lnTo>
                  <a:lnTo>
                    <a:pt x="7250376" y="1841500"/>
                  </a:lnTo>
                  <a:lnTo>
                    <a:pt x="7261119" y="1841500"/>
                  </a:lnTo>
                  <a:lnTo>
                    <a:pt x="7267077" y="1828800"/>
                  </a:lnTo>
                  <a:close/>
                </a:path>
                <a:path w="16372205" h="1841500">
                  <a:moveTo>
                    <a:pt x="7336205" y="1828800"/>
                  </a:moveTo>
                  <a:lnTo>
                    <a:pt x="7274186" y="1828800"/>
                  </a:lnTo>
                  <a:lnTo>
                    <a:pt x="7280144" y="1841500"/>
                  </a:lnTo>
                  <a:lnTo>
                    <a:pt x="7336739" y="1841500"/>
                  </a:lnTo>
                  <a:lnTo>
                    <a:pt x="7336205" y="1828800"/>
                  </a:lnTo>
                  <a:close/>
                </a:path>
                <a:path w="16372205" h="1841500">
                  <a:moveTo>
                    <a:pt x="7406486" y="1828800"/>
                  </a:moveTo>
                  <a:lnTo>
                    <a:pt x="7346331" y="1828800"/>
                  </a:lnTo>
                  <a:lnTo>
                    <a:pt x="7351043" y="1841500"/>
                  </a:lnTo>
                  <a:lnTo>
                    <a:pt x="7403083" y="1841500"/>
                  </a:lnTo>
                  <a:lnTo>
                    <a:pt x="7406486" y="1828800"/>
                  </a:lnTo>
                  <a:close/>
                </a:path>
                <a:path w="16372205" h="1841500">
                  <a:moveTo>
                    <a:pt x="7429532" y="1828800"/>
                  </a:moveTo>
                  <a:lnTo>
                    <a:pt x="7414842" y="1828800"/>
                  </a:lnTo>
                  <a:lnTo>
                    <a:pt x="7416622" y="1841500"/>
                  </a:lnTo>
                  <a:lnTo>
                    <a:pt x="7430548" y="1841500"/>
                  </a:lnTo>
                  <a:lnTo>
                    <a:pt x="7429532" y="1828800"/>
                  </a:lnTo>
                  <a:close/>
                </a:path>
                <a:path w="16372205" h="1841500">
                  <a:moveTo>
                    <a:pt x="7636092" y="1816100"/>
                  </a:moveTo>
                  <a:lnTo>
                    <a:pt x="7428527" y="1816100"/>
                  </a:lnTo>
                  <a:lnTo>
                    <a:pt x="7427899" y="1820582"/>
                  </a:lnTo>
                  <a:lnTo>
                    <a:pt x="7427880" y="1821120"/>
                  </a:lnTo>
                  <a:lnTo>
                    <a:pt x="7429532" y="1828800"/>
                  </a:lnTo>
                  <a:lnTo>
                    <a:pt x="7430548" y="1841500"/>
                  </a:lnTo>
                  <a:lnTo>
                    <a:pt x="7431951" y="1841500"/>
                  </a:lnTo>
                  <a:lnTo>
                    <a:pt x="7434483" y="1837577"/>
                  </a:lnTo>
                  <a:lnTo>
                    <a:pt x="7430381" y="1828800"/>
                  </a:lnTo>
                  <a:lnTo>
                    <a:pt x="7639767" y="1828800"/>
                  </a:lnTo>
                  <a:lnTo>
                    <a:pt x="7640176" y="1824524"/>
                  </a:lnTo>
                  <a:lnTo>
                    <a:pt x="7636092" y="1816100"/>
                  </a:lnTo>
                  <a:close/>
                </a:path>
                <a:path w="16372205" h="1841500">
                  <a:moveTo>
                    <a:pt x="7434492" y="1837564"/>
                  </a:moveTo>
                  <a:lnTo>
                    <a:pt x="7431951" y="1841500"/>
                  </a:lnTo>
                  <a:lnTo>
                    <a:pt x="7436339" y="1841500"/>
                  </a:lnTo>
                  <a:lnTo>
                    <a:pt x="7434492" y="1837564"/>
                  </a:lnTo>
                  <a:close/>
                </a:path>
                <a:path w="16372205" h="1841500">
                  <a:moveTo>
                    <a:pt x="7462003" y="1828800"/>
                  </a:moveTo>
                  <a:lnTo>
                    <a:pt x="7444202" y="1828800"/>
                  </a:lnTo>
                  <a:lnTo>
                    <a:pt x="7445218" y="1841500"/>
                  </a:lnTo>
                  <a:lnTo>
                    <a:pt x="7470987" y="1841500"/>
                  </a:lnTo>
                  <a:lnTo>
                    <a:pt x="7462003" y="1828800"/>
                  </a:lnTo>
                  <a:close/>
                </a:path>
                <a:path w="16372205" h="1841500">
                  <a:moveTo>
                    <a:pt x="7518441" y="1828800"/>
                  </a:moveTo>
                  <a:lnTo>
                    <a:pt x="7472934" y="1828800"/>
                  </a:lnTo>
                  <a:lnTo>
                    <a:pt x="7476369" y="1841500"/>
                  </a:lnTo>
                  <a:lnTo>
                    <a:pt x="7518524" y="1841500"/>
                  </a:lnTo>
                  <a:lnTo>
                    <a:pt x="7518441" y="1828800"/>
                  </a:lnTo>
                  <a:close/>
                </a:path>
                <a:path w="16372205" h="1841500">
                  <a:moveTo>
                    <a:pt x="7534210" y="1828800"/>
                  </a:moveTo>
                  <a:lnTo>
                    <a:pt x="7520556" y="1828800"/>
                  </a:lnTo>
                  <a:lnTo>
                    <a:pt x="7518912" y="1841500"/>
                  </a:lnTo>
                  <a:lnTo>
                    <a:pt x="7533822" y="1841500"/>
                  </a:lnTo>
                  <a:lnTo>
                    <a:pt x="7534210" y="1828800"/>
                  </a:lnTo>
                  <a:close/>
                </a:path>
                <a:path w="16372205" h="1841500">
                  <a:moveTo>
                    <a:pt x="7563256" y="1828800"/>
                  </a:moveTo>
                  <a:lnTo>
                    <a:pt x="7543424" y="1828800"/>
                  </a:lnTo>
                  <a:lnTo>
                    <a:pt x="7542723" y="1841500"/>
                  </a:lnTo>
                  <a:lnTo>
                    <a:pt x="7557089" y="1841500"/>
                  </a:lnTo>
                  <a:lnTo>
                    <a:pt x="7563256" y="1828800"/>
                  </a:lnTo>
                  <a:close/>
                </a:path>
                <a:path w="16372205" h="1841500">
                  <a:moveTo>
                    <a:pt x="7601894" y="1828800"/>
                  </a:moveTo>
                  <a:lnTo>
                    <a:pt x="7567392" y="1828800"/>
                  </a:lnTo>
                  <a:lnTo>
                    <a:pt x="7561612" y="1841500"/>
                  </a:lnTo>
                  <a:lnTo>
                    <a:pt x="7604470" y="1841500"/>
                  </a:lnTo>
                  <a:lnTo>
                    <a:pt x="7601894" y="1828800"/>
                  </a:lnTo>
                  <a:close/>
                </a:path>
                <a:path w="16372205" h="1841500">
                  <a:moveTo>
                    <a:pt x="7639767" y="1828800"/>
                  </a:moveTo>
                  <a:lnTo>
                    <a:pt x="7605642" y="1828800"/>
                  </a:lnTo>
                  <a:lnTo>
                    <a:pt x="7609464" y="1841500"/>
                  </a:lnTo>
                  <a:lnTo>
                    <a:pt x="7640385" y="1841500"/>
                  </a:lnTo>
                  <a:lnTo>
                    <a:pt x="7639767" y="1828800"/>
                  </a:lnTo>
                  <a:close/>
                </a:path>
                <a:path w="16372205" h="1841500">
                  <a:moveTo>
                    <a:pt x="7640182" y="1824536"/>
                  </a:moveTo>
                  <a:lnTo>
                    <a:pt x="7639767" y="1828800"/>
                  </a:lnTo>
                  <a:lnTo>
                    <a:pt x="7640385" y="1841500"/>
                  </a:lnTo>
                  <a:lnTo>
                    <a:pt x="7641631" y="1841500"/>
                  </a:lnTo>
                  <a:lnTo>
                    <a:pt x="7645693" y="1828800"/>
                  </a:lnTo>
                  <a:lnTo>
                    <a:pt x="7642248" y="1828800"/>
                  </a:lnTo>
                  <a:lnTo>
                    <a:pt x="7640182" y="1824536"/>
                  </a:lnTo>
                  <a:close/>
                </a:path>
                <a:path w="16372205" h="1841500">
                  <a:moveTo>
                    <a:pt x="7664824" y="1828800"/>
                  </a:moveTo>
                  <a:lnTo>
                    <a:pt x="7645693" y="1828800"/>
                  </a:lnTo>
                  <a:lnTo>
                    <a:pt x="7641631" y="1841500"/>
                  </a:lnTo>
                  <a:lnTo>
                    <a:pt x="7666059" y="1841500"/>
                  </a:lnTo>
                  <a:lnTo>
                    <a:pt x="7664824" y="1828800"/>
                  </a:lnTo>
                  <a:close/>
                </a:path>
                <a:path w="16372205" h="1841500">
                  <a:moveTo>
                    <a:pt x="7690488" y="1828800"/>
                  </a:moveTo>
                  <a:lnTo>
                    <a:pt x="7673169" y="1828800"/>
                  </a:lnTo>
                  <a:lnTo>
                    <a:pt x="7673787" y="1841500"/>
                  </a:lnTo>
                  <a:lnTo>
                    <a:pt x="7684540" y="1841500"/>
                  </a:lnTo>
                  <a:lnTo>
                    <a:pt x="7690488" y="1828800"/>
                  </a:lnTo>
                  <a:close/>
                </a:path>
                <a:path w="16372205" h="1841500">
                  <a:moveTo>
                    <a:pt x="7759617" y="1828800"/>
                  </a:moveTo>
                  <a:lnTo>
                    <a:pt x="7697608" y="1828800"/>
                  </a:lnTo>
                  <a:lnTo>
                    <a:pt x="7703556" y="1841500"/>
                  </a:lnTo>
                  <a:lnTo>
                    <a:pt x="7760161" y="1841500"/>
                  </a:lnTo>
                  <a:lnTo>
                    <a:pt x="7759617" y="1828800"/>
                  </a:lnTo>
                  <a:close/>
                </a:path>
                <a:path w="16372205" h="1841500">
                  <a:moveTo>
                    <a:pt x="7829908" y="1828800"/>
                  </a:moveTo>
                  <a:lnTo>
                    <a:pt x="7769752" y="1828800"/>
                  </a:lnTo>
                  <a:lnTo>
                    <a:pt x="7774464" y="1841500"/>
                  </a:lnTo>
                  <a:lnTo>
                    <a:pt x="7826505" y="1841500"/>
                  </a:lnTo>
                  <a:lnTo>
                    <a:pt x="7829908" y="1828800"/>
                  </a:lnTo>
                  <a:close/>
                </a:path>
                <a:path w="16372205" h="1841500">
                  <a:moveTo>
                    <a:pt x="7852944" y="1828800"/>
                  </a:moveTo>
                  <a:lnTo>
                    <a:pt x="7838253" y="1828800"/>
                  </a:lnTo>
                  <a:lnTo>
                    <a:pt x="7840033" y="1841500"/>
                  </a:lnTo>
                  <a:lnTo>
                    <a:pt x="7853959" y="1841500"/>
                  </a:lnTo>
                  <a:lnTo>
                    <a:pt x="7852944" y="1828800"/>
                  </a:lnTo>
                  <a:close/>
                </a:path>
                <a:path w="16372205" h="1841500">
                  <a:moveTo>
                    <a:pt x="8059503" y="1816100"/>
                  </a:moveTo>
                  <a:lnTo>
                    <a:pt x="7851938" y="1816100"/>
                  </a:lnTo>
                  <a:lnTo>
                    <a:pt x="7851310" y="1820582"/>
                  </a:lnTo>
                  <a:lnTo>
                    <a:pt x="7851291" y="1821120"/>
                  </a:lnTo>
                  <a:lnTo>
                    <a:pt x="7852944" y="1828800"/>
                  </a:lnTo>
                  <a:lnTo>
                    <a:pt x="7853959" y="1841500"/>
                  </a:lnTo>
                  <a:lnTo>
                    <a:pt x="7855362" y="1841500"/>
                  </a:lnTo>
                  <a:lnTo>
                    <a:pt x="7857899" y="1837548"/>
                  </a:lnTo>
                  <a:lnTo>
                    <a:pt x="7853802" y="1828800"/>
                  </a:lnTo>
                  <a:lnTo>
                    <a:pt x="8063189" y="1828800"/>
                  </a:lnTo>
                  <a:lnTo>
                    <a:pt x="8063594" y="1824524"/>
                  </a:lnTo>
                  <a:lnTo>
                    <a:pt x="8059503" y="1816100"/>
                  </a:lnTo>
                  <a:close/>
                </a:path>
                <a:path w="16372205" h="1841500">
                  <a:moveTo>
                    <a:pt x="7857905" y="1837561"/>
                  </a:moveTo>
                  <a:lnTo>
                    <a:pt x="7855362" y="1841500"/>
                  </a:lnTo>
                  <a:lnTo>
                    <a:pt x="7859750" y="1841500"/>
                  </a:lnTo>
                  <a:lnTo>
                    <a:pt x="7857905" y="1837561"/>
                  </a:lnTo>
                  <a:close/>
                </a:path>
                <a:path w="16372205" h="1841500">
                  <a:moveTo>
                    <a:pt x="7885424" y="1828800"/>
                  </a:moveTo>
                  <a:lnTo>
                    <a:pt x="7867624" y="1828800"/>
                  </a:lnTo>
                  <a:lnTo>
                    <a:pt x="7868639" y="1841500"/>
                  </a:lnTo>
                  <a:lnTo>
                    <a:pt x="7894398" y="1841500"/>
                  </a:lnTo>
                  <a:lnTo>
                    <a:pt x="7885424" y="1828800"/>
                  </a:lnTo>
                  <a:close/>
                </a:path>
                <a:path w="16372205" h="1841500">
                  <a:moveTo>
                    <a:pt x="7941862" y="1828800"/>
                  </a:moveTo>
                  <a:lnTo>
                    <a:pt x="7896356" y="1828800"/>
                  </a:lnTo>
                  <a:lnTo>
                    <a:pt x="7899790" y="1841500"/>
                  </a:lnTo>
                  <a:lnTo>
                    <a:pt x="7941936" y="1841500"/>
                  </a:lnTo>
                  <a:lnTo>
                    <a:pt x="7941862" y="1828800"/>
                  </a:lnTo>
                  <a:close/>
                </a:path>
                <a:path w="16372205" h="1841500">
                  <a:moveTo>
                    <a:pt x="7957632" y="1828800"/>
                  </a:moveTo>
                  <a:lnTo>
                    <a:pt x="7943967" y="1828800"/>
                  </a:lnTo>
                  <a:lnTo>
                    <a:pt x="7942334" y="1841500"/>
                  </a:lnTo>
                  <a:lnTo>
                    <a:pt x="7957244" y="1841500"/>
                  </a:lnTo>
                  <a:lnTo>
                    <a:pt x="7957632" y="1828800"/>
                  </a:lnTo>
                  <a:close/>
                </a:path>
                <a:path w="16372205" h="1841500">
                  <a:moveTo>
                    <a:pt x="7986667" y="1828800"/>
                  </a:moveTo>
                  <a:lnTo>
                    <a:pt x="7966846" y="1828800"/>
                  </a:lnTo>
                  <a:lnTo>
                    <a:pt x="7966144" y="1841500"/>
                  </a:lnTo>
                  <a:lnTo>
                    <a:pt x="7980500" y="1841500"/>
                  </a:lnTo>
                  <a:lnTo>
                    <a:pt x="7986667" y="1828800"/>
                  </a:lnTo>
                  <a:close/>
                </a:path>
                <a:path w="16372205" h="1841500">
                  <a:moveTo>
                    <a:pt x="8025315" y="1828800"/>
                  </a:moveTo>
                  <a:lnTo>
                    <a:pt x="7990803" y="1828800"/>
                  </a:lnTo>
                  <a:lnTo>
                    <a:pt x="7985034" y="1841500"/>
                  </a:lnTo>
                  <a:lnTo>
                    <a:pt x="8027891" y="1841500"/>
                  </a:lnTo>
                  <a:lnTo>
                    <a:pt x="8025315" y="1828800"/>
                  </a:lnTo>
                  <a:close/>
                </a:path>
                <a:path w="16372205" h="1841500">
                  <a:moveTo>
                    <a:pt x="8063189" y="1828800"/>
                  </a:moveTo>
                  <a:lnTo>
                    <a:pt x="8029064" y="1828800"/>
                  </a:lnTo>
                  <a:lnTo>
                    <a:pt x="8032886" y="1841500"/>
                  </a:lnTo>
                  <a:lnTo>
                    <a:pt x="8063806" y="1841500"/>
                  </a:lnTo>
                  <a:lnTo>
                    <a:pt x="8063189" y="1828800"/>
                  </a:lnTo>
                  <a:close/>
                </a:path>
                <a:path w="16372205" h="1841500">
                  <a:moveTo>
                    <a:pt x="8063603" y="1824542"/>
                  </a:moveTo>
                  <a:lnTo>
                    <a:pt x="8063189" y="1828800"/>
                  </a:lnTo>
                  <a:lnTo>
                    <a:pt x="8063806" y="1841500"/>
                  </a:lnTo>
                  <a:lnTo>
                    <a:pt x="8065042" y="1841500"/>
                  </a:lnTo>
                  <a:lnTo>
                    <a:pt x="8069105" y="1828800"/>
                  </a:lnTo>
                  <a:lnTo>
                    <a:pt x="8065670" y="1828800"/>
                  </a:lnTo>
                  <a:lnTo>
                    <a:pt x="8063603" y="1824542"/>
                  </a:lnTo>
                  <a:close/>
                </a:path>
                <a:path w="16372205" h="1841500">
                  <a:moveTo>
                    <a:pt x="8088235" y="1828800"/>
                  </a:moveTo>
                  <a:lnTo>
                    <a:pt x="8069105" y="1828800"/>
                  </a:lnTo>
                  <a:lnTo>
                    <a:pt x="8065042" y="1841500"/>
                  </a:lnTo>
                  <a:lnTo>
                    <a:pt x="8089481" y="1841500"/>
                  </a:lnTo>
                  <a:lnTo>
                    <a:pt x="8088235" y="1828800"/>
                  </a:lnTo>
                  <a:close/>
                </a:path>
                <a:path w="16372205" h="1841500">
                  <a:moveTo>
                    <a:pt x="8113910" y="1828800"/>
                  </a:moveTo>
                  <a:lnTo>
                    <a:pt x="8096591" y="1828800"/>
                  </a:lnTo>
                  <a:lnTo>
                    <a:pt x="8097208" y="1841500"/>
                  </a:lnTo>
                  <a:lnTo>
                    <a:pt x="8107952" y="1841500"/>
                  </a:lnTo>
                  <a:lnTo>
                    <a:pt x="8113910" y="1828800"/>
                  </a:lnTo>
                  <a:close/>
                </a:path>
                <a:path w="16372205" h="1841500">
                  <a:moveTo>
                    <a:pt x="8183038" y="1828800"/>
                  </a:moveTo>
                  <a:lnTo>
                    <a:pt x="8121019" y="1828800"/>
                  </a:lnTo>
                  <a:lnTo>
                    <a:pt x="8126977" y="1841500"/>
                  </a:lnTo>
                  <a:lnTo>
                    <a:pt x="8183572" y="1841500"/>
                  </a:lnTo>
                  <a:lnTo>
                    <a:pt x="8183038" y="1828800"/>
                  </a:lnTo>
                  <a:close/>
                </a:path>
                <a:path w="16372205" h="1841500">
                  <a:moveTo>
                    <a:pt x="8253319" y="1828800"/>
                  </a:moveTo>
                  <a:lnTo>
                    <a:pt x="8193164" y="1828800"/>
                  </a:lnTo>
                  <a:lnTo>
                    <a:pt x="8197886" y="1841500"/>
                  </a:lnTo>
                  <a:lnTo>
                    <a:pt x="8249916" y="1841500"/>
                  </a:lnTo>
                  <a:lnTo>
                    <a:pt x="8253319" y="1828800"/>
                  </a:lnTo>
                  <a:close/>
                </a:path>
                <a:path w="16372205" h="1841500">
                  <a:moveTo>
                    <a:pt x="8276365" y="1828800"/>
                  </a:moveTo>
                  <a:lnTo>
                    <a:pt x="8261675" y="1828800"/>
                  </a:lnTo>
                  <a:lnTo>
                    <a:pt x="8263455" y="1841500"/>
                  </a:lnTo>
                  <a:lnTo>
                    <a:pt x="8277381" y="1841500"/>
                  </a:lnTo>
                  <a:lnTo>
                    <a:pt x="8276365" y="1828800"/>
                  </a:lnTo>
                  <a:close/>
                </a:path>
                <a:path w="16372205" h="1841500">
                  <a:moveTo>
                    <a:pt x="8482924" y="1816100"/>
                  </a:moveTo>
                  <a:lnTo>
                    <a:pt x="8275360" y="1816100"/>
                  </a:lnTo>
                  <a:lnTo>
                    <a:pt x="8274732" y="1820582"/>
                  </a:lnTo>
                  <a:lnTo>
                    <a:pt x="8274713" y="1821120"/>
                  </a:lnTo>
                  <a:lnTo>
                    <a:pt x="8276365" y="1828800"/>
                  </a:lnTo>
                  <a:lnTo>
                    <a:pt x="8277381" y="1841500"/>
                  </a:lnTo>
                  <a:lnTo>
                    <a:pt x="8278784" y="1841500"/>
                  </a:lnTo>
                  <a:lnTo>
                    <a:pt x="8281316" y="1837577"/>
                  </a:lnTo>
                  <a:lnTo>
                    <a:pt x="8277213" y="1828800"/>
                  </a:lnTo>
                  <a:lnTo>
                    <a:pt x="8486600" y="1828800"/>
                  </a:lnTo>
                  <a:lnTo>
                    <a:pt x="8487016" y="1824524"/>
                  </a:lnTo>
                  <a:lnTo>
                    <a:pt x="8482924" y="1816100"/>
                  </a:lnTo>
                  <a:close/>
                </a:path>
                <a:path w="16372205" h="1841500">
                  <a:moveTo>
                    <a:pt x="8281325" y="1837564"/>
                  </a:moveTo>
                  <a:lnTo>
                    <a:pt x="8278784" y="1841500"/>
                  </a:lnTo>
                  <a:lnTo>
                    <a:pt x="8283171" y="1841500"/>
                  </a:lnTo>
                  <a:lnTo>
                    <a:pt x="8281325" y="1837564"/>
                  </a:lnTo>
                  <a:close/>
                </a:path>
                <a:path w="16372205" h="1841500">
                  <a:moveTo>
                    <a:pt x="8308836" y="1828800"/>
                  </a:moveTo>
                  <a:lnTo>
                    <a:pt x="8291045" y="1828800"/>
                  </a:lnTo>
                  <a:lnTo>
                    <a:pt x="8292051" y="1841500"/>
                  </a:lnTo>
                  <a:lnTo>
                    <a:pt x="8317820" y="1841500"/>
                  </a:lnTo>
                  <a:lnTo>
                    <a:pt x="8308836" y="1828800"/>
                  </a:lnTo>
                  <a:close/>
                </a:path>
                <a:path w="16372205" h="1841500">
                  <a:moveTo>
                    <a:pt x="8365284" y="1828800"/>
                  </a:moveTo>
                  <a:lnTo>
                    <a:pt x="8319767" y="1828800"/>
                  </a:lnTo>
                  <a:lnTo>
                    <a:pt x="8323202" y="1841500"/>
                  </a:lnTo>
                  <a:lnTo>
                    <a:pt x="8365357" y="1841500"/>
                  </a:lnTo>
                  <a:lnTo>
                    <a:pt x="8365284" y="1828800"/>
                  </a:lnTo>
                  <a:close/>
                </a:path>
                <a:path w="16372205" h="1841500">
                  <a:moveTo>
                    <a:pt x="8381043" y="1828800"/>
                  </a:moveTo>
                  <a:lnTo>
                    <a:pt x="8367389" y="1828800"/>
                  </a:lnTo>
                  <a:lnTo>
                    <a:pt x="8365745" y="1841500"/>
                  </a:lnTo>
                  <a:lnTo>
                    <a:pt x="8380655" y="1841500"/>
                  </a:lnTo>
                  <a:lnTo>
                    <a:pt x="8381043" y="1828800"/>
                  </a:lnTo>
                  <a:close/>
                </a:path>
                <a:path w="16372205" h="1841500">
                  <a:moveTo>
                    <a:pt x="8410089" y="1828800"/>
                  </a:moveTo>
                  <a:lnTo>
                    <a:pt x="8390257" y="1828800"/>
                  </a:lnTo>
                  <a:lnTo>
                    <a:pt x="8389556" y="1841500"/>
                  </a:lnTo>
                  <a:lnTo>
                    <a:pt x="8403922" y="1841500"/>
                  </a:lnTo>
                  <a:lnTo>
                    <a:pt x="8410089" y="1828800"/>
                  </a:lnTo>
                  <a:close/>
                </a:path>
                <a:path w="16372205" h="1841500">
                  <a:moveTo>
                    <a:pt x="8448727" y="1828800"/>
                  </a:moveTo>
                  <a:lnTo>
                    <a:pt x="8414225" y="1828800"/>
                  </a:lnTo>
                  <a:lnTo>
                    <a:pt x="8408445" y="1841500"/>
                  </a:lnTo>
                  <a:lnTo>
                    <a:pt x="8451302" y="1841500"/>
                  </a:lnTo>
                  <a:lnTo>
                    <a:pt x="8448727" y="1828800"/>
                  </a:lnTo>
                  <a:close/>
                </a:path>
                <a:path w="16372205" h="1841500">
                  <a:moveTo>
                    <a:pt x="8486600" y="1828800"/>
                  </a:moveTo>
                  <a:lnTo>
                    <a:pt x="8452475" y="1828800"/>
                  </a:lnTo>
                  <a:lnTo>
                    <a:pt x="8456297" y="1841500"/>
                  </a:lnTo>
                  <a:lnTo>
                    <a:pt x="8487218" y="1841500"/>
                  </a:lnTo>
                  <a:lnTo>
                    <a:pt x="8486600" y="1828800"/>
                  </a:lnTo>
                  <a:close/>
                </a:path>
                <a:path w="16372205" h="1841500">
                  <a:moveTo>
                    <a:pt x="8487016" y="1824524"/>
                  </a:moveTo>
                  <a:lnTo>
                    <a:pt x="8486600" y="1828800"/>
                  </a:lnTo>
                  <a:lnTo>
                    <a:pt x="8487218" y="1841500"/>
                  </a:lnTo>
                  <a:lnTo>
                    <a:pt x="8488464" y="1841500"/>
                  </a:lnTo>
                  <a:lnTo>
                    <a:pt x="8492526" y="1828800"/>
                  </a:lnTo>
                  <a:lnTo>
                    <a:pt x="8489092" y="1828800"/>
                  </a:lnTo>
                  <a:lnTo>
                    <a:pt x="8487016" y="1824524"/>
                  </a:lnTo>
                  <a:close/>
                </a:path>
                <a:path w="16372205" h="1841500">
                  <a:moveTo>
                    <a:pt x="8511657" y="1828800"/>
                  </a:moveTo>
                  <a:lnTo>
                    <a:pt x="8492526" y="1828800"/>
                  </a:lnTo>
                  <a:lnTo>
                    <a:pt x="8488464" y="1841500"/>
                  </a:lnTo>
                  <a:lnTo>
                    <a:pt x="8512892" y="1841500"/>
                  </a:lnTo>
                  <a:lnTo>
                    <a:pt x="8511657" y="1828800"/>
                  </a:lnTo>
                  <a:close/>
                </a:path>
                <a:path w="16372205" h="1841500">
                  <a:moveTo>
                    <a:pt x="8537331" y="1828800"/>
                  </a:moveTo>
                  <a:lnTo>
                    <a:pt x="8520002" y="1828800"/>
                  </a:lnTo>
                  <a:lnTo>
                    <a:pt x="8520630" y="1841500"/>
                  </a:lnTo>
                  <a:lnTo>
                    <a:pt x="8531373" y="1841500"/>
                  </a:lnTo>
                  <a:lnTo>
                    <a:pt x="8537331" y="1828800"/>
                  </a:lnTo>
                  <a:close/>
                </a:path>
                <a:path w="16372205" h="1841500">
                  <a:moveTo>
                    <a:pt x="8606449" y="1828800"/>
                  </a:moveTo>
                  <a:lnTo>
                    <a:pt x="8544441" y="1828800"/>
                  </a:lnTo>
                  <a:lnTo>
                    <a:pt x="8550399" y="1841500"/>
                  </a:lnTo>
                  <a:lnTo>
                    <a:pt x="8606994" y="1841500"/>
                  </a:lnTo>
                  <a:lnTo>
                    <a:pt x="8606449" y="1828800"/>
                  </a:lnTo>
                  <a:close/>
                </a:path>
                <a:path w="16372205" h="1841500">
                  <a:moveTo>
                    <a:pt x="8676741" y="1828800"/>
                  </a:moveTo>
                  <a:lnTo>
                    <a:pt x="8616585" y="1828800"/>
                  </a:lnTo>
                  <a:lnTo>
                    <a:pt x="8621297" y="1841500"/>
                  </a:lnTo>
                  <a:lnTo>
                    <a:pt x="8673338" y="1841500"/>
                  </a:lnTo>
                  <a:lnTo>
                    <a:pt x="8676741" y="1828800"/>
                  </a:lnTo>
                  <a:close/>
                </a:path>
                <a:path w="16372205" h="1841500">
                  <a:moveTo>
                    <a:pt x="8698101" y="1828800"/>
                  </a:moveTo>
                  <a:lnTo>
                    <a:pt x="8685086" y="1828800"/>
                  </a:lnTo>
                  <a:lnTo>
                    <a:pt x="8686866" y="1841500"/>
                  </a:lnTo>
                  <a:lnTo>
                    <a:pt x="8696960" y="1841500"/>
                  </a:lnTo>
                  <a:lnTo>
                    <a:pt x="8698101" y="1828800"/>
                  </a:lnTo>
                  <a:close/>
                </a:path>
                <a:path w="16372205" h="1841500">
                  <a:moveTo>
                    <a:pt x="8906838" y="1803400"/>
                  </a:moveTo>
                  <a:lnTo>
                    <a:pt x="8892336" y="1803400"/>
                  </a:lnTo>
                  <a:lnTo>
                    <a:pt x="8894556" y="1816100"/>
                  </a:lnTo>
                  <a:lnTo>
                    <a:pt x="8698771" y="1816100"/>
                  </a:lnTo>
                  <a:lnTo>
                    <a:pt x="8698147" y="1820582"/>
                  </a:lnTo>
                  <a:lnTo>
                    <a:pt x="8698101" y="1828800"/>
                  </a:lnTo>
                  <a:lnTo>
                    <a:pt x="8696960" y="1841500"/>
                  </a:lnTo>
                  <a:lnTo>
                    <a:pt x="8706583" y="1841500"/>
                  </a:lnTo>
                  <a:lnTo>
                    <a:pt x="8700635" y="1828800"/>
                  </a:lnTo>
                  <a:lnTo>
                    <a:pt x="8910021" y="1828800"/>
                  </a:lnTo>
                  <a:lnTo>
                    <a:pt x="8911257" y="1816100"/>
                  </a:lnTo>
                  <a:lnTo>
                    <a:pt x="8911565" y="1815488"/>
                  </a:lnTo>
                  <a:lnTo>
                    <a:pt x="8906838" y="1803400"/>
                  </a:lnTo>
                  <a:close/>
                </a:path>
                <a:path w="16372205" h="1841500">
                  <a:moveTo>
                    <a:pt x="8712823" y="1828800"/>
                  </a:moveTo>
                  <a:lnTo>
                    <a:pt x="8700635" y="1828800"/>
                  </a:lnTo>
                  <a:lnTo>
                    <a:pt x="8706583" y="1841500"/>
                  </a:lnTo>
                  <a:lnTo>
                    <a:pt x="8711075" y="1841500"/>
                  </a:lnTo>
                  <a:lnTo>
                    <a:pt x="8712823" y="1828800"/>
                  </a:lnTo>
                  <a:close/>
                </a:path>
                <a:path w="16372205" h="1841500">
                  <a:moveTo>
                    <a:pt x="8778518" y="1828800"/>
                  </a:moveTo>
                  <a:lnTo>
                    <a:pt x="8714582" y="1828800"/>
                  </a:lnTo>
                  <a:lnTo>
                    <a:pt x="8722593" y="1841500"/>
                  </a:lnTo>
                  <a:lnTo>
                    <a:pt x="8779271" y="1841500"/>
                  </a:lnTo>
                  <a:lnTo>
                    <a:pt x="8778518" y="1828800"/>
                  </a:lnTo>
                  <a:close/>
                </a:path>
                <a:path w="16372205" h="1841500">
                  <a:moveTo>
                    <a:pt x="8795072" y="1828800"/>
                  </a:moveTo>
                  <a:lnTo>
                    <a:pt x="8778518" y="1828800"/>
                  </a:lnTo>
                  <a:lnTo>
                    <a:pt x="8785533" y="1841500"/>
                  </a:lnTo>
                  <a:lnTo>
                    <a:pt x="8798496" y="1841500"/>
                  </a:lnTo>
                  <a:lnTo>
                    <a:pt x="8795072" y="1828800"/>
                  </a:lnTo>
                  <a:close/>
                </a:path>
                <a:path w="16372205" h="1841500">
                  <a:moveTo>
                    <a:pt x="8831439" y="1828800"/>
                  </a:moveTo>
                  <a:lnTo>
                    <a:pt x="8808653" y="1828800"/>
                  </a:lnTo>
                  <a:lnTo>
                    <a:pt x="8802768" y="1841500"/>
                  </a:lnTo>
                  <a:lnTo>
                    <a:pt x="8838254" y="1841500"/>
                  </a:lnTo>
                  <a:lnTo>
                    <a:pt x="8831439" y="1828800"/>
                  </a:lnTo>
                  <a:close/>
                </a:path>
                <a:path w="16372205" h="1841500">
                  <a:moveTo>
                    <a:pt x="8875101" y="1828800"/>
                  </a:moveTo>
                  <a:lnTo>
                    <a:pt x="8842296" y="1828800"/>
                  </a:lnTo>
                  <a:lnTo>
                    <a:pt x="8849154" y="1841500"/>
                  </a:lnTo>
                  <a:lnTo>
                    <a:pt x="8876546" y="1841500"/>
                  </a:lnTo>
                  <a:lnTo>
                    <a:pt x="8875101" y="1828800"/>
                  </a:lnTo>
                  <a:close/>
                </a:path>
                <a:path w="16372205" h="1841500">
                  <a:moveTo>
                    <a:pt x="8909614" y="1828800"/>
                  </a:moveTo>
                  <a:lnTo>
                    <a:pt x="8875101" y="1828800"/>
                  </a:lnTo>
                  <a:lnTo>
                    <a:pt x="8883342" y="1841500"/>
                  </a:lnTo>
                  <a:lnTo>
                    <a:pt x="8906304" y="1841500"/>
                  </a:lnTo>
                  <a:lnTo>
                    <a:pt x="8909614" y="1828800"/>
                  </a:lnTo>
                  <a:close/>
                </a:path>
                <a:path w="16372205" h="1841500">
                  <a:moveTo>
                    <a:pt x="8911569" y="1815498"/>
                  </a:moveTo>
                  <a:lnTo>
                    <a:pt x="8911257" y="1816100"/>
                  </a:lnTo>
                  <a:lnTo>
                    <a:pt x="8910021" y="1828800"/>
                  </a:lnTo>
                  <a:lnTo>
                    <a:pt x="8910639" y="1841500"/>
                  </a:lnTo>
                  <a:lnTo>
                    <a:pt x="8936314" y="1841500"/>
                  </a:lnTo>
                  <a:lnTo>
                    <a:pt x="8935068" y="1828800"/>
                  </a:lnTo>
                  <a:lnTo>
                    <a:pt x="8912088" y="1828800"/>
                  </a:lnTo>
                  <a:lnTo>
                    <a:pt x="8911843" y="1817851"/>
                  </a:lnTo>
                  <a:lnTo>
                    <a:pt x="8911749" y="1815958"/>
                  </a:lnTo>
                  <a:lnTo>
                    <a:pt x="8911569" y="1815498"/>
                  </a:lnTo>
                  <a:close/>
                </a:path>
                <a:path w="16372205" h="1841500">
                  <a:moveTo>
                    <a:pt x="8960742" y="1828800"/>
                  </a:moveTo>
                  <a:lnTo>
                    <a:pt x="8943424" y="1828800"/>
                  </a:lnTo>
                  <a:lnTo>
                    <a:pt x="8944041" y="1841500"/>
                  </a:lnTo>
                  <a:lnTo>
                    <a:pt x="8954795" y="1841500"/>
                  </a:lnTo>
                  <a:lnTo>
                    <a:pt x="8960742" y="1828800"/>
                  </a:lnTo>
                  <a:close/>
                </a:path>
                <a:path w="16372205" h="1841500">
                  <a:moveTo>
                    <a:pt x="9029871" y="1828800"/>
                  </a:moveTo>
                  <a:lnTo>
                    <a:pt x="8967863" y="1828800"/>
                  </a:lnTo>
                  <a:lnTo>
                    <a:pt x="8973810" y="1841500"/>
                  </a:lnTo>
                  <a:lnTo>
                    <a:pt x="9030416" y="1841500"/>
                  </a:lnTo>
                  <a:lnTo>
                    <a:pt x="9029871" y="1828800"/>
                  </a:lnTo>
                  <a:close/>
                </a:path>
                <a:path w="16372205" h="1841500">
                  <a:moveTo>
                    <a:pt x="9100152" y="1828800"/>
                  </a:moveTo>
                  <a:lnTo>
                    <a:pt x="9039996" y="1828800"/>
                  </a:lnTo>
                  <a:lnTo>
                    <a:pt x="9044719" y="1841500"/>
                  </a:lnTo>
                  <a:lnTo>
                    <a:pt x="9096759" y="1841500"/>
                  </a:lnTo>
                  <a:lnTo>
                    <a:pt x="9100152" y="1828800"/>
                  </a:lnTo>
                  <a:close/>
                </a:path>
                <a:path w="16372205" h="1841500">
                  <a:moveTo>
                    <a:pt x="9123198" y="1828800"/>
                  </a:moveTo>
                  <a:lnTo>
                    <a:pt x="9108508" y="1828800"/>
                  </a:lnTo>
                  <a:lnTo>
                    <a:pt x="9110288" y="1841500"/>
                  </a:lnTo>
                  <a:lnTo>
                    <a:pt x="9124214" y="1841500"/>
                  </a:lnTo>
                  <a:lnTo>
                    <a:pt x="9123198" y="1828800"/>
                  </a:lnTo>
                  <a:close/>
                </a:path>
                <a:path w="16372205" h="1841500">
                  <a:moveTo>
                    <a:pt x="9332888" y="1816100"/>
                  </a:moveTo>
                  <a:lnTo>
                    <a:pt x="9122193" y="1816100"/>
                  </a:lnTo>
                  <a:lnTo>
                    <a:pt x="9121565" y="1820582"/>
                  </a:lnTo>
                  <a:lnTo>
                    <a:pt x="9121546" y="1821120"/>
                  </a:lnTo>
                  <a:lnTo>
                    <a:pt x="9123198" y="1828800"/>
                  </a:lnTo>
                  <a:lnTo>
                    <a:pt x="9124214" y="1841500"/>
                  </a:lnTo>
                  <a:lnTo>
                    <a:pt x="9125617" y="1841500"/>
                  </a:lnTo>
                  <a:lnTo>
                    <a:pt x="9128149" y="1837577"/>
                  </a:lnTo>
                  <a:lnTo>
                    <a:pt x="9124046" y="1828800"/>
                  </a:lnTo>
                  <a:lnTo>
                    <a:pt x="9333412" y="1828800"/>
                  </a:lnTo>
                  <a:lnTo>
                    <a:pt x="9334117" y="1821675"/>
                  </a:lnTo>
                  <a:lnTo>
                    <a:pt x="9334018" y="1820825"/>
                  </a:lnTo>
                  <a:lnTo>
                    <a:pt x="9332888" y="1816100"/>
                  </a:lnTo>
                  <a:close/>
                </a:path>
                <a:path w="16372205" h="1841500">
                  <a:moveTo>
                    <a:pt x="9128158" y="1837564"/>
                  </a:moveTo>
                  <a:lnTo>
                    <a:pt x="9125617" y="1841500"/>
                  </a:lnTo>
                  <a:lnTo>
                    <a:pt x="9130004" y="1841500"/>
                  </a:lnTo>
                  <a:lnTo>
                    <a:pt x="9128158" y="1837564"/>
                  </a:lnTo>
                  <a:close/>
                </a:path>
                <a:path w="16372205" h="1841500">
                  <a:moveTo>
                    <a:pt x="9155668" y="1828800"/>
                  </a:moveTo>
                  <a:lnTo>
                    <a:pt x="9137878" y="1828800"/>
                  </a:lnTo>
                  <a:lnTo>
                    <a:pt x="9138894" y="1841500"/>
                  </a:lnTo>
                  <a:lnTo>
                    <a:pt x="9164621" y="1841500"/>
                  </a:lnTo>
                  <a:lnTo>
                    <a:pt x="9155668" y="1828800"/>
                  </a:lnTo>
                  <a:close/>
                </a:path>
                <a:path w="16372205" h="1841500">
                  <a:moveTo>
                    <a:pt x="9212159" y="1828800"/>
                  </a:moveTo>
                  <a:lnTo>
                    <a:pt x="9166610" y="1828800"/>
                  </a:lnTo>
                  <a:lnTo>
                    <a:pt x="9170066" y="1841500"/>
                  </a:lnTo>
                  <a:lnTo>
                    <a:pt x="9212159" y="1841500"/>
                  </a:lnTo>
                  <a:lnTo>
                    <a:pt x="9212159" y="1828800"/>
                  </a:lnTo>
                  <a:close/>
                </a:path>
                <a:path w="16372205" h="1841500">
                  <a:moveTo>
                    <a:pt x="9227865" y="1828800"/>
                  </a:moveTo>
                  <a:lnTo>
                    <a:pt x="9214253" y="1828800"/>
                  </a:lnTo>
                  <a:lnTo>
                    <a:pt x="9212578" y="1841500"/>
                  </a:lnTo>
                  <a:lnTo>
                    <a:pt x="9227446" y="1841500"/>
                  </a:lnTo>
                  <a:lnTo>
                    <a:pt x="9227865" y="1828800"/>
                  </a:lnTo>
                  <a:close/>
                </a:path>
                <a:path w="16372205" h="1841500">
                  <a:moveTo>
                    <a:pt x="9256974" y="1828800"/>
                  </a:moveTo>
                  <a:lnTo>
                    <a:pt x="9237080" y="1828800"/>
                  </a:lnTo>
                  <a:lnTo>
                    <a:pt x="9236347" y="1841500"/>
                  </a:lnTo>
                  <a:lnTo>
                    <a:pt x="9250796" y="1841500"/>
                  </a:lnTo>
                  <a:lnTo>
                    <a:pt x="9256974" y="1828800"/>
                  </a:lnTo>
                  <a:close/>
                </a:path>
                <a:path w="16372205" h="1841500">
                  <a:moveTo>
                    <a:pt x="9295612" y="1828800"/>
                  </a:moveTo>
                  <a:lnTo>
                    <a:pt x="9261058" y="1828800"/>
                  </a:lnTo>
                  <a:lnTo>
                    <a:pt x="9255299" y="1841500"/>
                  </a:lnTo>
                  <a:lnTo>
                    <a:pt x="9298125" y="1841500"/>
                  </a:lnTo>
                  <a:lnTo>
                    <a:pt x="9295612" y="1828800"/>
                  </a:lnTo>
                  <a:close/>
                </a:path>
                <a:path w="16372205" h="1841500">
                  <a:moveTo>
                    <a:pt x="9333412" y="1828800"/>
                  </a:moveTo>
                  <a:lnTo>
                    <a:pt x="9299277" y="1828800"/>
                  </a:lnTo>
                  <a:lnTo>
                    <a:pt x="9303151" y="1841500"/>
                  </a:lnTo>
                  <a:lnTo>
                    <a:pt x="9334040" y="1841500"/>
                  </a:lnTo>
                  <a:lnTo>
                    <a:pt x="9333412" y="1828800"/>
                  </a:lnTo>
                  <a:close/>
                </a:path>
                <a:path w="16372205" h="1841500">
                  <a:moveTo>
                    <a:pt x="9334147" y="1821365"/>
                  </a:moveTo>
                  <a:lnTo>
                    <a:pt x="9333412" y="1828800"/>
                  </a:lnTo>
                  <a:lnTo>
                    <a:pt x="9334040" y="1841500"/>
                  </a:lnTo>
                  <a:lnTo>
                    <a:pt x="9335296" y="1841500"/>
                  </a:lnTo>
                  <a:lnTo>
                    <a:pt x="9339380" y="1828800"/>
                  </a:lnTo>
                  <a:lnTo>
                    <a:pt x="9335925" y="1828800"/>
                  </a:lnTo>
                  <a:lnTo>
                    <a:pt x="9334147" y="1821365"/>
                  </a:lnTo>
                  <a:close/>
                </a:path>
                <a:path w="16372205" h="1841500">
                  <a:moveTo>
                    <a:pt x="9358542" y="1828800"/>
                  </a:moveTo>
                  <a:lnTo>
                    <a:pt x="9339380" y="1828800"/>
                  </a:lnTo>
                  <a:lnTo>
                    <a:pt x="9335296" y="1841500"/>
                  </a:lnTo>
                  <a:lnTo>
                    <a:pt x="9359694" y="1841500"/>
                  </a:lnTo>
                  <a:lnTo>
                    <a:pt x="9358542" y="1828800"/>
                  </a:lnTo>
                  <a:close/>
                </a:path>
                <a:path w="16372205" h="1841500">
                  <a:moveTo>
                    <a:pt x="9380217" y="1828800"/>
                  </a:moveTo>
                  <a:lnTo>
                    <a:pt x="9366814" y="1828800"/>
                  </a:lnTo>
                  <a:lnTo>
                    <a:pt x="9367442" y="1841500"/>
                  </a:lnTo>
                  <a:lnTo>
                    <a:pt x="9378227" y="1841500"/>
                  </a:lnTo>
                  <a:lnTo>
                    <a:pt x="9380217" y="1828800"/>
                  </a:lnTo>
                  <a:close/>
                </a:path>
                <a:path w="16372205" h="1841500">
                  <a:moveTo>
                    <a:pt x="9453303" y="1828800"/>
                  </a:moveTo>
                  <a:lnTo>
                    <a:pt x="9391316" y="1828800"/>
                  </a:lnTo>
                  <a:lnTo>
                    <a:pt x="9397284" y="1841500"/>
                  </a:lnTo>
                  <a:lnTo>
                    <a:pt x="9453827" y="1841500"/>
                  </a:lnTo>
                  <a:lnTo>
                    <a:pt x="9453303" y="1828800"/>
                  </a:lnTo>
                  <a:close/>
                </a:path>
                <a:path w="16372205" h="1841500">
                  <a:moveTo>
                    <a:pt x="9523563" y="1828800"/>
                  </a:moveTo>
                  <a:lnTo>
                    <a:pt x="9463460" y="1828800"/>
                  </a:lnTo>
                  <a:lnTo>
                    <a:pt x="9468172" y="1841500"/>
                  </a:lnTo>
                  <a:lnTo>
                    <a:pt x="9520212" y="1841500"/>
                  </a:lnTo>
                  <a:lnTo>
                    <a:pt x="9523563" y="1828800"/>
                  </a:lnTo>
                  <a:close/>
                </a:path>
                <a:path w="16372205" h="1841500">
                  <a:moveTo>
                    <a:pt x="9544924" y="1828800"/>
                  </a:moveTo>
                  <a:lnTo>
                    <a:pt x="9531940" y="1828800"/>
                  </a:lnTo>
                  <a:lnTo>
                    <a:pt x="9533720" y="1841500"/>
                  </a:lnTo>
                  <a:lnTo>
                    <a:pt x="9543772" y="1841500"/>
                  </a:lnTo>
                  <a:lnTo>
                    <a:pt x="9544924" y="1828800"/>
                  </a:lnTo>
                  <a:close/>
                </a:path>
                <a:path w="16372205" h="1841500">
                  <a:moveTo>
                    <a:pt x="9753713" y="1803400"/>
                  </a:moveTo>
                  <a:lnTo>
                    <a:pt x="9739158" y="1803400"/>
                  </a:lnTo>
                  <a:lnTo>
                    <a:pt x="9741357" y="1816100"/>
                  </a:lnTo>
                  <a:lnTo>
                    <a:pt x="9545656" y="1816100"/>
                  </a:lnTo>
                  <a:lnTo>
                    <a:pt x="9545028" y="1820582"/>
                  </a:lnTo>
                  <a:lnTo>
                    <a:pt x="9544924" y="1828800"/>
                  </a:lnTo>
                  <a:lnTo>
                    <a:pt x="9543772" y="1841500"/>
                  </a:lnTo>
                  <a:lnTo>
                    <a:pt x="9551939" y="1841500"/>
                  </a:lnTo>
                  <a:lnTo>
                    <a:pt x="9552762" y="1840132"/>
                  </a:lnTo>
                  <a:lnTo>
                    <a:pt x="9547437" y="1828800"/>
                  </a:lnTo>
                  <a:lnTo>
                    <a:pt x="9758320" y="1828800"/>
                  </a:lnTo>
                  <a:lnTo>
                    <a:pt x="9755598" y="1816100"/>
                  </a:lnTo>
                  <a:lnTo>
                    <a:pt x="9756831" y="1811565"/>
                  </a:lnTo>
                  <a:lnTo>
                    <a:pt x="9756842" y="1811421"/>
                  </a:lnTo>
                  <a:lnTo>
                    <a:pt x="9753713" y="1803400"/>
                  </a:lnTo>
                  <a:close/>
                </a:path>
                <a:path w="16372205" h="1841500">
                  <a:moveTo>
                    <a:pt x="9552767" y="1840142"/>
                  </a:moveTo>
                  <a:lnTo>
                    <a:pt x="9551939" y="1841500"/>
                  </a:lnTo>
                  <a:lnTo>
                    <a:pt x="9553405" y="1841500"/>
                  </a:lnTo>
                  <a:lnTo>
                    <a:pt x="9552767" y="1840142"/>
                  </a:lnTo>
                  <a:close/>
                </a:path>
                <a:path w="16372205" h="1841500">
                  <a:moveTo>
                    <a:pt x="9625340" y="1828800"/>
                  </a:moveTo>
                  <a:lnTo>
                    <a:pt x="9561468" y="1828800"/>
                  </a:lnTo>
                  <a:lnTo>
                    <a:pt x="9569425" y="1841500"/>
                  </a:lnTo>
                  <a:lnTo>
                    <a:pt x="9626073" y="1841500"/>
                  </a:lnTo>
                  <a:lnTo>
                    <a:pt x="9625340" y="1828800"/>
                  </a:lnTo>
                  <a:close/>
                </a:path>
                <a:path w="16372205" h="1841500">
                  <a:moveTo>
                    <a:pt x="9641884" y="1828800"/>
                  </a:moveTo>
                  <a:lnTo>
                    <a:pt x="9625340" y="1828800"/>
                  </a:lnTo>
                  <a:lnTo>
                    <a:pt x="9628900" y="1841500"/>
                  </a:lnTo>
                  <a:lnTo>
                    <a:pt x="9645339" y="1841500"/>
                  </a:lnTo>
                  <a:lnTo>
                    <a:pt x="9641884" y="1828800"/>
                  </a:lnTo>
                  <a:close/>
                </a:path>
                <a:path w="16372205" h="1841500">
                  <a:moveTo>
                    <a:pt x="9678305" y="1828800"/>
                  </a:moveTo>
                  <a:lnTo>
                    <a:pt x="9655496" y="1828800"/>
                  </a:lnTo>
                  <a:lnTo>
                    <a:pt x="9649632" y="1841500"/>
                  </a:lnTo>
                  <a:lnTo>
                    <a:pt x="9685129" y="1841500"/>
                  </a:lnTo>
                  <a:lnTo>
                    <a:pt x="9678305" y="1828800"/>
                  </a:lnTo>
                  <a:close/>
                </a:path>
                <a:path w="16372205" h="1841500">
                  <a:moveTo>
                    <a:pt x="9721986" y="1828800"/>
                  </a:moveTo>
                  <a:lnTo>
                    <a:pt x="9689108" y="1828800"/>
                  </a:lnTo>
                  <a:lnTo>
                    <a:pt x="9696018" y="1841500"/>
                  </a:lnTo>
                  <a:lnTo>
                    <a:pt x="9723347" y="1841500"/>
                  </a:lnTo>
                  <a:lnTo>
                    <a:pt x="9721986" y="1828800"/>
                  </a:lnTo>
                  <a:close/>
                </a:path>
                <a:path w="16372205" h="1841500">
                  <a:moveTo>
                    <a:pt x="9756481" y="1828800"/>
                  </a:moveTo>
                  <a:lnTo>
                    <a:pt x="9721986" y="1828800"/>
                  </a:lnTo>
                  <a:lnTo>
                    <a:pt x="9730153" y="1841500"/>
                  </a:lnTo>
                  <a:lnTo>
                    <a:pt x="9753189" y="1841500"/>
                  </a:lnTo>
                  <a:lnTo>
                    <a:pt x="9756481" y="1828800"/>
                  </a:lnTo>
                  <a:close/>
                </a:path>
                <a:path w="16372205" h="1841500">
                  <a:moveTo>
                    <a:pt x="9756859" y="1811464"/>
                  </a:moveTo>
                  <a:lnTo>
                    <a:pt x="9755598" y="1816100"/>
                  </a:lnTo>
                  <a:lnTo>
                    <a:pt x="9758320" y="1828800"/>
                  </a:lnTo>
                  <a:lnTo>
                    <a:pt x="9759367" y="1841500"/>
                  </a:lnTo>
                  <a:lnTo>
                    <a:pt x="9760728" y="1841500"/>
                  </a:lnTo>
                  <a:lnTo>
                    <a:pt x="9768896" y="1828800"/>
                  </a:lnTo>
                  <a:lnTo>
                    <a:pt x="9758948" y="1828800"/>
                  </a:lnTo>
                  <a:lnTo>
                    <a:pt x="9758699" y="1817545"/>
                  </a:lnTo>
                  <a:lnTo>
                    <a:pt x="9758612" y="1815958"/>
                  </a:lnTo>
                  <a:lnTo>
                    <a:pt x="9756859" y="1811464"/>
                  </a:lnTo>
                  <a:close/>
                </a:path>
                <a:path w="16372205" h="1841500">
                  <a:moveTo>
                    <a:pt x="9790780" y="1828800"/>
                  </a:moveTo>
                  <a:lnTo>
                    <a:pt x="9772979" y="1828800"/>
                  </a:lnTo>
                  <a:lnTo>
                    <a:pt x="9774027" y="1841500"/>
                  </a:lnTo>
                  <a:lnTo>
                    <a:pt x="9799785" y="1841500"/>
                  </a:lnTo>
                  <a:lnTo>
                    <a:pt x="9790780" y="1828800"/>
                  </a:lnTo>
                  <a:close/>
                </a:path>
                <a:path w="16372205" h="1841500">
                  <a:moveTo>
                    <a:pt x="9847218" y="1828800"/>
                  </a:moveTo>
                  <a:lnTo>
                    <a:pt x="9801774" y="1828800"/>
                  </a:lnTo>
                  <a:lnTo>
                    <a:pt x="9808580" y="1841500"/>
                  </a:lnTo>
                  <a:lnTo>
                    <a:pt x="9847323" y="1841500"/>
                  </a:lnTo>
                  <a:lnTo>
                    <a:pt x="9847218" y="1828800"/>
                  </a:lnTo>
                  <a:close/>
                </a:path>
                <a:path w="16372205" h="1841500">
                  <a:moveTo>
                    <a:pt x="9863029" y="1828800"/>
                  </a:moveTo>
                  <a:lnTo>
                    <a:pt x="9849312" y="1828800"/>
                  </a:lnTo>
                  <a:lnTo>
                    <a:pt x="9847742" y="1841500"/>
                  </a:lnTo>
                  <a:lnTo>
                    <a:pt x="9862610" y="1841500"/>
                  </a:lnTo>
                  <a:lnTo>
                    <a:pt x="9863029" y="1828800"/>
                  </a:lnTo>
                  <a:close/>
                </a:path>
                <a:path w="16372205" h="1841500">
                  <a:moveTo>
                    <a:pt x="9892033" y="1828800"/>
                  </a:moveTo>
                  <a:lnTo>
                    <a:pt x="9872243" y="1828800"/>
                  </a:lnTo>
                  <a:lnTo>
                    <a:pt x="9871510" y="1841500"/>
                  </a:lnTo>
                  <a:lnTo>
                    <a:pt x="9885856" y="1841500"/>
                  </a:lnTo>
                  <a:lnTo>
                    <a:pt x="9892033" y="1828800"/>
                  </a:lnTo>
                  <a:close/>
                </a:path>
                <a:path w="16372205" h="1841500">
                  <a:moveTo>
                    <a:pt x="9930671" y="1828800"/>
                  </a:moveTo>
                  <a:lnTo>
                    <a:pt x="9896222" y="1828800"/>
                  </a:lnTo>
                  <a:lnTo>
                    <a:pt x="9890463" y="1841500"/>
                  </a:lnTo>
                  <a:lnTo>
                    <a:pt x="9933289" y="1841500"/>
                  </a:lnTo>
                  <a:lnTo>
                    <a:pt x="9930671" y="1828800"/>
                  </a:lnTo>
                  <a:close/>
                </a:path>
                <a:path w="16372205" h="1841500">
                  <a:moveTo>
                    <a:pt x="9766592" y="1803400"/>
                  </a:moveTo>
                  <a:lnTo>
                    <a:pt x="9759053" y="1803400"/>
                  </a:lnTo>
                  <a:lnTo>
                    <a:pt x="9756871" y="1811421"/>
                  </a:lnTo>
                  <a:lnTo>
                    <a:pt x="9756898" y="1811565"/>
                  </a:lnTo>
                  <a:lnTo>
                    <a:pt x="9758612" y="1815958"/>
                  </a:lnTo>
                  <a:lnTo>
                    <a:pt x="9758699" y="1817545"/>
                  </a:lnTo>
                  <a:lnTo>
                    <a:pt x="9758948" y="1828800"/>
                  </a:lnTo>
                  <a:lnTo>
                    <a:pt x="9934440" y="1828800"/>
                  </a:lnTo>
                  <a:lnTo>
                    <a:pt x="9938315" y="1841500"/>
                  </a:lnTo>
                  <a:lnTo>
                    <a:pt x="9969204" y="1841500"/>
                  </a:lnTo>
                  <a:lnTo>
                    <a:pt x="9968576" y="1828800"/>
                  </a:lnTo>
                  <a:lnTo>
                    <a:pt x="9969280" y="1821675"/>
                  </a:lnTo>
                  <a:lnTo>
                    <a:pt x="9969182" y="1820825"/>
                  </a:lnTo>
                  <a:lnTo>
                    <a:pt x="9968052" y="1816100"/>
                  </a:lnTo>
                  <a:lnTo>
                    <a:pt x="9765545" y="1816100"/>
                  </a:lnTo>
                  <a:lnTo>
                    <a:pt x="9766592" y="1803400"/>
                  </a:lnTo>
                  <a:close/>
                </a:path>
                <a:path w="16372205" h="1841500">
                  <a:moveTo>
                    <a:pt x="9969311" y="1821365"/>
                  </a:moveTo>
                  <a:lnTo>
                    <a:pt x="9968576" y="1828800"/>
                  </a:lnTo>
                  <a:lnTo>
                    <a:pt x="9969204" y="1841500"/>
                  </a:lnTo>
                  <a:lnTo>
                    <a:pt x="9970460" y="1841500"/>
                  </a:lnTo>
                  <a:lnTo>
                    <a:pt x="9974439" y="1828800"/>
                  </a:lnTo>
                  <a:lnTo>
                    <a:pt x="9971089" y="1828800"/>
                  </a:lnTo>
                  <a:lnTo>
                    <a:pt x="9969311" y="1821365"/>
                  </a:lnTo>
                  <a:close/>
                </a:path>
                <a:path w="16372205" h="1841500">
                  <a:moveTo>
                    <a:pt x="9993601" y="1828800"/>
                  </a:moveTo>
                  <a:lnTo>
                    <a:pt x="9974439" y="1828800"/>
                  </a:lnTo>
                  <a:lnTo>
                    <a:pt x="9970460" y="1841500"/>
                  </a:lnTo>
                  <a:lnTo>
                    <a:pt x="9994857" y="1841500"/>
                  </a:lnTo>
                  <a:lnTo>
                    <a:pt x="9993601" y="1828800"/>
                  </a:lnTo>
                  <a:close/>
                </a:path>
                <a:path w="16372205" h="1841500">
                  <a:moveTo>
                    <a:pt x="10015380" y="1828800"/>
                  </a:moveTo>
                  <a:lnTo>
                    <a:pt x="10001978" y="1828800"/>
                  </a:lnTo>
                  <a:lnTo>
                    <a:pt x="10002606" y="1841500"/>
                  </a:lnTo>
                  <a:lnTo>
                    <a:pt x="10013286" y="1841500"/>
                  </a:lnTo>
                  <a:lnTo>
                    <a:pt x="10015380" y="1828800"/>
                  </a:lnTo>
                  <a:close/>
                </a:path>
                <a:path w="16372205" h="1841500">
                  <a:moveTo>
                    <a:pt x="10088467" y="1828800"/>
                  </a:moveTo>
                  <a:lnTo>
                    <a:pt x="10026375" y="1828800"/>
                  </a:lnTo>
                  <a:lnTo>
                    <a:pt x="10032343" y="1841500"/>
                  </a:lnTo>
                  <a:lnTo>
                    <a:pt x="10088991" y="1841500"/>
                  </a:lnTo>
                  <a:lnTo>
                    <a:pt x="10088467" y="1828800"/>
                  </a:lnTo>
                  <a:close/>
                </a:path>
                <a:path w="16372205" h="1841500">
                  <a:moveTo>
                    <a:pt x="10158727" y="1828800"/>
                  </a:moveTo>
                  <a:lnTo>
                    <a:pt x="10098519" y="1828800"/>
                  </a:lnTo>
                  <a:lnTo>
                    <a:pt x="10103231" y="1841500"/>
                  </a:lnTo>
                  <a:lnTo>
                    <a:pt x="10155271" y="1841500"/>
                  </a:lnTo>
                  <a:lnTo>
                    <a:pt x="10158727" y="1828800"/>
                  </a:lnTo>
                  <a:close/>
                </a:path>
                <a:path w="16372205" h="1841500">
                  <a:moveTo>
                    <a:pt x="10181763" y="1828800"/>
                  </a:moveTo>
                  <a:lnTo>
                    <a:pt x="10167104" y="1828800"/>
                  </a:lnTo>
                  <a:lnTo>
                    <a:pt x="10168779" y="1841500"/>
                  </a:lnTo>
                  <a:lnTo>
                    <a:pt x="10182810" y="1841500"/>
                  </a:lnTo>
                  <a:lnTo>
                    <a:pt x="10181763" y="1828800"/>
                  </a:lnTo>
                  <a:close/>
                </a:path>
                <a:path w="16372205" h="1841500">
                  <a:moveTo>
                    <a:pt x="10391390" y="1816100"/>
                  </a:moveTo>
                  <a:lnTo>
                    <a:pt x="10180716" y="1816100"/>
                  </a:lnTo>
                  <a:lnTo>
                    <a:pt x="10180215" y="1819671"/>
                  </a:lnTo>
                  <a:lnTo>
                    <a:pt x="10180117" y="1821120"/>
                  </a:lnTo>
                  <a:lnTo>
                    <a:pt x="10181763" y="1828800"/>
                  </a:lnTo>
                  <a:lnTo>
                    <a:pt x="10182810" y="1841500"/>
                  </a:lnTo>
                  <a:lnTo>
                    <a:pt x="10184171" y="1841500"/>
                  </a:lnTo>
                  <a:lnTo>
                    <a:pt x="10186712" y="1837548"/>
                  </a:lnTo>
                  <a:lnTo>
                    <a:pt x="10182600" y="1828800"/>
                  </a:lnTo>
                  <a:lnTo>
                    <a:pt x="10391809" y="1828800"/>
                  </a:lnTo>
                  <a:lnTo>
                    <a:pt x="10391704" y="1817413"/>
                  </a:lnTo>
                  <a:lnTo>
                    <a:pt x="10391390" y="1816100"/>
                  </a:lnTo>
                  <a:close/>
                </a:path>
                <a:path w="16372205" h="1841500">
                  <a:moveTo>
                    <a:pt x="10186712" y="1837548"/>
                  </a:moveTo>
                  <a:lnTo>
                    <a:pt x="10184171" y="1841500"/>
                  </a:lnTo>
                  <a:lnTo>
                    <a:pt x="10188569" y="1841500"/>
                  </a:lnTo>
                  <a:lnTo>
                    <a:pt x="10186712" y="1837548"/>
                  </a:lnTo>
                  <a:close/>
                </a:path>
                <a:path w="16372205" h="1841500">
                  <a:moveTo>
                    <a:pt x="10214223" y="1828800"/>
                  </a:moveTo>
                  <a:lnTo>
                    <a:pt x="10196422" y="1828800"/>
                  </a:lnTo>
                  <a:lnTo>
                    <a:pt x="10197469" y="1841500"/>
                  </a:lnTo>
                  <a:lnTo>
                    <a:pt x="10223227" y="1841500"/>
                  </a:lnTo>
                  <a:lnTo>
                    <a:pt x="10214223" y="1828800"/>
                  </a:lnTo>
                  <a:close/>
                </a:path>
                <a:path w="16372205" h="1841500">
                  <a:moveTo>
                    <a:pt x="10270661" y="1828800"/>
                  </a:moveTo>
                  <a:lnTo>
                    <a:pt x="10225112" y="1828800"/>
                  </a:lnTo>
                  <a:lnTo>
                    <a:pt x="10228568" y="1841500"/>
                  </a:lnTo>
                  <a:lnTo>
                    <a:pt x="10270765" y="1841500"/>
                  </a:lnTo>
                  <a:lnTo>
                    <a:pt x="10270661" y="1828800"/>
                  </a:lnTo>
                  <a:close/>
                </a:path>
                <a:path w="16372205" h="1841500">
                  <a:moveTo>
                    <a:pt x="10286472" y="1828800"/>
                  </a:moveTo>
                  <a:lnTo>
                    <a:pt x="10272755" y="1828800"/>
                  </a:lnTo>
                  <a:lnTo>
                    <a:pt x="10271079" y="1841500"/>
                  </a:lnTo>
                  <a:lnTo>
                    <a:pt x="10286053" y="1841500"/>
                  </a:lnTo>
                  <a:lnTo>
                    <a:pt x="10286472" y="1828800"/>
                  </a:lnTo>
                  <a:close/>
                </a:path>
                <a:path w="16372205" h="1841500">
                  <a:moveTo>
                    <a:pt x="10315476" y="1828800"/>
                  </a:moveTo>
                  <a:lnTo>
                    <a:pt x="10295686" y="1828800"/>
                  </a:lnTo>
                  <a:lnTo>
                    <a:pt x="10294953" y="1841500"/>
                  </a:lnTo>
                  <a:lnTo>
                    <a:pt x="10309298" y="1841500"/>
                  </a:lnTo>
                  <a:lnTo>
                    <a:pt x="10315476" y="1828800"/>
                  </a:lnTo>
                  <a:close/>
                </a:path>
                <a:path w="16372205" h="1841500">
                  <a:moveTo>
                    <a:pt x="10354114" y="1828800"/>
                  </a:moveTo>
                  <a:lnTo>
                    <a:pt x="10319560" y="1828800"/>
                  </a:lnTo>
                  <a:lnTo>
                    <a:pt x="10313801" y="1841500"/>
                  </a:lnTo>
                  <a:lnTo>
                    <a:pt x="10356731" y="1841500"/>
                  </a:lnTo>
                  <a:lnTo>
                    <a:pt x="10354114" y="1828800"/>
                  </a:lnTo>
                  <a:close/>
                </a:path>
                <a:path w="16372205" h="1841500">
                  <a:moveTo>
                    <a:pt x="10391809" y="1828800"/>
                  </a:moveTo>
                  <a:lnTo>
                    <a:pt x="10354114" y="1828800"/>
                  </a:lnTo>
                  <a:lnTo>
                    <a:pt x="10361653" y="1841500"/>
                  </a:lnTo>
                  <a:lnTo>
                    <a:pt x="10390657" y="1841500"/>
                  </a:lnTo>
                  <a:lnTo>
                    <a:pt x="10391809" y="1828800"/>
                  </a:lnTo>
                  <a:close/>
                </a:path>
                <a:path w="16372205" h="1841500">
                  <a:moveTo>
                    <a:pt x="10391809" y="1817851"/>
                  </a:moveTo>
                  <a:lnTo>
                    <a:pt x="10391809" y="1828800"/>
                  </a:lnTo>
                  <a:lnTo>
                    <a:pt x="10390657" y="1841500"/>
                  </a:lnTo>
                  <a:lnTo>
                    <a:pt x="10393798" y="1841500"/>
                  </a:lnTo>
                  <a:lnTo>
                    <a:pt x="10397882" y="1828800"/>
                  </a:lnTo>
                  <a:lnTo>
                    <a:pt x="10394426" y="1828800"/>
                  </a:lnTo>
                  <a:lnTo>
                    <a:pt x="10391809" y="1817851"/>
                  </a:lnTo>
                  <a:close/>
                </a:path>
                <a:path w="16372205" h="1841500">
                  <a:moveTo>
                    <a:pt x="10406468" y="1828800"/>
                  </a:moveTo>
                  <a:lnTo>
                    <a:pt x="10397882" y="1828800"/>
                  </a:lnTo>
                  <a:lnTo>
                    <a:pt x="10393798" y="1841500"/>
                  </a:lnTo>
                  <a:lnTo>
                    <a:pt x="10404793" y="1841500"/>
                  </a:lnTo>
                  <a:lnTo>
                    <a:pt x="10406468" y="1828800"/>
                  </a:lnTo>
                  <a:close/>
                </a:path>
                <a:path w="16372205" h="1841500">
                  <a:moveTo>
                    <a:pt x="10472225" y="1828800"/>
                  </a:moveTo>
                  <a:lnTo>
                    <a:pt x="10408248" y="1828800"/>
                  </a:lnTo>
                  <a:lnTo>
                    <a:pt x="10416206" y="1841500"/>
                  </a:lnTo>
                  <a:lnTo>
                    <a:pt x="10472958" y="1841500"/>
                  </a:lnTo>
                  <a:lnTo>
                    <a:pt x="10472225" y="1828800"/>
                  </a:lnTo>
                  <a:close/>
                </a:path>
                <a:path w="16372205" h="1841500">
                  <a:moveTo>
                    <a:pt x="10488769" y="1828800"/>
                  </a:moveTo>
                  <a:lnTo>
                    <a:pt x="10472225" y="1828800"/>
                  </a:lnTo>
                  <a:lnTo>
                    <a:pt x="10475681" y="1841500"/>
                  </a:lnTo>
                  <a:lnTo>
                    <a:pt x="10492120" y="1841500"/>
                  </a:lnTo>
                  <a:lnTo>
                    <a:pt x="10488769" y="1828800"/>
                  </a:lnTo>
                  <a:close/>
                </a:path>
                <a:path w="16372205" h="1841500">
                  <a:moveTo>
                    <a:pt x="10525087" y="1828800"/>
                  </a:moveTo>
                  <a:lnTo>
                    <a:pt x="10502277" y="1828800"/>
                  </a:lnTo>
                  <a:lnTo>
                    <a:pt x="10496413" y="1841500"/>
                  </a:lnTo>
                  <a:lnTo>
                    <a:pt x="10531909" y="1841500"/>
                  </a:lnTo>
                  <a:lnTo>
                    <a:pt x="10525087" y="1828800"/>
                  </a:lnTo>
                  <a:close/>
                </a:path>
                <a:path w="16372205" h="1841500">
                  <a:moveTo>
                    <a:pt x="10568767" y="1828800"/>
                  </a:moveTo>
                  <a:lnTo>
                    <a:pt x="10535993" y="1828800"/>
                  </a:lnTo>
                  <a:lnTo>
                    <a:pt x="10542799" y="1841500"/>
                  </a:lnTo>
                  <a:lnTo>
                    <a:pt x="10570233" y="1841500"/>
                  </a:lnTo>
                  <a:lnTo>
                    <a:pt x="10568767" y="1828800"/>
                  </a:lnTo>
                  <a:close/>
                </a:path>
                <a:path w="16372205" h="1841500">
                  <a:moveTo>
                    <a:pt x="10603262" y="1828800"/>
                  </a:moveTo>
                  <a:lnTo>
                    <a:pt x="10572850" y="1828800"/>
                  </a:lnTo>
                  <a:lnTo>
                    <a:pt x="10577039" y="1841500"/>
                  </a:lnTo>
                  <a:lnTo>
                    <a:pt x="10599970" y="1841500"/>
                  </a:lnTo>
                  <a:lnTo>
                    <a:pt x="10603262" y="1828800"/>
                  </a:lnTo>
                  <a:close/>
                </a:path>
                <a:path w="16372205" h="1841500">
                  <a:moveTo>
                    <a:pt x="10604484" y="1813630"/>
                  </a:moveTo>
                  <a:lnTo>
                    <a:pt x="10604158" y="1816100"/>
                  </a:lnTo>
                  <a:lnTo>
                    <a:pt x="10602483" y="1816100"/>
                  </a:lnTo>
                  <a:lnTo>
                    <a:pt x="10605205" y="1828800"/>
                  </a:lnTo>
                  <a:lnTo>
                    <a:pt x="10606148" y="1841500"/>
                  </a:lnTo>
                  <a:lnTo>
                    <a:pt x="10607614" y="1841500"/>
                  </a:lnTo>
                  <a:lnTo>
                    <a:pt x="10615781" y="1828800"/>
                  </a:lnTo>
                  <a:lnTo>
                    <a:pt x="10605729" y="1828800"/>
                  </a:lnTo>
                  <a:lnTo>
                    <a:pt x="10605480" y="1817545"/>
                  </a:lnTo>
                  <a:lnTo>
                    <a:pt x="10605392" y="1815958"/>
                  </a:lnTo>
                  <a:lnTo>
                    <a:pt x="10604484" y="1813630"/>
                  </a:lnTo>
                  <a:close/>
                </a:path>
                <a:path w="16372205" h="1841500">
                  <a:moveTo>
                    <a:pt x="10637665" y="1828800"/>
                  </a:moveTo>
                  <a:lnTo>
                    <a:pt x="10619865" y="1828800"/>
                  </a:lnTo>
                  <a:lnTo>
                    <a:pt x="10620807" y="1841500"/>
                  </a:lnTo>
                  <a:lnTo>
                    <a:pt x="10646565" y="1841500"/>
                  </a:lnTo>
                  <a:lnTo>
                    <a:pt x="10637665" y="1828800"/>
                  </a:lnTo>
                  <a:close/>
                </a:path>
                <a:path w="16372205" h="1841500">
                  <a:moveTo>
                    <a:pt x="10694103" y="1828800"/>
                  </a:moveTo>
                  <a:lnTo>
                    <a:pt x="10648555" y="1828800"/>
                  </a:lnTo>
                  <a:lnTo>
                    <a:pt x="10652010" y="1841500"/>
                  </a:lnTo>
                  <a:lnTo>
                    <a:pt x="10694208" y="1841500"/>
                  </a:lnTo>
                  <a:lnTo>
                    <a:pt x="10694103" y="1828800"/>
                  </a:lnTo>
                  <a:close/>
                </a:path>
                <a:path w="16372205" h="1841500">
                  <a:moveTo>
                    <a:pt x="10710124" y="1828800"/>
                  </a:moveTo>
                  <a:lnTo>
                    <a:pt x="10696197" y="1828800"/>
                  </a:lnTo>
                  <a:lnTo>
                    <a:pt x="10694522" y="1841500"/>
                  </a:lnTo>
                  <a:lnTo>
                    <a:pt x="10709495" y="1841500"/>
                  </a:lnTo>
                  <a:lnTo>
                    <a:pt x="10710124" y="1828800"/>
                  </a:lnTo>
                  <a:close/>
                </a:path>
                <a:path w="16372205" h="1841500">
                  <a:moveTo>
                    <a:pt x="10738919" y="1828800"/>
                  </a:moveTo>
                  <a:lnTo>
                    <a:pt x="10719024" y="1828800"/>
                  </a:lnTo>
                  <a:lnTo>
                    <a:pt x="10718396" y="1841500"/>
                  </a:lnTo>
                  <a:lnTo>
                    <a:pt x="10732741" y="1841500"/>
                  </a:lnTo>
                  <a:lnTo>
                    <a:pt x="10738919" y="1828800"/>
                  </a:lnTo>
                  <a:close/>
                </a:path>
                <a:path w="16372205" h="1841500">
                  <a:moveTo>
                    <a:pt x="10777556" y="1828800"/>
                  </a:moveTo>
                  <a:lnTo>
                    <a:pt x="10743002" y="1828800"/>
                  </a:lnTo>
                  <a:lnTo>
                    <a:pt x="10737243" y="1841500"/>
                  </a:lnTo>
                  <a:lnTo>
                    <a:pt x="10780069" y="1841500"/>
                  </a:lnTo>
                  <a:lnTo>
                    <a:pt x="10777556" y="1828800"/>
                  </a:lnTo>
                  <a:close/>
                </a:path>
                <a:path w="16372205" h="1841500">
                  <a:moveTo>
                    <a:pt x="10614629" y="1803400"/>
                  </a:moveTo>
                  <a:lnTo>
                    <a:pt x="10605834" y="1803400"/>
                  </a:lnTo>
                  <a:lnTo>
                    <a:pt x="10604493" y="1813560"/>
                  </a:lnTo>
                  <a:lnTo>
                    <a:pt x="10604524" y="1813732"/>
                  </a:lnTo>
                  <a:lnTo>
                    <a:pt x="10605392" y="1815958"/>
                  </a:lnTo>
                  <a:lnTo>
                    <a:pt x="10605480" y="1817545"/>
                  </a:lnTo>
                  <a:lnTo>
                    <a:pt x="10605729" y="1828800"/>
                  </a:lnTo>
                  <a:lnTo>
                    <a:pt x="10777556" y="1828800"/>
                  </a:lnTo>
                  <a:lnTo>
                    <a:pt x="10785095" y="1841500"/>
                  </a:lnTo>
                  <a:lnTo>
                    <a:pt x="10813995" y="1841500"/>
                  </a:lnTo>
                  <a:lnTo>
                    <a:pt x="10815147" y="1828800"/>
                  </a:lnTo>
                  <a:lnTo>
                    <a:pt x="10815147" y="1817413"/>
                  </a:lnTo>
                  <a:lnTo>
                    <a:pt x="10814833" y="1816100"/>
                  </a:lnTo>
                  <a:lnTo>
                    <a:pt x="10612326" y="1816100"/>
                  </a:lnTo>
                  <a:lnTo>
                    <a:pt x="10614629" y="1803400"/>
                  </a:lnTo>
                  <a:close/>
                </a:path>
                <a:path w="16372205" h="1841500">
                  <a:moveTo>
                    <a:pt x="10815147" y="1817413"/>
                  </a:moveTo>
                  <a:lnTo>
                    <a:pt x="10815147" y="1828800"/>
                  </a:lnTo>
                  <a:lnTo>
                    <a:pt x="10813995" y="1841500"/>
                  </a:lnTo>
                  <a:lnTo>
                    <a:pt x="10817241" y="1841500"/>
                  </a:lnTo>
                  <a:lnTo>
                    <a:pt x="10821324" y="1828800"/>
                  </a:lnTo>
                  <a:lnTo>
                    <a:pt x="10817869" y="1828800"/>
                  </a:lnTo>
                  <a:lnTo>
                    <a:pt x="10815147" y="1817413"/>
                  </a:lnTo>
                  <a:close/>
                </a:path>
                <a:path w="16372205" h="1841500">
                  <a:moveTo>
                    <a:pt x="10829911" y="1828800"/>
                  </a:moveTo>
                  <a:lnTo>
                    <a:pt x="10821324" y="1828800"/>
                  </a:lnTo>
                  <a:lnTo>
                    <a:pt x="10817241" y="1841500"/>
                  </a:lnTo>
                  <a:lnTo>
                    <a:pt x="10822162" y="1841500"/>
                  </a:lnTo>
                  <a:lnTo>
                    <a:pt x="10829911" y="1828800"/>
                  </a:lnTo>
                  <a:close/>
                </a:path>
                <a:path w="16372205" h="1841500">
                  <a:moveTo>
                    <a:pt x="10895563" y="1828800"/>
                  </a:moveTo>
                  <a:lnTo>
                    <a:pt x="10831691" y="1828800"/>
                  </a:lnTo>
                  <a:lnTo>
                    <a:pt x="10839649" y="1841500"/>
                  </a:lnTo>
                  <a:lnTo>
                    <a:pt x="10896401" y="1841500"/>
                  </a:lnTo>
                  <a:lnTo>
                    <a:pt x="10895563" y="1828800"/>
                  </a:lnTo>
                  <a:close/>
                </a:path>
                <a:path w="16372205" h="1841500">
                  <a:moveTo>
                    <a:pt x="10912107" y="1828800"/>
                  </a:moveTo>
                  <a:lnTo>
                    <a:pt x="10895563" y="1828800"/>
                  </a:lnTo>
                  <a:lnTo>
                    <a:pt x="10899123" y="1841500"/>
                  </a:lnTo>
                  <a:lnTo>
                    <a:pt x="10915562" y="1841500"/>
                  </a:lnTo>
                  <a:lnTo>
                    <a:pt x="10912107" y="1828800"/>
                  </a:lnTo>
                  <a:close/>
                </a:path>
                <a:path w="16372205" h="1841500">
                  <a:moveTo>
                    <a:pt x="10948528" y="1828800"/>
                  </a:moveTo>
                  <a:lnTo>
                    <a:pt x="10925719" y="1828800"/>
                  </a:lnTo>
                  <a:lnTo>
                    <a:pt x="10919855" y="1841500"/>
                  </a:lnTo>
                  <a:lnTo>
                    <a:pt x="10955352" y="1841500"/>
                  </a:lnTo>
                  <a:lnTo>
                    <a:pt x="10948528" y="1828800"/>
                  </a:lnTo>
                  <a:close/>
                </a:path>
                <a:path w="16372205" h="1841500">
                  <a:moveTo>
                    <a:pt x="10992209" y="1828800"/>
                  </a:moveTo>
                  <a:lnTo>
                    <a:pt x="10959331" y="1828800"/>
                  </a:lnTo>
                  <a:lnTo>
                    <a:pt x="10966242" y="1841500"/>
                  </a:lnTo>
                  <a:lnTo>
                    <a:pt x="10993675" y="1841500"/>
                  </a:lnTo>
                  <a:lnTo>
                    <a:pt x="10992209" y="1828800"/>
                  </a:lnTo>
                  <a:close/>
                </a:path>
                <a:path w="16372205" h="1841500">
                  <a:moveTo>
                    <a:pt x="11026704" y="1828800"/>
                  </a:moveTo>
                  <a:lnTo>
                    <a:pt x="10992209" y="1828800"/>
                  </a:lnTo>
                  <a:lnTo>
                    <a:pt x="11000377" y="1841500"/>
                  </a:lnTo>
                  <a:lnTo>
                    <a:pt x="11023413" y="1841500"/>
                  </a:lnTo>
                  <a:lnTo>
                    <a:pt x="11026704" y="1828800"/>
                  </a:lnTo>
                  <a:close/>
                </a:path>
                <a:path w="16372205" h="1841500">
                  <a:moveTo>
                    <a:pt x="11028652" y="1815488"/>
                  </a:moveTo>
                  <a:lnTo>
                    <a:pt x="11028334" y="1816100"/>
                  </a:lnTo>
                  <a:lnTo>
                    <a:pt x="11027077" y="1828800"/>
                  </a:lnTo>
                  <a:lnTo>
                    <a:pt x="11027706" y="1841500"/>
                  </a:lnTo>
                  <a:lnTo>
                    <a:pt x="11053359" y="1841500"/>
                  </a:lnTo>
                  <a:lnTo>
                    <a:pt x="11052207" y="1828800"/>
                  </a:lnTo>
                  <a:lnTo>
                    <a:pt x="11029172" y="1828800"/>
                  </a:lnTo>
                  <a:lnTo>
                    <a:pt x="11028922" y="1817545"/>
                  </a:lnTo>
                  <a:lnTo>
                    <a:pt x="11028835" y="1815958"/>
                  </a:lnTo>
                  <a:lnTo>
                    <a:pt x="11028652" y="1815488"/>
                  </a:lnTo>
                  <a:close/>
                </a:path>
                <a:path w="16372205" h="1841500">
                  <a:moveTo>
                    <a:pt x="11073882" y="1828800"/>
                  </a:moveTo>
                  <a:lnTo>
                    <a:pt x="11060479" y="1828800"/>
                  </a:lnTo>
                  <a:lnTo>
                    <a:pt x="11061108" y="1841500"/>
                  </a:lnTo>
                  <a:lnTo>
                    <a:pt x="11071893" y="1841500"/>
                  </a:lnTo>
                  <a:lnTo>
                    <a:pt x="11073882" y="1828800"/>
                  </a:lnTo>
                  <a:close/>
                </a:path>
                <a:path w="16372205" h="1841500">
                  <a:moveTo>
                    <a:pt x="11146969" y="1828800"/>
                  </a:moveTo>
                  <a:lnTo>
                    <a:pt x="11084981" y="1828800"/>
                  </a:lnTo>
                  <a:lnTo>
                    <a:pt x="11090950" y="1841500"/>
                  </a:lnTo>
                  <a:lnTo>
                    <a:pt x="11147493" y="1841500"/>
                  </a:lnTo>
                  <a:lnTo>
                    <a:pt x="11146969" y="1828800"/>
                  </a:lnTo>
                  <a:close/>
                </a:path>
                <a:path w="16372205" h="1841500">
                  <a:moveTo>
                    <a:pt x="11217229" y="1828800"/>
                  </a:moveTo>
                  <a:lnTo>
                    <a:pt x="11157126" y="1828800"/>
                  </a:lnTo>
                  <a:lnTo>
                    <a:pt x="11161838" y="1841500"/>
                  </a:lnTo>
                  <a:lnTo>
                    <a:pt x="11213878" y="1841500"/>
                  </a:lnTo>
                  <a:lnTo>
                    <a:pt x="11217229" y="1828800"/>
                  </a:lnTo>
                  <a:close/>
                </a:path>
                <a:path w="16372205" h="1841500">
                  <a:moveTo>
                    <a:pt x="11240265" y="1828800"/>
                  </a:moveTo>
                  <a:lnTo>
                    <a:pt x="11225605" y="1828800"/>
                  </a:lnTo>
                  <a:lnTo>
                    <a:pt x="11227385" y="1841500"/>
                  </a:lnTo>
                  <a:lnTo>
                    <a:pt x="11241312" y="1841500"/>
                  </a:lnTo>
                  <a:lnTo>
                    <a:pt x="11240265" y="1828800"/>
                  </a:lnTo>
                  <a:close/>
                </a:path>
                <a:path w="16372205" h="1841500">
                  <a:moveTo>
                    <a:pt x="11239635" y="1813732"/>
                  </a:moveTo>
                  <a:lnTo>
                    <a:pt x="11238822" y="1819671"/>
                  </a:lnTo>
                  <a:lnTo>
                    <a:pt x="11238737" y="1821675"/>
                  </a:lnTo>
                  <a:lnTo>
                    <a:pt x="11240265" y="1828800"/>
                  </a:lnTo>
                  <a:lnTo>
                    <a:pt x="11241312" y="1841500"/>
                  </a:lnTo>
                  <a:lnTo>
                    <a:pt x="11242673" y="1841500"/>
                  </a:lnTo>
                  <a:lnTo>
                    <a:pt x="11245227" y="1837577"/>
                  </a:lnTo>
                  <a:lnTo>
                    <a:pt x="11241102" y="1828800"/>
                  </a:lnTo>
                  <a:lnTo>
                    <a:pt x="11450520" y="1828800"/>
                  </a:lnTo>
                  <a:lnTo>
                    <a:pt x="11451225" y="1821675"/>
                  </a:lnTo>
                  <a:lnTo>
                    <a:pt x="11451126" y="1820825"/>
                  </a:lnTo>
                  <a:lnTo>
                    <a:pt x="11449996" y="1816100"/>
                  </a:lnTo>
                  <a:lnTo>
                    <a:pt x="11240474" y="1816100"/>
                  </a:lnTo>
                  <a:lnTo>
                    <a:pt x="11239635" y="1813732"/>
                  </a:lnTo>
                  <a:close/>
                </a:path>
                <a:path w="16372205" h="1841500">
                  <a:moveTo>
                    <a:pt x="11245227" y="1837577"/>
                  </a:moveTo>
                  <a:lnTo>
                    <a:pt x="11242673" y="1841500"/>
                  </a:lnTo>
                  <a:lnTo>
                    <a:pt x="11247071" y="1841500"/>
                  </a:lnTo>
                  <a:lnTo>
                    <a:pt x="11245227" y="1837577"/>
                  </a:lnTo>
                  <a:close/>
                </a:path>
                <a:path w="16372205" h="1841500">
                  <a:moveTo>
                    <a:pt x="11272724" y="1828800"/>
                  </a:moveTo>
                  <a:lnTo>
                    <a:pt x="11254924" y="1828800"/>
                  </a:lnTo>
                  <a:lnTo>
                    <a:pt x="11255971" y="1841500"/>
                  </a:lnTo>
                  <a:lnTo>
                    <a:pt x="11281729" y="1841500"/>
                  </a:lnTo>
                  <a:lnTo>
                    <a:pt x="11272724" y="1828800"/>
                  </a:lnTo>
                  <a:close/>
                </a:path>
                <a:path w="16372205" h="1841500">
                  <a:moveTo>
                    <a:pt x="11329162" y="1828800"/>
                  </a:moveTo>
                  <a:lnTo>
                    <a:pt x="11283719" y="1828800"/>
                  </a:lnTo>
                  <a:lnTo>
                    <a:pt x="11287174" y="1841500"/>
                  </a:lnTo>
                  <a:lnTo>
                    <a:pt x="11329267" y="1841500"/>
                  </a:lnTo>
                  <a:lnTo>
                    <a:pt x="11329162" y="1828800"/>
                  </a:lnTo>
                  <a:close/>
                </a:path>
                <a:path w="16372205" h="1841500">
                  <a:moveTo>
                    <a:pt x="11344973" y="1828800"/>
                  </a:moveTo>
                  <a:lnTo>
                    <a:pt x="11331361" y="1828800"/>
                  </a:lnTo>
                  <a:lnTo>
                    <a:pt x="11329686" y="1841500"/>
                  </a:lnTo>
                  <a:lnTo>
                    <a:pt x="11344555" y="1841500"/>
                  </a:lnTo>
                  <a:lnTo>
                    <a:pt x="11344973" y="1828800"/>
                  </a:lnTo>
                  <a:close/>
                </a:path>
                <a:path w="16372205" h="1841500">
                  <a:moveTo>
                    <a:pt x="11373978" y="1828800"/>
                  </a:moveTo>
                  <a:lnTo>
                    <a:pt x="11354188" y="1828800"/>
                  </a:lnTo>
                  <a:lnTo>
                    <a:pt x="11353455" y="1841500"/>
                  </a:lnTo>
                  <a:lnTo>
                    <a:pt x="11367800" y="1841500"/>
                  </a:lnTo>
                  <a:lnTo>
                    <a:pt x="11373978" y="1828800"/>
                  </a:lnTo>
                  <a:close/>
                </a:path>
                <a:path w="16372205" h="1841500">
                  <a:moveTo>
                    <a:pt x="11412615" y="1828800"/>
                  </a:moveTo>
                  <a:lnTo>
                    <a:pt x="11378166" y="1828800"/>
                  </a:lnTo>
                  <a:lnTo>
                    <a:pt x="11372407" y="1841500"/>
                  </a:lnTo>
                  <a:lnTo>
                    <a:pt x="11415233" y="1841500"/>
                  </a:lnTo>
                  <a:lnTo>
                    <a:pt x="11412615" y="1828800"/>
                  </a:lnTo>
                  <a:close/>
                </a:path>
                <a:path w="16372205" h="1841500">
                  <a:moveTo>
                    <a:pt x="11450520" y="1828800"/>
                  </a:moveTo>
                  <a:lnTo>
                    <a:pt x="11416385" y="1828800"/>
                  </a:lnTo>
                  <a:lnTo>
                    <a:pt x="11420259" y="1841500"/>
                  </a:lnTo>
                  <a:lnTo>
                    <a:pt x="11451148" y="1841500"/>
                  </a:lnTo>
                  <a:lnTo>
                    <a:pt x="11450520" y="1828800"/>
                  </a:lnTo>
                  <a:close/>
                </a:path>
                <a:path w="16372205" h="1841500">
                  <a:moveTo>
                    <a:pt x="11451255" y="1821365"/>
                  </a:moveTo>
                  <a:lnTo>
                    <a:pt x="11450520" y="1828800"/>
                  </a:lnTo>
                  <a:lnTo>
                    <a:pt x="11451148" y="1841500"/>
                  </a:lnTo>
                  <a:lnTo>
                    <a:pt x="11452405" y="1841500"/>
                  </a:lnTo>
                  <a:lnTo>
                    <a:pt x="11456488" y="1828800"/>
                  </a:lnTo>
                  <a:lnTo>
                    <a:pt x="11453033" y="1828800"/>
                  </a:lnTo>
                  <a:lnTo>
                    <a:pt x="11451255" y="1821365"/>
                  </a:lnTo>
                  <a:close/>
                </a:path>
                <a:path w="16372205" h="1841500">
                  <a:moveTo>
                    <a:pt x="11475545" y="1828800"/>
                  </a:moveTo>
                  <a:lnTo>
                    <a:pt x="11456488" y="1828800"/>
                  </a:lnTo>
                  <a:lnTo>
                    <a:pt x="11452405" y="1841500"/>
                  </a:lnTo>
                  <a:lnTo>
                    <a:pt x="11476802" y="1841500"/>
                  </a:lnTo>
                  <a:lnTo>
                    <a:pt x="11475545" y="1828800"/>
                  </a:lnTo>
                  <a:close/>
                </a:path>
                <a:path w="16372205" h="1841500">
                  <a:moveTo>
                    <a:pt x="11497325" y="1828800"/>
                  </a:moveTo>
                  <a:lnTo>
                    <a:pt x="11483922" y="1828800"/>
                  </a:lnTo>
                  <a:lnTo>
                    <a:pt x="11484550" y="1841500"/>
                  </a:lnTo>
                  <a:lnTo>
                    <a:pt x="11495335" y="1841500"/>
                  </a:lnTo>
                  <a:lnTo>
                    <a:pt x="11497325" y="1828800"/>
                  </a:lnTo>
                  <a:close/>
                </a:path>
                <a:path w="16372205" h="1841500">
                  <a:moveTo>
                    <a:pt x="11570412" y="1828800"/>
                  </a:moveTo>
                  <a:lnTo>
                    <a:pt x="11508319" y="1828800"/>
                  </a:lnTo>
                  <a:lnTo>
                    <a:pt x="11514288" y="1841500"/>
                  </a:lnTo>
                  <a:lnTo>
                    <a:pt x="11570935" y="1841500"/>
                  </a:lnTo>
                  <a:lnTo>
                    <a:pt x="11570412" y="1828800"/>
                  </a:lnTo>
                  <a:close/>
                </a:path>
                <a:path w="16372205" h="1841500">
                  <a:moveTo>
                    <a:pt x="11640671" y="1828800"/>
                  </a:moveTo>
                  <a:lnTo>
                    <a:pt x="11580464" y="1828800"/>
                  </a:lnTo>
                  <a:lnTo>
                    <a:pt x="11585176" y="1841500"/>
                  </a:lnTo>
                  <a:lnTo>
                    <a:pt x="11637216" y="1841500"/>
                  </a:lnTo>
                  <a:lnTo>
                    <a:pt x="11640671" y="1828800"/>
                  </a:lnTo>
                  <a:close/>
                </a:path>
                <a:path w="16372205" h="1841500">
                  <a:moveTo>
                    <a:pt x="11662032" y="1828800"/>
                  </a:moveTo>
                  <a:lnTo>
                    <a:pt x="11649048" y="1828800"/>
                  </a:lnTo>
                  <a:lnTo>
                    <a:pt x="11650828" y="1841500"/>
                  </a:lnTo>
                  <a:lnTo>
                    <a:pt x="11660880" y="1841500"/>
                  </a:lnTo>
                  <a:lnTo>
                    <a:pt x="11662032" y="1828800"/>
                  </a:lnTo>
                  <a:close/>
                </a:path>
                <a:path w="16372205" h="1841500">
                  <a:moveTo>
                    <a:pt x="11870717" y="1803400"/>
                  </a:moveTo>
                  <a:lnTo>
                    <a:pt x="11856267" y="1803400"/>
                  </a:lnTo>
                  <a:lnTo>
                    <a:pt x="11858466" y="1816100"/>
                  </a:lnTo>
                  <a:lnTo>
                    <a:pt x="11662660" y="1816100"/>
                  </a:lnTo>
                  <a:lnTo>
                    <a:pt x="11662032" y="1820582"/>
                  </a:lnTo>
                  <a:lnTo>
                    <a:pt x="11662032" y="1828800"/>
                  </a:lnTo>
                  <a:lnTo>
                    <a:pt x="11660880" y="1841500"/>
                  </a:lnTo>
                  <a:lnTo>
                    <a:pt x="11670513" y="1841500"/>
                  </a:lnTo>
                  <a:lnTo>
                    <a:pt x="11664545" y="1828800"/>
                  </a:lnTo>
                  <a:lnTo>
                    <a:pt x="11875428" y="1828800"/>
                  </a:lnTo>
                  <a:lnTo>
                    <a:pt x="11872706" y="1816100"/>
                  </a:lnTo>
                  <a:lnTo>
                    <a:pt x="11873940" y="1811565"/>
                  </a:lnTo>
                  <a:lnTo>
                    <a:pt x="11870717" y="1803400"/>
                  </a:lnTo>
                  <a:close/>
                </a:path>
                <a:path w="16372205" h="1841500">
                  <a:moveTo>
                    <a:pt x="11676691" y="1828800"/>
                  </a:moveTo>
                  <a:lnTo>
                    <a:pt x="11664545" y="1828800"/>
                  </a:lnTo>
                  <a:lnTo>
                    <a:pt x="11670513" y="1841500"/>
                  </a:lnTo>
                  <a:lnTo>
                    <a:pt x="11675016" y="1841500"/>
                  </a:lnTo>
                  <a:lnTo>
                    <a:pt x="11676691" y="1828800"/>
                  </a:lnTo>
                  <a:close/>
                </a:path>
                <a:path w="16372205" h="1841500">
                  <a:moveTo>
                    <a:pt x="11742448" y="1828800"/>
                  </a:moveTo>
                  <a:lnTo>
                    <a:pt x="11678471" y="1828800"/>
                  </a:lnTo>
                  <a:lnTo>
                    <a:pt x="11686534" y="1841500"/>
                  </a:lnTo>
                  <a:lnTo>
                    <a:pt x="11743181" y="1841500"/>
                  </a:lnTo>
                  <a:lnTo>
                    <a:pt x="11742448" y="1828800"/>
                  </a:lnTo>
                  <a:close/>
                </a:path>
                <a:path w="16372205" h="1841500">
                  <a:moveTo>
                    <a:pt x="11758992" y="1828800"/>
                  </a:moveTo>
                  <a:lnTo>
                    <a:pt x="11742448" y="1828800"/>
                  </a:lnTo>
                  <a:lnTo>
                    <a:pt x="11745904" y="1841500"/>
                  </a:lnTo>
                  <a:lnTo>
                    <a:pt x="11762448" y="1841500"/>
                  </a:lnTo>
                  <a:lnTo>
                    <a:pt x="11758992" y="1828800"/>
                  </a:lnTo>
                  <a:close/>
                </a:path>
                <a:path w="16372205" h="1841500">
                  <a:moveTo>
                    <a:pt x="11795354" y="1828800"/>
                  </a:moveTo>
                  <a:lnTo>
                    <a:pt x="11772604" y="1828800"/>
                  </a:lnTo>
                  <a:lnTo>
                    <a:pt x="11766741" y="1841500"/>
                  </a:lnTo>
                  <a:lnTo>
                    <a:pt x="11802132" y="1841500"/>
                  </a:lnTo>
                  <a:lnTo>
                    <a:pt x="11795354" y="1828800"/>
                  </a:lnTo>
                  <a:close/>
                </a:path>
                <a:path w="16372205" h="1841500">
                  <a:moveTo>
                    <a:pt x="11838990" y="1828800"/>
                  </a:moveTo>
                  <a:lnTo>
                    <a:pt x="11806216" y="1828800"/>
                  </a:lnTo>
                  <a:lnTo>
                    <a:pt x="11813127" y="1841500"/>
                  </a:lnTo>
                  <a:lnTo>
                    <a:pt x="11840456" y="1841500"/>
                  </a:lnTo>
                  <a:lnTo>
                    <a:pt x="11838990" y="1828800"/>
                  </a:lnTo>
                  <a:close/>
                </a:path>
                <a:path w="16372205" h="1841500">
                  <a:moveTo>
                    <a:pt x="11873544" y="1828800"/>
                  </a:moveTo>
                  <a:lnTo>
                    <a:pt x="11843178" y="1828800"/>
                  </a:lnTo>
                  <a:lnTo>
                    <a:pt x="11847262" y="1841500"/>
                  </a:lnTo>
                  <a:lnTo>
                    <a:pt x="11870193" y="1841500"/>
                  </a:lnTo>
                  <a:lnTo>
                    <a:pt x="11873544" y="1828800"/>
                  </a:lnTo>
                  <a:close/>
                </a:path>
                <a:path w="16372205" h="1841500">
                  <a:moveTo>
                    <a:pt x="11873940" y="1811565"/>
                  </a:moveTo>
                  <a:lnTo>
                    <a:pt x="11872706" y="1816100"/>
                  </a:lnTo>
                  <a:lnTo>
                    <a:pt x="11875428" y="1828800"/>
                  </a:lnTo>
                  <a:lnTo>
                    <a:pt x="11876476" y="1841500"/>
                  </a:lnTo>
                  <a:lnTo>
                    <a:pt x="11877837" y="1841500"/>
                  </a:lnTo>
                  <a:lnTo>
                    <a:pt x="11886004" y="1828800"/>
                  </a:lnTo>
                  <a:lnTo>
                    <a:pt x="11876031" y="1828800"/>
                  </a:lnTo>
                  <a:lnTo>
                    <a:pt x="11875814" y="1819671"/>
                  </a:lnTo>
                  <a:lnTo>
                    <a:pt x="11875688" y="1815994"/>
                  </a:lnTo>
                  <a:lnTo>
                    <a:pt x="11873940" y="1811565"/>
                  </a:lnTo>
                  <a:close/>
                </a:path>
                <a:path w="16372205" h="1841500">
                  <a:moveTo>
                    <a:pt x="11907888" y="1828800"/>
                  </a:moveTo>
                  <a:lnTo>
                    <a:pt x="11890088" y="1828800"/>
                  </a:lnTo>
                  <a:lnTo>
                    <a:pt x="11891135" y="1841500"/>
                  </a:lnTo>
                  <a:lnTo>
                    <a:pt x="11916893" y="1841500"/>
                  </a:lnTo>
                  <a:lnTo>
                    <a:pt x="11907888" y="1828800"/>
                  </a:lnTo>
                  <a:close/>
                </a:path>
                <a:path w="16372205" h="1841500">
                  <a:moveTo>
                    <a:pt x="11964326" y="1828800"/>
                  </a:moveTo>
                  <a:lnTo>
                    <a:pt x="11918778" y="1828800"/>
                  </a:lnTo>
                  <a:lnTo>
                    <a:pt x="11922233" y="1841500"/>
                  </a:lnTo>
                  <a:lnTo>
                    <a:pt x="11964431" y="1841500"/>
                  </a:lnTo>
                  <a:lnTo>
                    <a:pt x="11964326" y="1828800"/>
                  </a:lnTo>
                  <a:close/>
                </a:path>
                <a:path w="16372205" h="1841500">
                  <a:moveTo>
                    <a:pt x="11980137" y="1828800"/>
                  </a:moveTo>
                  <a:lnTo>
                    <a:pt x="11966420" y="1828800"/>
                  </a:lnTo>
                  <a:lnTo>
                    <a:pt x="11964850" y="1841500"/>
                  </a:lnTo>
                  <a:lnTo>
                    <a:pt x="11979719" y="1841500"/>
                  </a:lnTo>
                  <a:lnTo>
                    <a:pt x="11980137" y="1828800"/>
                  </a:lnTo>
                  <a:close/>
                </a:path>
                <a:path w="16372205" h="1841500">
                  <a:moveTo>
                    <a:pt x="12009142" y="1828800"/>
                  </a:moveTo>
                  <a:lnTo>
                    <a:pt x="11989352" y="1828800"/>
                  </a:lnTo>
                  <a:lnTo>
                    <a:pt x="11988619" y="1841500"/>
                  </a:lnTo>
                  <a:lnTo>
                    <a:pt x="12002964" y="1841500"/>
                  </a:lnTo>
                  <a:lnTo>
                    <a:pt x="12009142" y="1828800"/>
                  </a:lnTo>
                  <a:close/>
                </a:path>
                <a:path w="16372205" h="1841500">
                  <a:moveTo>
                    <a:pt x="12047779" y="1828800"/>
                  </a:moveTo>
                  <a:lnTo>
                    <a:pt x="12013225" y="1828800"/>
                  </a:lnTo>
                  <a:lnTo>
                    <a:pt x="12007466" y="1841500"/>
                  </a:lnTo>
                  <a:lnTo>
                    <a:pt x="12050397" y="1841500"/>
                  </a:lnTo>
                  <a:lnTo>
                    <a:pt x="12047779" y="1828800"/>
                  </a:lnTo>
                  <a:close/>
                </a:path>
                <a:path w="16372205" h="1841500">
                  <a:moveTo>
                    <a:pt x="11884852" y="1803400"/>
                  </a:moveTo>
                  <a:lnTo>
                    <a:pt x="11876161" y="1803400"/>
                  </a:lnTo>
                  <a:lnTo>
                    <a:pt x="11873940" y="1811565"/>
                  </a:lnTo>
                  <a:lnTo>
                    <a:pt x="11875688" y="1815994"/>
                  </a:lnTo>
                  <a:lnTo>
                    <a:pt x="11875814" y="1819671"/>
                  </a:lnTo>
                  <a:lnTo>
                    <a:pt x="11876031" y="1828800"/>
                  </a:lnTo>
                  <a:lnTo>
                    <a:pt x="12047779" y="1828800"/>
                  </a:lnTo>
                  <a:lnTo>
                    <a:pt x="12055318" y="1841500"/>
                  </a:lnTo>
                  <a:lnTo>
                    <a:pt x="12086312" y="1841500"/>
                  </a:lnTo>
                  <a:lnTo>
                    <a:pt x="12085684" y="1828800"/>
                  </a:lnTo>
                  <a:lnTo>
                    <a:pt x="12086234" y="1823237"/>
                  </a:lnTo>
                  <a:lnTo>
                    <a:pt x="12086127" y="1820582"/>
                  </a:lnTo>
                  <a:lnTo>
                    <a:pt x="12085056" y="1816100"/>
                  </a:lnTo>
                  <a:lnTo>
                    <a:pt x="11882549" y="1816100"/>
                  </a:lnTo>
                  <a:lnTo>
                    <a:pt x="11884852" y="1803400"/>
                  </a:lnTo>
                  <a:close/>
                </a:path>
                <a:path w="16372205" h="1841500">
                  <a:moveTo>
                    <a:pt x="12086389" y="1821675"/>
                  </a:moveTo>
                  <a:lnTo>
                    <a:pt x="12085684" y="1828800"/>
                  </a:lnTo>
                  <a:lnTo>
                    <a:pt x="12086312" y="1841500"/>
                  </a:lnTo>
                  <a:lnTo>
                    <a:pt x="12087464" y="1841500"/>
                  </a:lnTo>
                  <a:lnTo>
                    <a:pt x="12091548" y="1828800"/>
                  </a:lnTo>
                  <a:lnTo>
                    <a:pt x="12088092" y="1828800"/>
                  </a:lnTo>
                  <a:lnTo>
                    <a:pt x="12086389" y="1821675"/>
                  </a:lnTo>
                  <a:close/>
                </a:path>
                <a:path w="16372205" h="1841500">
                  <a:moveTo>
                    <a:pt x="12110709" y="1828800"/>
                  </a:moveTo>
                  <a:lnTo>
                    <a:pt x="12091548" y="1828800"/>
                  </a:lnTo>
                  <a:lnTo>
                    <a:pt x="12087464" y="1841500"/>
                  </a:lnTo>
                  <a:lnTo>
                    <a:pt x="12111966" y="1841500"/>
                  </a:lnTo>
                  <a:lnTo>
                    <a:pt x="12110709" y="1828800"/>
                  </a:lnTo>
                  <a:close/>
                </a:path>
                <a:path w="16372205" h="1841500">
                  <a:moveTo>
                    <a:pt x="12132489" y="1828800"/>
                  </a:moveTo>
                  <a:lnTo>
                    <a:pt x="12119086" y="1828800"/>
                  </a:lnTo>
                  <a:lnTo>
                    <a:pt x="12119714" y="1841500"/>
                  </a:lnTo>
                  <a:lnTo>
                    <a:pt x="12130395" y="1841500"/>
                  </a:lnTo>
                  <a:lnTo>
                    <a:pt x="12132489" y="1828800"/>
                  </a:lnTo>
                  <a:close/>
                </a:path>
                <a:path w="16372205" h="1841500">
                  <a:moveTo>
                    <a:pt x="12205471" y="1828800"/>
                  </a:moveTo>
                  <a:lnTo>
                    <a:pt x="12143483" y="1828800"/>
                  </a:lnTo>
                  <a:lnTo>
                    <a:pt x="12149452" y="1841500"/>
                  </a:lnTo>
                  <a:lnTo>
                    <a:pt x="12205994" y="1841500"/>
                  </a:lnTo>
                  <a:lnTo>
                    <a:pt x="12205471" y="1828800"/>
                  </a:lnTo>
                  <a:close/>
                </a:path>
                <a:path w="16372205" h="1841500">
                  <a:moveTo>
                    <a:pt x="12275835" y="1828800"/>
                  </a:moveTo>
                  <a:lnTo>
                    <a:pt x="12215628" y="1828800"/>
                  </a:lnTo>
                  <a:lnTo>
                    <a:pt x="12220339" y="1841500"/>
                  </a:lnTo>
                  <a:lnTo>
                    <a:pt x="12272380" y="1841500"/>
                  </a:lnTo>
                  <a:lnTo>
                    <a:pt x="12275835" y="1828800"/>
                  </a:lnTo>
                  <a:close/>
                </a:path>
                <a:path w="16372205" h="1841500">
                  <a:moveTo>
                    <a:pt x="12298871" y="1828800"/>
                  </a:moveTo>
                  <a:lnTo>
                    <a:pt x="12284107" y="1828800"/>
                  </a:lnTo>
                  <a:lnTo>
                    <a:pt x="12285887" y="1841500"/>
                  </a:lnTo>
                  <a:lnTo>
                    <a:pt x="12299813" y="1841500"/>
                  </a:lnTo>
                  <a:lnTo>
                    <a:pt x="12298871" y="1828800"/>
                  </a:lnTo>
                  <a:close/>
                </a:path>
                <a:path w="16372205" h="1841500">
                  <a:moveTo>
                    <a:pt x="12298159" y="1813560"/>
                  </a:moveTo>
                  <a:lnTo>
                    <a:pt x="12297323" y="1819671"/>
                  </a:lnTo>
                  <a:lnTo>
                    <a:pt x="12297225" y="1821120"/>
                  </a:lnTo>
                  <a:lnTo>
                    <a:pt x="12298871" y="1828800"/>
                  </a:lnTo>
                  <a:lnTo>
                    <a:pt x="12299813" y="1841500"/>
                  </a:lnTo>
                  <a:lnTo>
                    <a:pt x="12301279" y="1841500"/>
                  </a:lnTo>
                  <a:lnTo>
                    <a:pt x="12303820" y="1837548"/>
                  </a:lnTo>
                  <a:lnTo>
                    <a:pt x="12299709" y="1828800"/>
                  </a:lnTo>
                  <a:lnTo>
                    <a:pt x="12509022" y="1828800"/>
                  </a:lnTo>
                  <a:lnTo>
                    <a:pt x="12509727" y="1821675"/>
                  </a:lnTo>
                  <a:lnTo>
                    <a:pt x="12509628" y="1820825"/>
                  </a:lnTo>
                  <a:lnTo>
                    <a:pt x="12508498" y="1816100"/>
                  </a:lnTo>
                  <a:lnTo>
                    <a:pt x="12299081" y="1816100"/>
                  </a:lnTo>
                  <a:lnTo>
                    <a:pt x="12298159" y="1813560"/>
                  </a:lnTo>
                  <a:close/>
                </a:path>
                <a:path w="16372205" h="1841500">
                  <a:moveTo>
                    <a:pt x="12303820" y="1837548"/>
                  </a:moveTo>
                  <a:lnTo>
                    <a:pt x="12301279" y="1841500"/>
                  </a:lnTo>
                  <a:lnTo>
                    <a:pt x="12305677" y="1841500"/>
                  </a:lnTo>
                  <a:lnTo>
                    <a:pt x="12303820" y="1837548"/>
                  </a:lnTo>
                  <a:close/>
                </a:path>
                <a:path w="16372205" h="1841500">
                  <a:moveTo>
                    <a:pt x="12331331" y="1828800"/>
                  </a:moveTo>
                  <a:lnTo>
                    <a:pt x="12313530" y="1828800"/>
                  </a:lnTo>
                  <a:lnTo>
                    <a:pt x="12314473" y="1841500"/>
                  </a:lnTo>
                  <a:lnTo>
                    <a:pt x="12340231" y="1841500"/>
                  </a:lnTo>
                  <a:lnTo>
                    <a:pt x="12331331" y="1828800"/>
                  </a:lnTo>
                  <a:close/>
                </a:path>
                <a:path w="16372205" h="1841500">
                  <a:moveTo>
                    <a:pt x="12387769" y="1828800"/>
                  </a:moveTo>
                  <a:lnTo>
                    <a:pt x="12342221" y="1828800"/>
                  </a:lnTo>
                  <a:lnTo>
                    <a:pt x="12345676" y="1841500"/>
                  </a:lnTo>
                  <a:lnTo>
                    <a:pt x="12387874" y="1841500"/>
                  </a:lnTo>
                  <a:lnTo>
                    <a:pt x="12387769" y="1828800"/>
                  </a:lnTo>
                  <a:close/>
                </a:path>
                <a:path w="16372205" h="1841500">
                  <a:moveTo>
                    <a:pt x="12403789" y="1828800"/>
                  </a:moveTo>
                  <a:lnTo>
                    <a:pt x="12389863" y="1828800"/>
                  </a:lnTo>
                  <a:lnTo>
                    <a:pt x="12388188" y="1841500"/>
                  </a:lnTo>
                  <a:lnTo>
                    <a:pt x="12403161" y="1841500"/>
                  </a:lnTo>
                  <a:lnTo>
                    <a:pt x="12403789" y="1828800"/>
                  </a:lnTo>
                  <a:close/>
                </a:path>
                <a:path w="16372205" h="1841500">
                  <a:moveTo>
                    <a:pt x="12432584" y="1828800"/>
                  </a:moveTo>
                  <a:lnTo>
                    <a:pt x="12412690" y="1828800"/>
                  </a:lnTo>
                  <a:lnTo>
                    <a:pt x="12412061" y="1841500"/>
                  </a:lnTo>
                  <a:lnTo>
                    <a:pt x="12426406" y="1841500"/>
                  </a:lnTo>
                  <a:lnTo>
                    <a:pt x="12432584" y="1828800"/>
                  </a:lnTo>
                  <a:close/>
                </a:path>
                <a:path w="16372205" h="1841500">
                  <a:moveTo>
                    <a:pt x="12471222" y="1828800"/>
                  </a:moveTo>
                  <a:lnTo>
                    <a:pt x="12436668" y="1828800"/>
                  </a:lnTo>
                  <a:lnTo>
                    <a:pt x="12430909" y="1841500"/>
                  </a:lnTo>
                  <a:lnTo>
                    <a:pt x="12473735" y="1841500"/>
                  </a:lnTo>
                  <a:lnTo>
                    <a:pt x="12471222" y="1828800"/>
                  </a:lnTo>
                  <a:close/>
                </a:path>
                <a:path w="16372205" h="1841500">
                  <a:moveTo>
                    <a:pt x="12509022" y="1828800"/>
                  </a:moveTo>
                  <a:lnTo>
                    <a:pt x="12471222" y="1828800"/>
                  </a:lnTo>
                  <a:lnTo>
                    <a:pt x="12478761" y="1841500"/>
                  </a:lnTo>
                  <a:lnTo>
                    <a:pt x="12509650" y="1841500"/>
                  </a:lnTo>
                  <a:lnTo>
                    <a:pt x="12509022" y="1828800"/>
                  </a:lnTo>
                  <a:close/>
                </a:path>
                <a:path w="16372205" h="1841500">
                  <a:moveTo>
                    <a:pt x="12509757" y="1821365"/>
                  </a:moveTo>
                  <a:lnTo>
                    <a:pt x="12509022" y="1828800"/>
                  </a:lnTo>
                  <a:lnTo>
                    <a:pt x="12509650" y="1841500"/>
                  </a:lnTo>
                  <a:lnTo>
                    <a:pt x="12510907" y="1841500"/>
                  </a:lnTo>
                  <a:lnTo>
                    <a:pt x="12514990" y="1828800"/>
                  </a:lnTo>
                  <a:lnTo>
                    <a:pt x="12511535" y="1828800"/>
                  </a:lnTo>
                  <a:lnTo>
                    <a:pt x="12509757" y="1821365"/>
                  </a:lnTo>
                  <a:close/>
                </a:path>
                <a:path w="16372205" h="1841500">
                  <a:moveTo>
                    <a:pt x="12534152" y="1828800"/>
                  </a:moveTo>
                  <a:lnTo>
                    <a:pt x="12514990" y="1828800"/>
                  </a:lnTo>
                  <a:lnTo>
                    <a:pt x="12510907" y="1841500"/>
                  </a:lnTo>
                  <a:lnTo>
                    <a:pt x="12535408" y="1841500"/>
                  </a:lnTo>
                  <a:lnTo>
                    <a:pt x="12534152" y="1828800"/>
                  </a:lnTo>
                  <a:close/>
                </a:path>
                <a:path w="16372205" h="1841500">
                  <a:moveTo>
                    <a:pt x="12555827" y="1828800"/>
                  </a:moveTo>
                  <a:lnTo>
                    <a:pt x="12542424" y="1828800"/>
                  </a:lnTo>
                  <a:lnTo>
                    <a:pt x="12543052" y="1841500"/>
                  </a:lnTo>
                  <a:lnTo>
                    <a:pt x="12553837" y="1841500"/>
                  </a:lnTo>
                  <a:lnTo>
                    <a:pt x="12555827" y="1828800"/>
                  </a:lnTo>
                  <a:close/>
                </a:path>
                <a:path w="16372205" h="1841500">
                  <a:moveTo>
                    <a:pt x="12628913" y="1828800"/>
                  </a:moveTo>
                  <a:lnTo>
                    <a:pt x="12566926" y="1828800"/>
                  </a:lnTo>
                  <a:lnTo>
                    <a:pt x="12572894" y="1841500"/>
                  </a:lnTo>
                  <a:lnTo>
                    <a:pt x="12629437" y="1841500"/>
                  </a:lnTo>
                  <a:lnTo>
                    <a:pt x="12628913" y="1828800"/>
                  </a:lnTo>
                  <a:close/>
                </a:path>
                <a:path w="16372205" h="1841500">
                  <a:moveTo>
                    <a:pt x="12699173" y="1828800"/>
                  </a:moveTo>
                  <a:lnTo>
                    <a:pt x="12639070" y="1828800"/>
                  </a:lnTo>
                  <a:lnTo>
                    <a:pt x="12643782" y="1841500"/>
                  </a:lnTo>
                  <a:lnTo>
                    <a:pt x="12695822" y="1841500"/>
                  </a:lnTo>
                  <a:lnTo>
                    <a:pt x="12699173" y="1828800"/>
                  </a:lnTo>
                  <a:close/>
                </a:path>
                <a:path w="16372205" h="1841500">
                  <a:moveTo>
                    <a:pt x="12720534" y="1828800"/>
                  </a:moveTo>
                  <a:lnTo>
                    <a:pt x="12707550" y="1828800"/>
                  </a:lnTo>
                  <a:lnTo>
                    <a:pt x="12709330" y="1841500"/>
                  </a:lnTo>
                  <a:lnTo>
                    <a:pt x="12719382" y="1841500"/>
                  </a:lnTo>
                  <a:lnTo>
                    <a:pt x="12720534" y="1828800"/>
                  </a:lnTo>
                  <a:close/>
                </a:path>
                <a:path w="16372205" h="1841500">
                  <a:moveTo>
                    <a:pt x="12931208" y="1816100"/>
                  </a:moveTo>
                  <a:lnTo>
                    <a:pt x="12721267" y="1816100"/>
                  </a:lnTo>
                  <a:lnTo>
                    <a:pt x="12720638" y="1820582"/>
                  </a:lnTo>
                  <a:lnTo>
                    <a:pt x="12720534" y="1828800"/>
                  </a:lnTo>
                  <a:lnTo>
                    <a:pt x="12719382" y="1841500"/>
                  </a:lnTo>
                  <a:lnTo>
                    <a:pt x="12727549" y="1841500"/>
                  </a:lnTo>
                  <a:lnTo>
                    <a:pt x="12728384" y="1840132"/>
                  </a:lnTo>
                  <a:lnTo>
                    <a:pt x="12723151" y="1828800"/>
                  </a:lnTo>
                  <a:lnTo>
                    <a:pt x="12933930" y="1828800"/>
                  </a:lnTo>
                  <a:lnTo>
                    <a:pt x="12931208" y="1816100"/>
                  </a:lnTo>
                  <a:close/>
                </a:path>
                <a:path w="16372205" h="1841500">
                  <a:moveTo>
                    <a:pt x="12728384" y="1840132"/>
                  </a:moveTo>
                  <a:lnTo>
                    <a:pt x="12727549" y="1841500"/>
                  </a:lnTo>
                  <a:lnTo>
                    <a:pt x="12729015" y="1841500"/>
                  </a:lnTo>
                  <a:lnTo>
                    <a:pt x="12728384" y="1840132"/>
                  </a:lnTo>
                  <a:close/>
                </a:path>
                <a:path w="16372205" h="1841500">
                  <a:moveTo>
                    <a:pt x="12800950" y="1828800"/>
                  </a:moveTo>
                  <a:lnTo>
                    <a:pt x="12737078" y="1828800"/>
                  </a:lnTo>
                  <a:lnTo>
                    <a:pt x="12745036" y="1841500"/>
                  </a:lnTo>
                  <a:lnTo>
                    <a:pt x="12801788" y="1841500"/>
                  </a:lnTo>
                  <a:lnTo>
                    <a:pt x="12800950" y="1828800"/>
                  </a:lnTo>
                  <a:close/>
                </a:path>
                <a:path w="16372205" h="1841500">
                  <a:moveTo>
                    <a:pt x="12817494" y="1828800"/>
                  </a:moveTo>
                  <a:lnTo>
                    <a:pt x="12800950" y="1828800"/>
                  </a:lnTo>
                  <a:lnTo>
                    <a:pt x="12804510" y="1841500"/>
                  </a:lnTo>
                  <a:lnTo>
                    <a:pt x="12820949" y="1841500"/>
                  </a:lnTo>
                  <a:lnTo>
                    <a:pt x="12817494" y="1828800"/>
                  </a:lnTo>
                  <a:close/>
                </a:path>
                <a:path w="16372205" h="1841500">
                  <a:moveTo>
                    <a:pt x="12853915" y="1828800"/>
                  </a:moveTo>
                  <a:lnTo>
                    <a:pt x="12831106" y="1828800"/>
                  </a:lnTo>
                  <a:lnTo>
                    <a:pt x="12825243" y="1841500"/>
                  </a:lnTo>
                  <a:lnTo>
                    <a:pt x="12860739" y="1841500"/>
                  </a:lnTo>
                  <a:lnTo>
                    <a:pt x="12853915" y="1828800"/>
                  </a:lnTo>
                  <a:close/>
                </a:path>
                <a:path w="16372205" h="1841500">
                  <a:moveTo>
                    <a:pt x="12897596" y="1828800"/>
                  </a:moveTo>
                  <a:lnTo>
                    <a:pt x="12864718" y="1828800"/>
                  </a:lnTo>
                  <a:lnTo>
                    <a:pt x="12871629" y="1841500"/>
                  </a:lnTo>
                  <a:lnTo>
                    <a:pt x="12899062" y="1841500"/>
                  </a:lnTo>
                  <a:lnTo>
                    <a:pt x="12897596" y="1828800"/>
                  </a:lnTo>
                  <a:close/>
                </a:path>
                <a:path w="16372205" h="1841500">
                  <a:moveTo>
                    <a:pt x="12932091" y="1828800"/>
                  </a:moveTo>
                  <a:lnTo>
                    <a:pt x="12897596" y="1828800"/>
                  </a:lnTo>
                  <a:lnTo>
                    <a:pt x="12905764" y="1841500"/>
                  </a:lnTo>
                  <a:lnTo>
                    <a:pt x="12928800" y="1841500"/>
                  </a:lnTo>
                  <a:lnTo>
                    <a:pt x="12932091" y="1828800"/>
                  </a:lnTo>
                  <a:close/>
                </a:path>
                <a:path w="16372205" h="1841500">
                  <a:moveTo>
                    <a:pt x="12933314" y="1813630"/>
                  </a:moveTo>
                  <a:lnTo>
                    <a:pt x="12932988" y="1816100"/>
                  </a:lnTo>
                  <a:lnTo>
                    <a:pt x="12931208" y="1816100"/>
                  </a:lnTo>
                  <a:lnTo>
                    <a:pt x="12933930" y="1828800"/>
                  </a:lnTo>
                  <a:lnTo>
                    <a:pt x="12934977" y="1841500"/>
                  </a:lnTo>
                  <a:lnTo>
                    <a:pt x="12936339" y="1841500"/>
                  </a:lnTo>
                  <a:lnTo>
                    <a:pt x="12944611" y="1828800"/>
                  </a:lnTo>
                  <a:lnTo>
                    <a:pt x="12934559" y="1828800"/>
                  </a:lnTo>
                  <a:lnTo>
                    <a:pt x="12934309" y="1817545"/>
                  </a:lnTo>
                  <a:lnTo>
                    <a:pt x="12934222" y="1815958"/>
                  </a:lnTo>
                  <a:lnTo>
                    <a:pt x="12933314" y="1813630"/>
                  </a:lnTo>
                  <a:close/>
                </a:path>
                <a:path w="16372205" h="1841500">
                  <a:moveTo>
                    <a:pt x="12966390" y="1828800"/>
                  </a:moveTo>
                  <a:lnTo>
                    <a:pt x="12948590" y="1828800"/>
                  </a:lnTo>
                  <a:lnTo>
                    <a:pt x="12949637" y="1841500"/>
                  </a:lnTo>
                  <a:lnTo>
                    <a:pt x="12975395" y="1841500"/>
                  </a:lnTo>
                  <a:lnTo>
                    <a:pt x="12966390" y="1828800"/>
                  </a:lnTo>
                  <a:close/>
                </a:path>
                <a:path w="16372205" h="1841500">
                  <a:moveTo>
                    <a:pt x="13022828" y="1828800"/>
                  </a:moveTo>
                  <a:lnTo>
                    <a:pt x="12977384" y="1828800"/>
                  </a:lnTo>
                  <a:lnTo>
                    <a:pt x="12980840" y="1841500"/>
                  </a:lnTo>
                  <a:lnTo>
                    <a:pt x="13022933" y="1841500"/>
                  </a:lnTo>
                  <a:lnTo>
                    <a:pt x="13022828" y="1828800"/>
                  </a:lnTo>
                  <a:close/>
                </a:path>
                <a:path w="16372205" h="1841500">
                  <a:moveTo>
                    <a:pt x="13038639" y="1828800"/>
                  </a:moveTo>
                  <a:lnTo>
                    <a:pt x="13025027" y="1828800"/>
                  </a:lnTo>
                  <a:lnTo>
                    <a:pt x="13023352" y="1841500"/>
                  </a:lnTo>
                  <a:lnTo>
                    <a:pt x="13038220" y="1841500"/>
                  </a:lnTo>
                  <a:lnTo>
                    <a:pt x="13038639" y="1828800"/>
                  </a:lnTo>
                  <a:close/>
                </a:path>
                <a:path w="16372205" h="1841500">
                  <a:moveTo>
                    <a:pt x="13067643" y="1828800"/>
                  </a:moveTo>
                  <a:lnTo>
                    <a:pt x="13047854" y="1828800"/>
                  </a:lnTo>
                  <a:lnTo>
                    <a:pt x="13047121" y="1841500"/>
                  </a:lnTo>
                  <a:lnTo>
                    <a:pt x="13061466" y="1841500"/>
                  </a:lnTo>
                  <a:lnTo>
                    <a:pt x="13067643" y="1828800"/>
                  </a:lnTo>
                  <a:close/>
                </a:path>
                <a:path w="16372205" h="1841500">
                  <a:moveTo>
                    <a:pt x="13106281" y="1828800"/>
                  </a:moveTo>
                  <a:lnTo>
                    <a:pt x="13071832" y="1828800"/>
                  </a:lnTo>
                  <a:lnTo>
                    <a:pt x="13066073" y="1841500"/>
                  </a:lnTo>
                  <a:lnTo>
                    <a:pt x="13108899" y="1841500"/>
                  </a:lnTo>
                  <a:lnTo>
                    <a:pt x="13106281" y="1828800"/>
                  </a:lnTo>
                  <a:close/>
                </a:path>
                <a:path w="16372205" h="1841500">
                  <a:moveTo>
                    <a:pt x="12942202" y="1803400"/>
                  </a:moveTo>
                  <a:lnTo>
                    <a:pt x="12934663" y="1803400"/>
                  </a:lnTo>
                  <a:lnTo>
                    <a:pt x="12933323" y="1813560"/>
                  </a:lnTo>
                  <a:lnTo>
                    <a:pt x="12933354" y="1813732"/>
                  </a:lnTo>
                  <a:lnTo>
                    <a:pt x="12934222" y="1815958"/>
                  </a:lnTo>
                  <a:lnTo>
                    <a:pt x="12934309" y="1817545"/>
                  </a:lnTo>
                  <a:lnTo>
                    <a:pt x="12934559" y="1828800"/>
                  </a:lnTo>
                  <a:lnTo>
                    <a:pt x="13110051" y="1828800"/>
                  </a:lnTo>
                  <a:lnTo>
                    <a:pt x="13113925" y="1841500"/>
                  </a:lnTo>
                  <a:lnTo>
                    <a:pt x="13142824" y="1841500"/>
                  </a:lnTo>
                  <a:lnTo>
                    <a:pt x="13143976" y="1828800"/>
                  </a:lnTo>
                  <a:lnTo>
                    <a:pt x="13143976" y="1817413"/>
                  </a:lnTo>
                  <a:lnTo>
                    <a:pt x="13143662" y="1816100"/>
                  </a:lnTo>
                  <a:lnTo>
                    <a:pt x="12941155" y="1816100"/>
                  </a:lnTo>
                  <a:lnTo>
                    <a:pt x="12942202" y="1803400"/>
                  </a:lnTo>
                  <a:close/>
                </a:path>
                <a:path w="16372205" h="1841500">
                  <a:moveTo>
                    <a:pt x="13143976" y="1817413"/>
                  </a:moveTo>
                  <a:lnTo>
                    <a:pt x="13143976" y="1828800"/>
                  </a:lnTo>
                  <a:lnTo>
                    <a:pt x="13142824" y="1841500"/>
                  </a:lnTo>
                  <a:lnTo>
                    <a:pt x="13146070" y="1841500"/>
                  </a:lnTo>
                  <a:lnTo>
                    <a:pt x="13150154" y="1828800"/>
                  </a:lnTo>
                  <a:lnTo>
                    <a:pt x="13146699" y="1828800"/>
                  </a:lnTo>
                  <a:lnTo>
                    <a:pt x="13143976" y="1817413"/>
                  </a:lnTo>
                  <a:close/>
                </a:path>
                <a:path w="16372205" h="1841500">
                  <a:moveTo>
                    <a:pt x="13160416" y="1828800"/>
                  </a:moveTo>
                  <a:lnTo>
                    <a:pt x="13150154" y="1828800"/>
                  </a:lnTo>
                  <a:lnTo>
                    <a:pt x="13146070" y="1841500"/>
                  </a:lnTo>
                  <a:lnTo>
                    <a:pt x="13150992" y="1841500"/>
                  </a:lnTo>
                  <a:lnTo>
                    <a:pt x="13160416" y="1828800"/>
                  </a:lnTo>
                  <a:close/>
                </a:path>
                <a:path w="16372205" h="1841500">
                  <a:moveTo>
                    <a:pt x="13224393" y="1828800"/>
                  </a:moveTo>
                  <a:lnTo>
                    <a:pt x="13160416" y="1828800"/>
                  </a:lnTo>
                  <a:lnTo>
                    <a:pt x="13168478" y="1841500"/>
                  </a:lnTo>
                  <a:lnTo>
                    <a:pt x="13225126" y="1841500"/>
                  </a:lnTo>
                  <a:lnTo>
                    <a:pt x="13224393" y="1828800"/>
                  </a:lnTo>
                  <a:close/>
                </a:path>
                <a:path w="16372205" h="1841500">
                  <a:moveTo>
                    <a:pt x="13240937" y="1828800"/>
                  </a:moveTo>
                  <a:lnTo>
                    <a:pt x="13224393" y="1828800"/>
                  </a:lnTo>
                  <a:lnTo>
                    <a:pt x="13227953" y="1841500"/>
                  </a:lnTo>
                  <a:lnTo>
                    <a:pt x="13244392" y="1841500"/>
                  </a:lnTo>
                  <a:lnTo>
                    <a:pt x="13240937" y="1828800"/>
                  </a:lnTo>
                  <a:close/>
                </a:path>
                <a:path w="16372205" h="1841500">
                  <a:moveTo>
                    <a:pt x="13277357" y="1828800"/>
                  </a:moveTo>
                  <a:lnTo>
                    <a:pt x="13254549" y="1828800"/>
                  </a:lnTo>
                  <a:lnTo>
                    <a:pt x="13248685" y="1841500"/>
                  </a:lnTo>
                  <a:lnTo>
                    <a:pt x="13284181" y="1841500"/>
                  </a:lnTo>
                  <a:lnTo>
                    <a:pt x="13277357" y="1828800"/>
                  </a:lnTo>
                  <a:close/>
                </a:path>
                <a:path w="16372205" h="1841500">
                  <a:moveTo>
                    <a:pt x="13320934" y="1828800"/>
                  </a:moveTo>
                  <a:lnTo>
                    <a:pt x="13288160" y="1828800"/>
                  </a:lnTo>
                  <a:lnTo>
                    <a:pt x="13295071" y="1841500"/>
                  </a:lnTo>
                  <a:lnTo>
                    <a:pt x="13322400" y="1841500"/>
                  </a:lnTo>
                  <a:lnTo>
                    <a:pt x="13320934" y="1828800"/>
                  </a:lnTo>
                  <a:close/>
                </a:path>
                <a:path w="16372205" h="1841500">
                  <a:moveTo>
                    <a:pt x="13355490" y="1828800"/>
                  </a:moveTo>
                  <a:lnTo>
                    <a:pt x="13325123" y="1828800"/>
                  </a:lnTo>
                  <a:lnTo>
                    <a:pt x="13329206" y="1841500"/>
                  </a:lnTo>
                  <a:lnTo>
                    <a:pt x="13352137" y="1841500"/>
                  </a:lnTo>
                  <a:lnTo>
                    <a:pt x="13355490" y="1828800"/>
                  </a:lnTo>
                  <a:close/>
                </a:path>
                <a:path w="16372205" h="1841500">
                  <a:moveTo>
                    <a:pt x="13357480" y="1815490"/>
                  </a:moveTo>
                  <a:lnTo>
                    <a:pt x="13357163" y="1816100"/>
                  </a:lnTo>
                  <a:lnTo>
                    <a:pt x="13355907" y="1828800"/>
                  </a:lnTo>
                  <a:lnTo>
                    <a:pt x="13356535" y="1841500"/>
                  </a:lnTo>
                  <a:lnTo>
                    <a:pt x="13382189" y="1841500"/>
                  </a:lnTo>
                  <a:lnTo>
                    <a:pt x="13380932" y="1828800"/>
                  </a:lnTo>
                  <a:lnTo>
                    <a:pt x="13357988" y="1828800"/>
                  </a:lnTo>
                  <a:lnTo>
                    <a:pt x="13357746" y="1817413"/>
                  </a:lnTo>
                  <a:lnTo>
                    <a:pt x="13357663" y="1815958"/>
                  </a:lnTo>
                  <a:lnTo>
                    <a:pt x="13357480" y="1815490"/>
                  </a:lnTo>
                  <a:close/>
                </a:path>
                <a:path w="16372205" h="1841500">
                  <a:moveTo>
                    <a:pt x="13402712" y="1828800"/>
                  </a:moveTo>
                  <a:lnTo>
                    <a:pt x="13389309" y="1828800"/>
                  </a:lnTo>
                  <a:lnTo>
                    <a:pt x="13389937" y="1841500"/>
                  </a:lnTo>
                  <a:lnTo>
                    <a:pt x="13400722" y="1841500"/>
                  </a:lnTo>
                  <a:lnTo>
                    <a:pt x="13402712" y="1828800"/>
                  </a:lnTo>
                  <a:close/>
                </a:path>
                <a:path w="16372205" h="1841500">
                  <a:moveTo>
                    <a:pt x="13475799" y="1828800"/>
                  </a:moveTo>
                  <a:lnTo>
                    <a:pt x="13413706" y="1828800"/>
                  </a:lnTo>
                  <a:lnTo>
                    <a:pt x="13419675" y="1841500"/>
                  </a:lnTo>
                  <a:lnTo>
                    <a:pt x="13476322" y="1841500"/>
                  </a:lnTo>
                  <a:lnTo>
                    <a:pt x="13475799" y="1828800"/>
                  </a:lnTo>
                  <a:close/>
                </a:path>
                <a:path w="16372205" h="1841500">
                  <a:moveTo>
                    <a:pt x="13546058" y="1828800"/>
                  </a:moveTo>
                  <a:lnTo>
                    <a:pt x="13485851" y="1828800"/>
                  </a:lnTo>
                  <a:lnTo>
                    <a:pt x="13490563" y="1841500"/>
                  </a:lnTo>
                  <a:lnTo>
                    <a:pt x="13542603" y="1841500"/>
                  </a:lnTo>
                  <a:lnTo>
                    <a:pt x="13546058" y="1828800"/>
                  </a:lnTo>
                  <a:close/>
                </a:path>
                <a:path w="16372205" h="1841500">
                  <a:moveTo>
                    <a:pt x="13569094" y="1828800"/>
                  </a:moveTo>
                  <a:lnTo>
                    <a:pt x="13554435" y="1828800"/>
                  </a:lnTo>
                  <a:lnTo>
                    <a:pt x="13556215" y="1841500"/>
                  </a:lnTo>
                  <a:lnTo>
                    <a:pt x="13570141" y="1841500"/>
                  </a:lnTo>
                  <a:lnTo>
                    <a:pt x="13569094" y="1828800"/>
                  </a:lnTo>
                  <a:close/>
                </a:path>
                <a:path w="16372205" h="1841500">
                  <a:moveTo>
                    <a:pt x="13778721" y="1816100"/>
                  </a:moveTo>
                  <a:lnTo>
                    <a:pt x="13568047" y="1816100"/>
                  </a:lnTo>
                  <a:lnTo>
                    <a:pt x="13567546" y="1819671"/>
                  </a:lnTo>
                  <a:lnTo>
                    <a:pt x="13567448" y="1821120"/>
                  </a:lnTo>
                  <a:lnTo>
                    <a:pt x="13569094" y="1828800"/>
                  </a:lnTo>
                  <a:lnTo>
                    <a:pt x="13570141" y="1841500"/>
                  </a:lnTo>
                  <a:lnTo>
                    <a:pt x="13571503" y="1841500"/>
                  </a:lnTo>
                  <a:lnTo>
                    <a:pt x="13574043" y="1837548"/>
                  </a:lnTo>
                  <a:lnTo>
                    <a:pt x="13569932" y="1828800"/>
                  </a:lnTo>
                  <a:lnTo>
                    <a:pt x="13779350" y="1828800"/>
                  </a:lnTo>
                  <a:lnTo>
                    <a:pt x="13779900" y="1823237"/>
                  </a:lnTo>
                  <a:lnTo>
                    <a:pt x="13779793" y="1820582"/>
                  </a:lnTo>
                  <a:lnTo>
                    <a:pt x="13778721" y="1816100"/>
                  </a:lnTo>
                  <a:close/>
                </a:path>
                <a:path w="16372205" h="1841500">
                  <a:moveTo>
                    <a:pt x="13574043" y="1837548"/>
                  </a:moveTo>
                  <a:lnTo>
                    <a:pt x="13571503" y="1841500"/>
                  </a:lnTo>
                  <a:lnTo>
                    <a:pt x="13575900" y="1841500"/>
                  </a:lnTo>
                  <a:lnTo>
                    <a:pt x="13574043" y="1837548"/>
                  </a:lnTo>
                  <a:close/>
                </a:path>
                <a:path w="16372205" h="1841500">
                  <a:moveTo>
                    <a:pt x="13601554" y="1828800"/>
                  </a:moveTo>
                  <a:lnTo>
                    <a:pt x="13583753" y="1828800"/>
                  </a:lnTo>
                  <a:lnTo>
                    <a:pt x="13584801" y="1841500"/>
                  </a:lnTo>
                  <a:lnTo>
                    <a:pt x="13610559" y="1841500"/>
                  </a:lnTo>
                  <a:lnTo>
                    <a:pt x="13601554" y="1828800"/>
                  </a:lnTo>
                  <a:close/>
                </a:path>
                <a:path w="16372205" h="1841500">
                  <a:moveTo>
                    <a:pt x="13657992" y="1828800"/>
                  </a:moveTo>
                  <a:lnTo>
                    <a:pt x="13612444" y="1828800"/>
                  </a:lnTo>
                  <a:lnTo>
                    <a:pt x="13615899" y="1841500"/>
                  </a:lnTo>
                  <a:lnTo>
                    <a:pt x="13658097" y="1841500"/>
                  </a:lnTo>
                  <a:lnTo>
                    <a:pt x="13657992" y="1828800"/>
                  </a:lnTo>
                  <a:close/>
                </a:path>
                <a:path w="16372205" h="1841500">
                  <a:moveTo>
                    <a:pt x="13673803" y="1828800"/>
                  </a:moveTo>
                  <a:lnTo>
                    <a:pt x="13660086" y="1828800"/>
                  </a:lnTo>
                  <a:lnTo>
                    <a:pt x="13658516" y="1841500"/>
                  </a:lnTo>
                  <a:lnTo>
                    <a:pt x="13673384" y="1841500"/>
                  </a:lnTo>
                  <a:lnTo>
                    <a:pt x="13673803" y="1828800"/>
                  </a:lnTo>
                  <a:close/>
                </a:path>
                <a:path w="16372205" h="1841500">
                  <a:moveTo>
                    <a:pt x="13702807" y="1828800"/>
                  </a:moveTo>
                  <a:lnTo>
                    <a:pt x="13683017" y="1828800"/>
                  </a:lnTo>
                  <a:lnTo>
                    <a:pt x="13682284" y="1841500"/>
                  </a:lnTo>
                  <a:lnTo>
                    <a:pt x="13696630" y="1841500"/>
                  </a:lnTo>
                  <a:lnTo>
                    <a:pt x="13702807" y="1828800"/>
                  </a:lnTo>
                  <a:close/>
                </a:path>
                <a:path w="16372205" h="1841500">
                  <a:moveTo>
                    <a:pt x="13741445" y="1828800"/>
                  </a:moveTo>
                  <a:lnTo>
                    <a:pt x="13706996" y="1828800"/>
                  </a:lnTo>
                  <a:lnTo>
                    <a:pt x="13701132" y="1841500"/>
                  </a:lnTo>
                  <a:lnTo>
                    <a:pt x="13744063" y="1841500"/>
                  </a:lnTo>
                  <a:lnTo>
                    <a:pt x="13741445" y="1828800"/>
                  </a:lnTo>
                  <a:close/>
                </a:path>
                <a:path w="16372205" h="1841500">
                  <a:moveTo>
                    <a:pt x="13779350" y="1828800"/>
                  </a:moveTo>
                  <a:lnTo>
                    <a:pt x="13741445" y="1828800"/>
                  </a:lnTo>
                  <a:lnTo>
                    <a:pt x="13748984" y="1841500"/>
                  </a:lnTo>
                  <a:lnTo>
                    <a:pt x="13779978" y="1841500"/>
                  </a:lnTo>
                  <a:lnTo>
                    <a:pt x="13779350" y="1828800"/>
                  </a:lnTo>
                  <a:close/>
                </a:path>
                <a:path w="16372205" h="1841500">
                  <a:moveTo>
                    <a:pt x="13780054" y="1821675"/>
                  </a:moveTo>
                  <a:lnTo>
                    <a:pt x="13779350" y="1828800"/>
                  </a:lnTo>
                  <a:lnTo>
                    <a:pt x="13779978" y="1841500"/>
                  </a:lnTo>
                  <a:lnTo>
                    <a:pt x="13781234" y="1841500"/>
                  </a:lnTo>
                  <a:lnTo>
                    <a:pt x="13785213" y="1828800"/>
                  </a:lnTo>
                  <a:lnTo>
                    <a:pt x="13781758" y="1828800"/>
                  </a:lnTo>
                  <a:lnTo>
                    <a:pt x="13780054" y="1821675"/>
                  </a:lnTo>
                  <a:close/>
                </a:path>
                <a:path w="16372205" h="1841500">
                  <a:moveTo>
                    <a:pt x="13804375" y="1828800"/>
                  </a:moveTo>
                  <a:lnTo>
                    <a:pt x="13785213" y="1828800"/>
                  </a:lnTo>
                  <a:lnTo>
                    <a:pt x="13781234" y="1841500"/>
                  </a:lnTo>
                  <a:lnTo>
                    <a:pt x="13805631" y="1841500"/>
                  </a:lnTo>
                  <a:lnTo>
                    <a:pt x="13804375" y="1828800"/>
                  </a:lnTo>
                  <a:close/>
                </a:path>
                <a:path w="16372205" h="1841500">
                  <a:moveTo>
                    <a:pt x="13826154" y="1828800"/>
                  </a:moveTo>
                  <a:lnTo>
                    <a:pt x="13812752" y="1828800"/>
                  </a:lnTo>
                  <a:lnTo>
                    <a:pt x="13813380" y="1841500"/>
                  </a:lnTo>
                  <a:lnTo>
                    <a:pt x="13824060" y="1841500"/>
                  </a:lnTo>
                  <a:lnTo>
                    <a:pt x="13826154" y="1828800"/>
                  </a:lnTo>
                  <a:close/>
                </a:path>
                <a:path w="16372205" h="1841500">
                  <a:moveTo>
                    <a:pt x="13898508" y="1828800"/>
                  </a:moveTo>
                  <a:lnTo>
                    <a:pt x="13837149" y="1828800"/>
                  </a:lnTo>
                  <a:lnTo>
                    <a:pt x="13843117" y="1841500"/>
                  </a:lnTo>
                  <a:lnTo>
                    <a:pt x="13899765" y="1841500"/>
                  </a:lnTo>
                  <a:lnTo>
                    <a:pt x="13898508" y="1828800"/>
                  </a:lnTo>
                  <a:close/>
                </a:path>
                <a:path w="16372205" h="1841500">
                  <a:moveTo>
                    <a:pt x="13969501" y="1828800"/>
                  </a:moveTo>
                  <a:lnTo>
                    <a:pt x="13909293" y="1828800"/>
                  </a:lnTo>
                  <a:lnTo>
                    <a:pt x="13914005" y="1841500"/>
                  </a:lnTo>
                  <a:lnTo>
                    <a:pt x="13966045" y="1841500"/>
                  </a:lnTo>
                  <a:lnTo>
                    <a:pt x="13969501" y="1828800"/>
                  </a:lnTo>
                  <a:close/>
                </a:path>
                <a:path w="16372205" h="1841500">
                  <a:moveTo>
                    <a:pt x="13992537" y="1828800"/>
                  </a:moveTo>
                  <a:lnTo>
                    <a:pt x="13977773" y="1828800"/>
                  </a:lnTo>
                  <a:lnTo>
                    <a:pt x="13979553" y="1841500"/>
                  </a:lnTo>
                  <a:lnTo>
                    <a:pt x="13993479" y="1841500"/>
                  </a:lnTo>
                  <a:lnTo>
                    <a:pt x="13992537" y="1828800"/>
                  </a:lnTo>
                  <a:close/>
                </a:path>
                <a:path w="16372205" h="1841500">
                  <a:moveTo>
                    <a:pt x="13991825" y="1813560"/>
                  </a:moveTo>
                  <a:lnTo>
                    <a:pt x="13990989" y="1819671"/>
                  </a:lnTo>
                  <a:lnTo>
                    <a:pt x="13990891" y="1821120"/>
                  </a:lnTo>
                  <a:lnTo>
                    <a:pt x="13992537" y="1828800"/>
                  </a:lnTo>
                  <a:lnTo>
                    <a:pt x="13993479" y="1841500"/>
                  </a:lnTo>
                  <a:lnTo>
                    <a:pt x="13994945" y="1841500"/>
                  </a:lnTo>
                  <a:lnTo>
                    <a:pt x="13997486" y="1837548"/>
                  </a:lnTo>
                  <a:lnTo>
                    <a:pt x="13993374" y="1828800"/>
                  </a:lnTo>
                  <a:lnTo>
                    <a:pt x="14202792" y="1828800"/>
                  </a:lnTo>
                  <a:lnTo>
                    <a:pt x="14203018" y="1819671"/>
                  </a:lnTo>
                  <a:lnTo>
                    <a:pt x="14202164" y="1816100"/>
                  </a:lnTo>
                  <a:lnTo>
                    <a:pt x="13992746" y="1816100"/>
                  </a:lnTo>
                  <a:lnTo>
                    <a:pt x="13991825" y="1813560"/>
                  </a:lnTo>
                  <a:close/>
                </a:path>
                <a:path w="16372205" h="1841500">
                  <a:moveTo>
                    <a:pt x="13997486" y="1837548"/>
                  </a:moveTo>
                  <a:lnTo>
                    <a:pt x="13994945" y="1841500"/>
                  </a:lnTo>
                  <a:lnTo>
                    <a:pt x="13999343" y="1841500"/>
                  </a:lnTo>
                  <a:lnTo>
                    <a:pt x="13997486" y="1837548"/>
                  </a:lnTo>
                  <a:close/>
                </a:path>
                <a:path w="16372205" h="1841500">
                  <a:moveTo>
                    <a:pt x="14024997" y="1828800"/>
                  </a:moveTo>
                  <a:lnTo>
                    <a:pt x="14007196" y="1828800"/>
                  </a:lnTo>
                  <a:lnTo>
                    <a:pt x="14008243" y="1841500"/>
                  </a:lnTo>
                  <a:lnTo>
                    <a:pt x="14034002" y="1841500"/>
                  </a:lnTo>
                  <a:lnTo>
                    <a:pt x="14024997" y="1828800"/>
                  </a:lnTo>
                  <a:close/>
                </a:path>
                <a:path w="16372205" h="1841500">
                  <a:moveTo>
                    <a:pt x="14081435" y="1828800"/>
                  </a:moveTo>
                  <a:lnTo>
                    <a:pt x="14035886" y="1828800"/>
                  </a:lnTo>
                  <a:lnTo>
                    <a:pt x="14039342" y="1841500"/>
                  </a:lnTo>
                  <a:lnTo>
                    <a:pt x="14081539" y="1841500"/>
                  </a:lnTo>
                  <a:lnTo>
                    <a:pt x="14081435" y="1828800"/>
                  </a:lnTo>
                  <a:close/>
                </a:path>
                <a:path w="16372205" h="1841500">
                  <a:moveTo>
                    <a:pt x="14097455" y="1828800"/>
                  </a:moveTo>
                  <a:lnTo>
                    <a:pt x="14083529" y="1828800"/>
                  </a:lnTo>
                  <a:lnTo>
                    <a:pt x="14081853" y="1841500"/>
                  </a:lnTo>
                  <a:lnTo>
                    <a:pt x="14096827" y="1841500"/>
                  </a:lnTo>
                  <a:lnTo>
                    <a:pt x="14097455" y="1828800"/>
                  </a:lnTo>
                  <a:close/>
                </a:path>
                <a:path w="16372205" h="1841500">
                  <a:moveTo>
                    <a:pt x="14126250" y="1828800"/>
                  </a:moveTo>
                  <a:lnTo>
                    <a:pt x="14106355" y="1828800"/>
                  </a:lnTo>
                  <a:lnTo>
                    <a:pt x="14105727" y="1841500"/>
                  </a:lnTo>
                  <a:lnTo>
                    <a:pt x="14120072" y="1841500"/>
                  </a:lnTo>
                  <a:lnTo>
                    <a:pt x="14126250" y="1828800"/>
                  </a:lnTo>
                  <a:close/>
                </a:path>
                <a:path w="16372205" h="1841500">
                  <a:moveTo>
                    <a:pt x="14164888" y="1828800"/>
                  </a:moveTo>
                  <a:lnTo>
                    <a:pt x="14130334" y="1828800"/>
                  </a:lnTo>
                  <a:lnTo>
                    <a:pt x="14124575" y="1841500"/>
                  </a:lnTo>
                  <a:lnTo>
                    <a:pt x="14167401" y="1841500"/>
                  </a:lnTo>
                  <a:lnTo>
                    <a:pt x="14164888" y="1828800"/>
                  </a:lnTo>
                  <a:close/>
                </a:path>
                <a:path w="16372205" h="1841500">
                  <a:moveTo>
                    <a:pt x="14202792" y="1828800"/>
                  </a:moveTo>
                  <a:lnTo>
                    <a:pt x="14164888" y="1828800"/>
                  </a:lnTo>
                  <a:lnTo>
                    <a:pt x="14172427" y="1841500"/>
                  </a:lnTo>
                  <a:lnTo>
                    <a:pt x="14203316" y="1841500"/>
                  </a:lnTo>
                  <a:lnTo>
                    <a:pt x="14202792" y="1828800"/>
                  </a:lnTo>
                  <a:close/>
                </a:path>
                <a:path w="16372205" h="1841500">
                  <a:moveTo>
                    <a:pt x="14203018" y="1819671"/>
                  </a:moveTo>
                  <a:lnTo>
                    <a:pt x="14202792" y="1828800"/>
                  </a:lnTo>
                  <a:lnTo>
                    <a:pt x="14203316" y="1841500"/>
                  </a:lnTo>
                  <a:lnTo>
                    <a:pt x="14204572" y="1841500"/>
                  </a:lnTo>
                  <a:lnTo>
                    <a:pt x="14208656" y="1828800"/>
                  </a:lnTo>
                  <a:lnTo>
                    <a:pt x="14205200" y="1828800"/>
                  </a:lnTo>
                  <a:lnTo>
                    <a:pt x="14203018" y="1819671"/>
                  </a:lnTo>
                  <a:close/>
                </a:path>
                <a:path w="16372205" h="1841500">
                  <a:moveTo>
                    <a:pt x="14227818" y="1828800"/>
                  </a:moveTo>
                  <a:lnTo>
                    <a:pt x="14208656" y="1828800"/>
                  </a:lnTo>
                  <a:lnTo>
                    <a:pt x="14204572" y="1841500"/>
                  </a:lnTo>
                  <a:lnTo>
                    <a:pt x="14229074" y="1841500"/>
                  </a:lnTo>
                  <a:lnTo>
                    <a:pt x="14227818" y="1828800"/>
                  </a:lnTo>
                  <a:close/>
                </a:path>
                <a:path w="16372205" h="1841500">
                  <a:moveTo>
                    <a:pt x="14249492" y="1828800"/>
                  </a:moveTo>
                  <a:lnTo>
                    <a:pt x="14236194" y="1828800"/>
                  </a:lnTo>
                  <a:lnTo>
                    <a:pt x="14236404" y="1841500"/>
                  </a:lnTo>
                  <a:lnTo>
                    <a:pt x="14247503" y="1841500"/>
                  </a:lnTo>
                  <a:lnTo>
                    <a:pt x="14249492" y="1828800"/>
                  </a:lnTo>
                  <a:close/>
                </a:path>
                <a:path w="16372205" h="1841500">
                  <a:moveTo>
                    <a:pt x="14322579" y="1828800"/>
                  </a:moveTo>
                  <a:lnTo>
                    <a:pt x="14260591" y="1828800"/>
                  </a:lnTo>
                  <a:lnTo>
                    <a:pt x="14266560" y="1841500"/>
                  </a:lnTo>
                  <a:lnTo>
                    <a:pt x="14323103" y="1841500"/>
                  </a:lnTo>
                  <a:lnTo>
                    <a:pt x="14322579" y="1828800"/>
                  </a:lnTo>
                  <a:close/>
                </a:path>
                <a:path w="16372205" h="1841500">
                  <a:moveTo>
                    <a:pt x="14392839" y="1828800"/>
                  </a:moveTo>
                  <a:lnTo>
                    <a:pt x="14332736" y="1828800"/>
                  </a:lnTo>
                  <a:lnTo>
                    <a:pt x="14337448" y="1841500"/>
                  </a:lnTo>
                  <a:lnTo>
                    <a:pt x="14389488" y="1841500"/>
                  </a:lnTo>
                  <a:lnTo>
                    <a:pt x="14392839" y="1828800"/>
                  </a:lnTo>
                  <a:close/>
                </a:path>
                <a:path w="16372205" h="1841500">
                  <a:moveTo>
                    <a:pt x="14414199" y="1828800"/>
                  </a:moveTo>
                  <a:lnTo>
                    <a:pt x="14401215" y="1828800"/>
                  </a:lnTo>
                  <a:lnTo>
                    <a:pt x="14402996" y="1841500"/>
                  </a:lnTo>
                  <a:lnTo>
                    <a:pt x="14413048" y="1841500"/>
                  </a:lnTo>
                  <a:lnTo>
                    <a:pt x="14414199" y="1828800"/>
                  </a:lnTo>
                  <a:close/>
                </a:path>
                <a:path w="16372205" h="1841500">
                  <a:moveTo>
                    <a:pt x="14624874" y="1816100"/>
                  </a:moveTo>
                  <a:lnTo>
                    <a:pt x="14414932" y="1816100"/>
                  </a:lnTo>
                  <a:lnTo>
                    <a:pt x="14414304" y="1820582"/>
                  </a:lnTo>
                  <a:lnTo>
                    <a:pt x="14414199" y="1828800"/>
                  </a:lnTo>
                  <a:lnTo>
                    <a:pt x="14413048" y="1841500"/>
                  </a:lnTo>
                  <a:lnTo>
                    <a:pt x="14421215" y="1841500"/>
                  </a:lnTo>
                  <a:lnTo>
                    <a:pt x="14422049" y="1840132"/>
                  </a:lnTo>
                  <a:lnTo>
                    <a:pt x="14416817" y="1828800"/>
                  </a:lnTo>
                  <a:lnTo>
                    <a:pt x="14627596" y="1828800"/>
                  </a:lnTo>
                  <a:lnTo>
                    <a:pt x="14624874" y="1816100"/>
                  </a:lnTo>
                  <a:close/>
                </a:path>
                <a:path w="16372205" h="1841500">
                  <a:moveTo>
                    <a:pt x="14422049" y="1840132"/>
                  </a:moveTo>
                  <a:lnTo>
                    <a:pt x="14421215" y="1841500"/>
                  </a:lnTo>
                  <a:lnTo>
                    <a:pt x="14422681" y="1841500"/>
                  </a:lnTo>
                  <a:lnTo>
                    <a:pt x="14422049" y="1840132"/>
                  </a:lnTo>
                  <a:close/>
                </a:path>
                <a:path w="16372205" h="1841500">
                  <a:moveTo>
                    <a:pt x="14494616" y="1828800"/>
                  </a:moveTo>
                  <a:lnTo>
                    <a:pt x="14430743" y="1828800"/>
                  </a:lnTo>
                  <a:lnTo>
                    <a:pt x="14438701" y="1841500"/>
                  </a:lnTo>
                  <a:lnTo>
                    <a:pt x="14495453" y="1841500"/>
                  </a:lnTo>
                  <a:lnTo>
                    <a:pt x="14494616" y="1828800"/>
                  </a:lnTo>
                  <a:close/>
                </a:path>
                <a:path w="16372205" h="1841500">
                  <a:moveTo>
                    <a:pt x="14511160" y="1828800"/>
                  </a:moveTo>
                  <a:lnTo>
                    <a:pt x="14494616" y="1828800"/>
                  </a:lnTo>
                  <a:lnTo>
                    <a:pt x="14498176" y="1841500"/>
                  </a:lnTo>
                  <a:lnTo>
                    <a:pt x="14514615" y="1841500"/>
                  </a:lnTo>
                  <a:lnTo>
                    <a:pt x="14511160" y="1828800"/>
                  </a:lnTo>
                  <a:close/>
                </a:path>
                <a:path w="16372205" h="1841500">
                  <a:moveTo>
                    <a:pt x="14547580" y="1828800"/>
                  </a:moveTo>
                  <a:lnTo>
                    <a:pt x="14524772" y="1828800"/>
                  </a:lnTo>
                  <a:lnTo>
                    <a:pt x="14518908" y="1841500"/>
                  </a:lnTo>
                  <a:lnTo>
                    <a:pt x="14554405" y="1841500"/>
                  </a:lnTo>
                  <a:lnTo>
                    <a:pt x="14547580" y="1828800"/>
                  </a:lnTo>
                  <a:close/>
                </a:path>
                <a:path w="16372205" h="1841500">
                  <a:moveTo>
                    <a:pt x="14591262" y="1828800"/>
                  </a:moveTo>
                  <a:lnTo>
                    <a:pt x="14558383" y="1828800"/>
                  </a:lnTo>
                  <a:lnTo>
                    <a:pt x="14565294" y="1841500"/>
                  </a:lnTo>
                  <a:lnTo>
                    <a:pt x="14592728" y="1841500"/>
                  </a:lnTo>
                  <a:lnTo>
                    <a:pt x="14591262" y="1828800"/>
                  </a:lnTo>
                  <a:close/>
                </a:path>
                <a:path w="16372205" h="1841500">
                  <a:moveTo>
                    <a:pt x="14625757" y="1828800"/>
                  </a:moveTo>
                  <a:lnTo>
                    <a:pt x="14591262" y="1828800"/>
                  </a:lnTo>
                  <a:lnTo>
                    <a:pt x="14599429" y="1841500"/>
                  </a:lnTo>
                  <a:lnTo>
                    <a:pt x="14622465" y="1841500"/>
                  </a:lnTo>
                  <a:lnTo>
                    <a:pt x="14625757" y="1828800"/>
                  </a:lnTo>
                  <a:close/>
                </a:path>
                <a:path w="16372205" h="1841500">
                  <a:moveTo>
                    <a:pt x="14626979" y="1813630"/>
                  </a:moveTo>
                  <a:lnTo>
                    <a:pt x="14626654" y="1816100"/>
                  </a:lnTo>
                  <a:lnTo>
                    <a:pt x="14624874" y="1816100"/>
                  </a:lnTo>
                  <a:lnTo>
                    <a:pt x="14627596" y="1828800"/>
                  </a:lnTo>
                  <a:lnTo>
                    <a:pt x="14628643" y="1841500"/>
                  </a:lnTo>
                  <a:lnTo>
                    <a:pt x="14630004" y="1841500"/>
                  </a:lnTo>
                  <a:lnTo>
                    <a:pt x="14638276" y="1828800"/>
                  </a:lnTo>
                  <a:lnTo>
                    <a:pt x="14628224" y="1828800"/>
                  </a:lnTo>
                  <a:lnTo>
                    <a:pt x="14627975" y="1817545"/>
                  </a:lnTo>
                  <a:lnTo>
                    <a:pt x="14627888" y="1815958"/>
                  </a:lnTo>
                  <a:lnTo>
                    <a:pt x="14626979" y="1813630"/>
                  </a:lnTo>
                  <a:close/>
                </a:path>
                <a:path w="16372205" h="1841500">
                  <a:moveTo>
                    <a:pt x="14660056" y="1828800"/>
                  </a:moveTo>
                  <a:lnTo>
                    <a:pt x="14642255" y="1828800"/>
                  </a:lnTo>
                  <a:lnTo>
                    <a:pt x="14643302" y="1841500"/>
                  </a:lnTo>
                  <a:lnTo>
                    <a:pt x="14669061" y="1841500"/>
                  </a:lnTo>
                  <a:lnTo>
                    <a:pt x="14660056" y="1828800"/>
                  </a:lnTo>
                  <a:close/>
                </a:path>
                <a:path w="16372205" h="1841500">
                  <a:moveTo>
                    <a:pt x="14716494" y="1828800"/>
                  </a:moveTo>
                  <a:lnTo>
                    <a:pt x="14671050" y="1828800"/>
                  </a:lnTo>
                  <a:lnTo>
                    <a:pt x="14674506" y="1841500"/>
                  </a:lnTo>
                  <a:lnTo>
                    <a:pt x="14716599" y="1841500"/>
                  </a:lnTo>
                  <a:lnTo>
                    <a:pt x="14716494" y="1828800"/>
                  </a:lnTo>
                  <a:close/>
                </a:path>
                <a:path w="16372205" h="1841500">
                  <a:moveTo>
                    <a:pt x="14732305" y="1828800"/>
                  </a:moveTo>
                  <a:lnTo>
                    <a:pt x="14718693" y="1828800"/>
                  </a:lnTo>
                  <a:lnTo>
                    <a:pt x="14717017" y="1841500"/>
                  </a:lnTo>
                  <a:lnTo>
                    <a:pt x="14731886" y="1841500"/>
                  </a:lnTo>
                  <a:lnTo>
                    <a:pt x="14732305" y="1828800"/>
                  </a:lnTo>
                  <a:close/>
                </a:path>
                <a:path w="16372205" h="1841500">
                  <a:moveTo>
                    <a:pt x="14761309" y="1828800"/>
                  </a:moveTo>
                  <a:lnTo>
                    <a:pt x="14741519" y="1828800"/>
                  </a:lnTo>
                  <a:lnTo>
                    <a:pt x="14740786" y="1841500"/>
                  </a:lnTo>
                  <a:lnTo>
                    <a:pt x="14755131" y="1841500"/>
                  </a:lnTo>
                  <a:lnTo>
                    <a:pt x="14761309" y="1828800"/>
                  </a:lnTo>
                  <a:close/>
                </a:path>
                <a:path w="16372205" h="1841500">
                  <a:moveTo>
                    <a:pt x="14799947" y="1828800"/>
                  </a:moveTo>
                  <a:lnTo>
                    <a:pt x="14765498" y="1828800"/>
                  </a:lnTo>
                  <a:lnTo>
                    <a:pt x="14759739" y="1841500"/>
                  </a:lnTo>
                  <a:lnTo>
                    <a:pt x="14802564" y="1841500"/>
                  </a:lnTo>
                  <a:lnTo>
                    <a:pt x="14799947" y="1828800"/>
                  </a:lnTo>
                  <a:close/>
                </a:path>
                <a:path w="16372205" h="1841500">
                  <a:moveTo>
                    <a:pt x="14635868" y="1803400"/>
                  </a:moveTo>
                  <a:lnTo>
                    <a:pt x="14628329" y="1803400"/>
                  </a:lnTo>
                  <a:lnTo>
                    <a:pt x="14626989" y="1813560"/>
                  </a:lnTo>
                  <a:lnTo>
                    <a:pt x="14627019" y="1813732"/>
                  </a:lnTo>
                  <a:lnTo>
                    <a:pt x="14627888" y="1815958"/>
                  </a:lnTo>
                  <a:lnTo>
                    <a:pt x="14627975" y="1817545"/>
                  </a:lnTo>
                  <a:lnTo>
                    <a:pt x="14628224" y="1828800"/>
                  </a:lnTo>
                  <a:lnTo>
                    <a:pt x="14803716" y="1828800"/>
                  </a:lnTo>
                  <a:lnTo>
                    <a:pt x="14807591" y="1841500"/>
                  </a:lnTo>
                  <a:lnTo>
                    <a:pt x="14838480" y="1841500"/>
                  </a:lnTo>
                  <a:lnTo>
                    <a:pt x="14837851" y="1828800"/>
                  </a:lnTo>
                  <a:lnTo>
                    <a:pt x="14838556" y="1821675"/>
                  </a:lnTo>
                  <a:lnTo>
                    <a:pt x="14838458" y="1820825"/>
                  </a:lnTo>
                  <a:lnTo>
                    <a:pt x="14837328" y="1816100"/>
                  </a:lnTo>
                  <a:lnTo>
                    <a:pt x="14634821" y="1816100"/>
                  </a:lnTo>
                  <a:lnTo>
                    <a:pt x="14635868" y="1803400"/>
                  </a:lnTo>
                  <a:close/>
                </a:path>
                <a:path w="16372205" h="1841500">
                  <a:moveTo>
                    <a:pt x="14838587" y="1821365"/>
                  </a:moveTo>
                  <a:lnTo>
                    <a:pt x="14837851" y="1828800"/>
                  </a:lnTo>
                  <a:lnTo>
                    <a:pt x="14838480" y="1841500"/>
                  </a:lnTo>
                  <a:lnTo>
                    <a:pt x="14839736" y="1841500"/>
                  </a:lnTo>
                  <a:lnTo>
                    <a:pt x="14843820" y="1828800"/>
                  </a:lnTo>
                  <a:lnTo>
                    <a:pt x="14840364" y="1828800"/>
                  </a:lnTo>
                  <a:lnTo>
                    <a:pt x="14838587" y="1821365"/>
                  </a:lnTo>
                  <a:close/>
                </a:path>
                <a:path w="16372205" h="1841500">
                  <a:moveTo>
                    <a:pt x="14862877" y="1828800"/>
                  </a:moveTo>
                  <a:lnTo>
                    <a:pt x="14843820" y="1828800"/>
                  </a:lnTo>
                  <a:lnTo>
                    <a:pt x="14839736" y="1841500"/>
                  </a:lnTo>
                  <a:lnTo>
                    <a:pt x="14864133" y="1841500"/>
                  </a:lnTo>
                  <a:lnTo>
                    <a:pt x="14862877" y="1828800"/>
                  </a:lnTo>
                  <a:close/>
                </a:path>
                <a:path w="16372205" h="1841500">
                  <a:moveTo>
                    <a:pt x="14884656" y="1828800"/>
                  </a:moveTo>
                  <a:lnTo>
                    <a:pt x="14871254" y="1828800"/>
                  </a:lnTo>
                  <a:lnTo>
                    <a:pt x="14871882" y="1841500"/>
                  </a:lnTo>
                  <a:lnTo>
                    <a:pt x="14882667" y="1841500"/>
                  </a:lnTo>
                  <a:lnTo>
                    <a:pt x="14884656" y="1828800"/>
                  </a:lnTo>
                  <a:close/>
                </a:path>
                <a:path w="16372205" h="1841500">
                  <a:moveTo>
                    <a:pt x="14957743" y="1828800"/>
                  </a:moveTo>
                  <a:lnTo>
                    <a:pt x="14895651" y="1828800"/>
                  </a:lnTo>
                  <a:lnTo>
                    <a:pt x="14901619" y="1841500"/>
                  </a:lnTo>
                  <a:lnTo>
                    <a:pt x="14958267" y="1841500"/>
                  </a:lnTo>
                  <a:lnTo>
                    <a:pt x="14957743" y="1828800"/>
                  </a:lnTo>
                  <a:close/>
                </a:path>
                <a:path w="16372205" h="1841500">
                  <a:moveTo>
                    <a:pt x="15028003" y="1828800"/>
                  </a:moveTo>
                  <a:lnTo>
                    <a:pt x="14967795" y="1828800"/>
                  </a:lnTo>
                  <a:lnTo>
                    <a:pt x="14972612" y="1841500"/>
                  </a:lnTo>
                  <a:lnTo>
                    <a:pt x="15024547" y="1841500"/>
                  </a:lnTo>
                  <a:lnTo>
                    <a:pt x="15028003" y="1828800"/>
                  </a:lnTo>
                  <a:close/>
                </a:path>
                <a:path w="16372205" h="1841500">
                  <a:moveTo>
                    <a:pt x="15051039" y="1828800"/>
                  </a:moveTo>
                  <a:lnTo>
                    <a:pt x="15036379" y="1828800"/>
                  </a:lnTo>
                  <a:lnTo>
                    <a:pt x="15038159" y="1841500"/>
                  </a:lnTo>
                  <a:lnTo>
                    <a:pt x="15052086" y="1841500"/>
                  </a:lnTo>
                  <a:lnTo>
                    <a:pt x="15051039" y="1828800"/>
                  </a:lnTo>
                  <a:close/>
                </a:path>
                <a:path w="16372205" h="1841500">
                  <a:moveTo>
                    <a:pt x="15260770" y="1816100"/>
                  </a:moveTo>
                  <a:lnTo>
                    <a:pt x="15049992" y="1816100"/>
                  </a:lnTo>
                  <a:lnTo>
                    <a:pt x="15049491" y="1819671"/>
                  </a:lnTo>
                  <a:lnTo>
                    <a:pt x="15049392" y="1821120"/>
                  </a:lnTo>
                  <a:lnTo>
                    <a:pt x="15051039" y="1828800"/>
                  </a:lnTo>
                  <a:lnTo>
                    <a:pt x="15052086" y="1841500"/>
                  </a:lnTo>
                  <a:lnTo>
                    <a:pt x="15053447" y="1841500"/>
                  </a:lnTo>
                  <a:lnTo>
                    <a:pt x="15055988" y="1837548"/>
                  </a:lnTo>
                  <a:lnTo>
                    <a:pt x="15051876" y="1828800"/>
                  </a:lnTo>
                  <a:lnTo>
                    <a:pt x="15261294" y="1828800"/>
                  </a:lnTo>
                  <a:lnTo>
                    <a:pt x="15261999" y="1821675"/>
                  </a:lnTo>
                  <a:lnTo>
                    <a:pt x="15261900" y="1820825"/>
                  </a:lnTo>
                  <a:lnTo>
                    <a:pt x="15260770" y="1816100"/>
                  </a:lnTo>
                  <a:close/>
                </a:path>
                <a:path w="16372205" h="1841500">
                  <a:moveTo>
                    <a:pt x="15055988" y="1837548"/>
                  </a:moveTo>
                  <a:lnTo>
                    <a:pt x="15053447" y="1841500"/>
                  </a:lnTo>
                  <a:lnTo>
                    <a:pt x="15057845" y="1841500"/>
                  </a:lnTo>
                  <a:lnTo>
                    <a:pt x="15055988" y="1837548"/>
                  </a:lnTo>
                  <a:close/>
                </a:path>
                <a:path w="16372205" h="1841500">
                  <a:moveTo>
                    <a:pt x="15083498" y="1828800"/>
                  </a:moveTo>
                  <a:lnTo>
                    <a:pt x="15065698" y="1828800"/>
                  </a:lnTo>
                  <a:lnTo>
                    <a:pt x="15066745" y="1841500"/>
                  </a:lnTo>
                  <a:lnTo>
                    <a:pt x="15092503" y="1841500"/>
                  </a:lnTo>
                  <a:lnTo>
                    <a:pt x="15083498" y="1828800"/>
                  </a:lnTo>
                  <a:close/>
                </a:path>
                <a:path w="16372205" h="1841500">
                  <a:moveTo>
                    <a:pt x="15139936" y="1828800"/>
                  </a:moveTo>
                  <a:lnTo>
                    <a:pt x="15094493" y="1828800"/>
                  </a:lnTo>
                  <a:lnTo>
                    <a:pt x="15097843" y="1841500"/>
                  </a:lnTo>
                  <a:lnTo>
                    <a:pt x="15140041" y="1841500"/>
                  </a:lnTo>
                  <a:lnTo>
                    <a:pt x="15139936" y="1828800"/>
                  </a:lnTo>
                  <a:close/>
                </a:path>
                <a:path w="16372205" h="1841500">
                  <a:moveTo>
                    <a:pt x="15155747" y="1828800"/>
                  </a:moveTo>
                  <a:lnTo>
                    <a:pt x="15142031" y="1828800"/>
                  </a:lnTo>
                  <a:lnTo>
                    <a:pt x="15140460" y="1841500"/>
                  </a:lnTo>
                  <a:lnTo>
                    <a:pt x="15155329" y="1841500"/>
                  </a:lnTo>
                  <a:lnTo>
                    <a:pt x="15155747" y="1828800"/>
                  </a:lnTo>
                  <a:close/>
                </a:path>
                <a:path w="16372205" h="1841500">
                  <a:moveTo>
                    <a:pt x="15184752" y="1828800"/>
                  </a:moveTo>
                  <a:lnTo>
                    <a:pt x="15164962" y="1828800"/>
                  </a:lnTo>
                  <a:lnTo>
                    <a:pt x="15164229" y="1841500"/>
                  </a:lnTo>
                  <a:lnTo>
                    <a:pt x="15178574" y="1841500"/>
                  </a:lnTo>
                  <a:lnTo>
                    <a:pt x="15184752" y="1828800"/>
                  </a:lnTo>
                  <a:close/>
                </a:path>
                <a:path w="16372205" h="1841500">
                  <a:moveTo>
                    <a:pt x="15223389" y="1828800"/>
                  </a:moveTo>
                  <a:lnTo>
                    <a:pt x="15188940" y="1828800"/>
                  </a:lnTo>
                  <a:lnTo>
                    <a:pt x="15183076" y="1841500"/>
                  </a:lnTo>
                  <a:lnTo>
                    <a:pt x="15226007" y="1841500"/>
                  </a:lnTo>
                  <a:lnTo>
                    <a:pt x="15223389" y="1828800"/>
                  </a:lnTo>
                  <a:close/>
                </a:path>
                <a:path w="16372205" h="1841500">
                  <a:moveTo>
                    <a:pt x="15261294" y="1828800"/>
                  </a:moveTo>
                  <a:lnTo>
                    <a:pt x="15227159" y="1828800"/>
                  </a:lnTo>
                  <a:lnTo>
                    <a:pt x="15231033" y="1841500"/>
                  </a:lnTo>
                  <a:lnTo>
                    <a:pt x="15261922" y="1841500"/>
                  </a:lnTo>
                  <a:lnTo>
                    <a:pt x="15261294" y="1828800"/>
                  </a:lnTo>
                  <a:close/>
                </a:path>
                <a:path w="16372205" h="1841500">
                  <a:moveTo>
                    <a:pt x="15262029" y="1821365"/>
                  </a:moveTo>
                  <a:lnTo>
                    <a:pt x="15261294" y="1828800"/>
                  </a:lnTo>
                  <a:lnTo>
                    <a:pt x="15261922" y="1841500"/>
                  </a:lnTo>
                  <a:lnTo>
                    <a:pt x="15263179" y="1841500"/>
                  </a:lnTo>
                  <a:lnTo>
                    <a:pt x="15267158" y="1828800"/>
                  </a:lnTo>
                  <a:lnTo>
                    <a:pt x="15263807" y="1828800"/>
                  </a:lnTo>
                  <a:lnTo>
                    <a:pt x="15262029" y="1821365"/>
                  </a:lnTo>
                  <a:close/>
                </a:path>
                <a:path w="16372205" h="1841500">
                  <a:moveTo>
                    <a:pt x="15286319" y="1828800"/>
                  </a:moveTo>
                  <a:lnTo>
                    <a:pt x="15267158" y="1828800"/>
                  </a:lnTo>
                  <a:lnTo>
                    <a:pt x="15263179" y="1841500"/>
                  </a:lnTo>
                  <a:lnTo>
                    <a:pt x="15287576" y="1841500"/>
                  </a:lnTo>
                  <a:lnTo>
                    <a:pt x="15286319" y="1828800"/>
                  </a:lnTo>
                  <a:close/>
                </a:path>
                <a:path w="16372205" h="1841500">
                  <a:moveTo>
                    <a:pt x="15310088" y="1828800"/>
                  </a:moveTo>
                  <a:lnTo>
                    <a:pt x="15294696" y="1828800"/>
                  </a:lnTo>
                  <a:lnTo>
                    <a:pt x="15295324" y="1841500"/>
                  </a:lnTo>
                  <a:lnTo>
                    <a:pt x="15306005" y="1841500"/>
                  </a:lnTo>
                  <a:lnTo>
                    <a:pt x="15310088" y="1828800"/>
                  </a:lnTo>
                  <a:close/>
                </a:path>
                <a:path w="16372205" h="1841500">
                  <a:moveTo>
                    <a:pt x="15381081" y="1828800"/>
                  </a:moveTo>
                  <a:lnTo>
                    <a:pt x="15319093" y="1828800"/>
                  </a:lnTo>
                  <a:lnTo>
                    <a:pt x="15325062" y="1841500"/>
                  </a:lnTo>
                  <a:lnTo>
                    <a:pt x="15381709" y="1841500"/>
                  </a:lnTo>
                  <a:lnTo>
                    <a:pt x="15381081" y="1828800"/>
                  </a:lnTo>
                  <a:close/>
                </a:path>
                <a:path w="16372205" h="1841500">
                  <a:moveTo>
                    <a:pt x="15451445" y="1828800"/>
                  </a:moveTo>
                  <a:lnTo>
                    <a:pt x="15391238" y="1828800"/>
                  </a:lnTo>
                  <a:lnTo>
                    <a:pt x="15395950" y="1841500"/>
                  </a:lnTo>
                  <a:lnTo>
                    <a:pt x="15447990" y="1841500"/>
                  </a:lnTo>
                  <a:lnTo>
                    <a:pt x="15451445" y="1828800"/>
                  </a:lnTo>
                  <a:close/>
                </a:path>
                <a:path w="16372205" h="1841500">
                  <a:moveTo>
                    <a:pt x="15472806" y="1828800"/>
                  </a:moveTo>
                  <a:lnTo>
                    <a:pt x="15459717" y="1828800"/>
                  </a:lnTo>
                  <a:lnTo>
                    <a:pt x="15461497" y="1841500"/>
                  </a:lnTo>
                  <a:lnTo>
                    <a:pt x="15471654" y="1841500"/>
                  </a:lnTo>
                  <a:lnTo>
                    <a:pt x="15472806" y="1828800"/>
                  </a:lnTo>
                  <a:close/>
                </a:path>
                <a:path w="16372205" h="1841500">
                  <a:moveTo>
                    <a:pt x="15683480" y="1816100"/>
                  </a:moveTo>
                  <a:lnTo>
                    <a:pt x="15473434" y="1816100"/>
                  </a:lnTo>
                  <a:lnTo>
                    <a:pt x="15472806" y="1820582"/>
                  </a:lnTo>
                  <a:lnTo>
                    <a:pt x="15472806" y="1828800"/>
                  </a:lnTo>
                  <a:lnTo>
                    <a:pt x="15471654" y="1841500"/>
                  </a:lnTo>
                  <a:lnTo>
                    <a:pt x="15481287" y="1841500"/>
                  </a:lnTo>
                  <a:lnTo>
                    <a:pt x="15475319" y="1828800"/>
                  </a:lnTo>
                  <a:lnTo>
                    <a:pt x="15686203" y="1828800"/>
                  </a:lnTo>
                  <a:lnTo>
                    <a:pt x="15683480" y="1816100"/>
                  </a:lnTo>
                  <a:close/>
                </a:path>
                <a:path w="16372205" h="1841500">
                  <a:moveTo>
                    <a:pt x="15487465" y="1828800"/>
                  </a:moveTo>
                  <a:lnTo>
                    <a:pt x="15475319" y="1828800"/>
                  </a:lnTo>
                  <a:lnTo>
                    <a:pt x="15481287" y="1841500"/>
                  </a:lnTo>
                  <a:lnTo>
                    <a:pt x="15485790" y="1841500"/>
                  </a:lnTo>
                  <a:lnTo>
                    <a:pt x="15487465" y="1828800"/>
                  </a:lnTo>
                  <a:close/>
                </a:path>
                <a:path w="16372205" h="1841500">
                  <a:moveTo>
                    <a:pt x="15553222" y="1828800"/>
                  </a:moveTo>
                  <a:lnTo>
                    <a:pt x="15489245" y="1828800"/>
                  </a:lnTo>
                  <a:lnTo>
                    <a:pt x="15497308" y="1841500"/>
                  </a:lnTo>
                  <a:lnTo>
                    <a:pt x="15553955" y="1841500"/>
                  </a:lnTo>
                  <a:lnTo>
                    <a:pt x="15553222" y="1828800"/>
                  </a:lnTo>
                  <a:close/>
                </a:path>
                <a:path w="16372205" h="1841500">
                  <a:moveTo>
                    <a:pt x="15569766" y="1828800"/>
                  </a:moveTo>
                  <a:lnTo>
                    <a:pt x="15553222" y="1828800"/>
                  </a:lnTo>
                  <a:lnTo>
                    <a:pt x="15556678" y="1841500"/>
                  </a:lnTo>
                  <a:lnTo>
                    <a:pt x="15573222" y="1841500"/>
                  </a:lnTo>
                  <a:lnTo>
                    <a:pt x="15569766" y="1828800"/>
                  </a:lnTo>
                  <a:close/>
                </a:path>
                <a:path w="16372205" h="1841500">
                  <a:moveTo>
                    <a:pt x="15606084" y="1828800"/>
                  </a:moveTo>
                  <a:lnTo>
                    <a:pt x="15583378" y="1828800"/>
                  </a:lnTo>
                  <a:lnTo>
                    <a:pt x="15577410" y="1841500"/>
                  </a:lnTo>
                  <a:lnTo>
                    <a:pt x="15612906" y="1841500"/>
                  </a:lnTo>
                  <a:lnTo>
                    <a:pt x="15606084" y="1828800"/>
                  </a:lnTo>
                  <a:close/>
                </a:path>
                <a:path w="16372205" h="1841500">
                  <a:moveTo>
                    <a:pt x="15649764" y="1828800"/>
                  </a:moveTo>
                  <a:lnTo>
                    <a:pt x="15616990" y="1828800"/>
                  </a:lnTo>
                  <a:lnTo>
                    <a:pt x="15623796" y="1841500"/>
                  </a:lnTo>
                  <a:lnTo>
                    <a:pt x="15651230" y="1841500"/>
                  </a:lnTo>
                  <a:lnTo>
                    <a:pt x="15649764" y="1828800"/>
                  </a:lnTo>
                  <a:close/>
                </a:path>
                <a:path w="16372205" h="1841500">
                  <a:moveTo>
                    <a:pt x="15684274" y="1828800"/>
                  </a:moveTo>
                  <a:lnTo>
                    <a:pt x="15653847" y="1828800"/>
                  </a:lnTo>
                  <a:lnTo>
                    <a:pt x="15658036" y="1841500"/>
                  </a:lnTo>
                  <a:lnTo>
                    <a:pt x="15680967" y="1841500"/>
                  </a:lnTo>
                  <a:lnTo>
                    <a:pt x="15684274" y="1828800"/>
                  </a:lnTo>
                  <a:close/>
                </a:path>
                <a:path w="16372205" h="1841500">
                  <a:moveTo>
                    <a:pt x="15685490" y="1813562"/>
                  </a:moveTo>
                  <a:lnTo>
                    <a:pt x="15685155" y="1816100"/>
                  </a:lnTo>
                  <a:lnTo>
                    <a:pt x="15683480" y="1816100"/>
                  </a:lnTo>
                  <a:lnTo>
                    <a:pt x="15686203" y="1828800"/>
                  </a:lnTo>
                  <a:lnTo>
                    <a:pt x="15687145" y="1841500"/>
                  </a:lnTo>
                  <a:lnTo>
                    <a:pt x="15688611" y="1841500"/>
                  </a:lnTo>
                  <a:lnTo>
                    <a:pt x="15696778" y="1828800"/>
                  </a:lnTo>
                  <a:lnTo>
                    <a:pt x="15686765" y="1828800"/>
                  </a:lnTo>
                  <a:lnTo>
                    <a:pt x="15686517" y="1817413"/>
                  </a:lnTo>
                  <a:lnTo>
                    <a:pt x="15686433" y="1815958"/>
                  </a:lnTo>
                  <a:lnTo>
                    <a:pt x="15685490" y="1813562"/>
                  </a:lnTo>
                  <a:close/>
                </a:path>
                <a:path w="16372205" h="1841500">
                  <a:moveTo>
                    <a:pt x="15718662" y="1828800"/>
                  </a:moveTo>
                  <a:lnTo>
                    <a:pt x="15700862" y="1828800"/>
                  </a:lnTo>
                  <a:lnTo>
                    <a:pt x="15701909" y="1841500"/>
                  </a:lnTo>
                  <a:lnTo>
                    <a:pt x="15727667" y="1841500"/>
                  </a:lnTo>
                  <a:lnTo>
                    <a:pt x="15718662" y="1828800"/>
                  </a:lnTo>
                  <a:close/>
                </a:path>
                <a:path w="16372205" h="1841500">
                  <a:moveTo>
                    <a:pt x="15775100" y="1828800"/>
                  </a:moveTo>
                  <a:lnTo>
                    <a:pt x="15729552" y="1828800"/>
                  </a:lnTo>
                  <a:lnTo>
                    <a:pt x="15733007" y="1841500"/>
                  </a:lnTo>
                  <a:lnTo>
                    <a:pt x="15775205" y="1841500"/>
                  </a:lnTo>
                  <a:lnTo>
                    <a:pt x="15775100" y="1828800"/>
                  </a:lnTo>
                  <a:close/>
                </a:path>
                <a:path w="16372205" h="1841500">
                  <a:moveTo>
                    <a:pt x="15791121" y="1828800"/>
                  </a:moveTo>
                  <a:lnTo>
                    <a:pt x="15777195" y="1828800"/>
                  </a:lnTo>
                  <a:lnTo>
                    <a:pt x="15775519" y="1841500"/>
                  </a:lnTo>
                  <a:lnTo>
                    <a:pt x="15790493" y="1841500"/>
                  </a:lnTo>
                  <a:lnTo>
                    <a:pt x="15791121" y="1828800"/>
                  </a:lnTo>
                  <a:close/>
                </a:path>
                <a:path w="16372205" h="1841500">
                  <a:moveTo>
                    <a:pt x="15819916" y="1828800"/>
                  </a:moveTo>
                  <a:lnTo>
                    <a:pt x="15800021" y="1828800"/>
                  </a:lnTo>
                  <a:lnTo>
                    <a:pt x="15799393" y="1841500"/>
                  </a:lnTo>
                  <a:lnTo>
                    <a:pt x="15813738" y="1841500"/>
                  </a:lnTo>
                  <a:lnTo>
                    <a:pt x="15819916" y="1828800"/>
                  </a:lnTo>
                  <a:close/>
                </a:path>
                <a:path w="16372205" h="1841500">
                  <a:moveTo>
                    <a:pt x="15858553" y="1828800"/>
                  </a:moveTo>
                  <a:lnTo>
                    <a:pt x="15823999" y="1828800"/>
                  </a:lnTo>
                  <a:lnTo>
                    <a:pt x="15818240" y="1841500"/>
                  </a:lnTo>
                  <a:lnTo>
                    <a:pt x="15861066" y="1841500"/>
                  </a:lnTo>
                  <a:lnTo>
                    <a:pt x="15858553" y="1828800"/>
                  </a:lnTo>
                  <a:close/>
                </a:path>
                <a:path w="16372205" h="1841500">
                  <a:moveTo>
                    <a:pt x="15695626" y="1803400"/>
                  </a:moveTo>
                  <a:lnTo>
                    <a:pt x="15686831" y="1803400"/>
                  </a:lnTo>
                  <a:lnTo>
                    <a:pt x="15685490" y="1813560"/>
                  </a:lnTo>
                  <a:lnTo>
                    <a:pt x="15686433" y="1815958"/>
                  </a:lnTo>
                  <a:lnTo>
                    <a:pt x="15686517" y="1817413"/>
                  </a:lnTo>
                  <a:lnTo>
                    <a:pt x="15686765" y="1828800"/>
                  </a:lnTo>
                  <a:lnTo>
                    <a:pt x="15858553" y="1828800"/>
                  </a:lnTo>
                  <a:lnTo>
                    <a:pt x="15866092" y="1841500"/>
                  </a:lnTo>
                  <a:lnTo>
                    <a:pt x="15895097" y="1841500"/>
                  </a:lnTo>
                  <a:lnTo>
                    <a:pt x="15896248" y="1828800"/>
                  </a:lnTo>
                  <a:lnTo>
                    <a:pt x="15896144" y="1817413"/>
                  </a:lnTo>
                  <a:lnTo>
                    <a:pt x="15895830" y="1816100"/>
                  </a:lnTo>
                  <a:lnTo>
                    <a:pt x="15693323" y="1816100"/>
                  </a:lnTo>
                  <a:lnTo>
                    <a:pt x="15695626" y="1803400"/>
                  </a:lnTo>
                  <a:close/>
                </a:path>
                <a:path w="16372205" h="1841500">
                  <a:moveTo>
                    <a:pt x="15896248" y="1817851"/>
                  </a:moveTo>
                  <a:lnTo>
                    <a:pt x="15896248" y="1828800"/>
                  </a:lnTo>
                  <a:lnTo>
                    <a:pt x="15895097" y="1841500"/>
                  </a:lnTo>
                  <a:lnTo>
                    <a:pt x="15898238" y="1841500"/>
                  </a:lnTo>
                  <a:lnTo>
                    <a:pt x="15902322" y="1828800"/>
                  </a:lnTo>
                  <a:lnTo>
                    <a:pt x="15898866" y="1828800"/>
                  </a:lnTo>
                  <a:lnTo>
                    <a:pt x="15896248" y="1817851"/>
                  </a:lnTo>
                  <a:close/>
                </a:path>
                <a:path w="16372205" h="1841500">
                  <a:moveTo>
                    <a:pt x="15910908" y="1828800"/>
                  </a:moveTo>
                  <a:lnTo>
                    <a:pt x="15902322" y="1828800"/>
                  </a:lnTo>
                  <a:lnTo>
                    <a:pt x="15898238" y="1841500"/>
                  </a:lnTo>
                  <a:lnTo>
                    <a:pt x="15903264" y="1841500"/>
                  </a:lnTo>
                  <a:lnTo>
                    <a:pt x="15910908" y="1828800"/>
                  </a:lnTo>
                  <a:close/>
                </a:path>
                <a:path w="16372205" h="1841500">
                  <a:moveTo>
                    <a:pt x="15976560" y="1828800"/>
                  </a:moveTo>
                  <a:lnTo>
                    <a:pt x="15912688" y="1828800"/>
                  </a:lnTo>
                  <a:lnTo>
                    <a:pt x="15920646" y="1841500"/>
                  </a:lnTo>
                  <a:lnTo>
                    <a:pt x="15977398" y="1841500"/>
                  </a:lnTo>
                  <a:lnTo>
                    <a:pt x="15976560" y="1828800"/>
                  </a:lnTo>
                  <a:close/>
                </a:path>
                <a:path w="16372205" h="1841500">
                  <a:moveTo>
                    <a:pt x="15993209" y="1828800"/>
                  </a:moveTo>
                  <a:lnTo>
                    <a:pt x="15976560" y="1828800"/>
                  </a:lnTo>
                  <a:lnTo>
                    <a:pt x="15983680" y="1841500"/>
                  </a:lnTo>
                  <a:lnTo>
                    <a:pt x="15996560" y="1841500"/>
                  </a:lnTo>
                  <a:lnTo>
                    <a:pt x="15993209" y="1828800"/>
                  </a:lnTo>
                  <a:close/>
                </a:path>
                <a:path w="16372205" h="1841500">
                  <a:moveTo>
                    <a:pt x="16029525" y="1828800"/>
                  </a:moveTo>
                  <a:lnTo>
                    <a:pt x="16006716" y="1828800"/>
                  </a:lnTo>
                  <a:lnTo>
                    <a:pt x="16000853" y="1841500"/>
                  </a:lnTo>
                  <a:lnTo>
                    <a:pt x="16036349" y="1841500"/>
                  </a:lnTo>
                  <a:lnTo>
                    <a:pt x="16029525" y="1828800"/>
                  </a:lnTo>
                  <a:close/>
                </a:path>
                <a:path w="16372205" h="1841500">
                  <a:moveTo>
                    <a:pt x="16073206" y="1828800"/>
                  </a:moveTo>
                  <a:lnTo>
                    <a:pt x="16040433" y="1828800"/>
                  </a:lnTo>
                  <a:lnTo>
                    <a:pt x="16047239" y="1841500"/>
                  </a:lnTo>
                  <a:lnTo>
                    <a:pt x="16074672" y="1841500"/>
                  </a:lnTo>
                  <a:lnTo>
                    <a:pt x="16073206" y="1828800"/>
                  </a:lnTo>
                  <a:close/>
                </a:path>
                <a:path w="16372205" h="1841500">
                  <a:moveTo>
                    <a:pt x="16107701" y="1828800"/>
                  </a:moveTo>
                  <a:lnTo>
                    <a:pt x="16077290" y="1828800"/>
                  </a:lnTo>
                  <a:lnTo>
                    <a:pt x="16081478" y="1841500"/>
                  </a:lnTo>
                  <a:lnTo>
                    <a:pt x="16104410" y="1841500"/>
                  </a:lnTo>
                  <a:lnTo>
                    <a:pt x="16107701" y="1828800"/>
                  </a:lnTo>
                  <a:close/>
                </a:path>
                <a:path w="16372205" h="1841500">
                  <a:moveTo>
                    <a:pt x="16108924" y="1813630"/>
                  </a:moveTo>
                  <a:lnTo>
                    <a:pt x="16108598" y="1816100"/>
                  </a:lnTo>
                  <a:lnTo>
                    <a:pt x="16106818" y="1816100"/>
                  </a:lnTo>
                  <a:lnTo>
                    <a:pt x="16109645" y="1828800"/>
                  </a:lnTo>
                  <a:lnTo>
                    <a:pt x="16111111" y="1841500"/>
                  </a:lnTo>
                  <a:lnTo>
                    <a:pt x="16113205" y="1841500"/>
                  </a:lnTo>
                  <a:lnTo>
                    <a:pt x="16124933" y="1828800"/>
                  </a:lnTo>
                  <a:lnTo>
                    <a:pt x="16110169" y="1828800"/>
                  </a:lnTo>
                  <a:lnTo>
                    <a:pt x="16109919" y="1817545"/>
                  </a:lnTo>
                  <a:lnTo>
                    <a:pt x="16109832" y="1815958"/>
                  </a:lnTo>
                  <a:lnTo>
                    <a:pt x="16108924" y="1813630"/>
                  </a:lnTo>
                  <a:close/>
                </a:path>
                <a:path w="16372205" h="1841500">
                  <a:moveTo>
                    <a:pt x="16153623" y="1828800"/>
                  </a:moveTo>
                  <a:lnTo>
                    <a:pt x="16130587" y="1828800"/>
                  </a:lnTo>
                  <a:lnTo>
                    <a:pt x="16131948" y="1841500"/>
                  </a:lnTo>
                  <a:lnTo>
                    <a:pt x="16164513" y="1841500"/>
                  </a:lnTo>
                  <a:lnTo>
                    <a:pt x="16153623" y="1828800"/>
                  </a:lnTo>
                  <a:close/>
                </a:path>
                <a:path w="16372205" h="1841500">
                  <a:moveTo>
                    <a:pt x="16212679" y="1828800"/>
                  </a:moveTo>
                  <a:lnTo>
                    <a:pt x="16166711" y="1828800"/>
                  </a:lnTo>
                  <a:lnTo>
                    <a:pt x="16170795" y="1841500"/>
                  </a:lnTo>
                  <a:lnTo>
                    <a:pt x="16213621" y="1841500"/>
                  </a:lnTo>
                  <a:lnTo>
                    <a:pt x="16212679" y="1828800"/>
                  </a:lnTo>
                  <a:close/>
                </a:path>
                <a:path w="16372205" h="1841500">
                  <a:moveTo>
                    <a:pt x="16226186" y="1828800"/>
                  </a:moveTo>
                  <a:lnTo>
                    <a:pt x="16214668" y="1828800"/>
                  </a:lnTo>
                  <a:lnTo>
                    <a:pt x="16214563" y="1841500"/>
                  </a:lnTo>
                  <a:lnTo>
                    <a:pt x="16227652" y="1841500"/>
                  </a:lnTo>
                  <a:lnTo>
                    <a:pt x="16226186" y="1828800"/>
                  </a:lnTo>
                  <a:close/>
                </a:path>
                <a:path w="16372205" h="1841500">
                  <a:moveTo>
                    <a:pt x="237165" y="1828800"/>
                  </a:moveTo>
                  <a:lnTo>
                    <a:pt x="221323" y="1828800"/>
                  </a:lnTo>
                  <a:lnTo>
                    <a:pt x="227917" y="1840292"/>
                  </a:lnTo>
                  <a:lnTo>
                    <a:pt x="237165" y="1828800"/>
                  </a:lnTo>
                  <a:close/>
                </a:path>
                <a:path w="16372205" h="1841500">
                  <a:moveTo>
                    <a:pt x="9559687" y="1828800"/>
                  </a:moveTo>
                  <a:lnTo>
                    <a:pt x="9547437" y="1828800"/>
                  </a:lnTo>
                  <a:lnTo>
                    <a:pt x="9552767" y="1840142"/>
                  </a:lnTo>
                  <a:lnTo>
                    <a:pt x="9559687" y="1828800"/>
                  </a:lnTo>
                  <a:close/>
                </a:path>
                <a:path w="16372205" h="1841500">
                  <a:moveTo>
                    <a:pt x="3208404" y="1828800"/>
                  </a:moveTo>
                  <a:lnTo>
                    <a:pt x="3196206" y="1828800"/>
                  </a:lnTo>
                  <a:lnTo>
                    <a:pt x="3201525" y="1840137"/>
                  </a:lnTo>
                  <a:lnTo>
                    <a:pt x="3208404" y="1828800"/>
                  </a:lnTo>
                  <a:close/>
                </a:path>
                <a:path w="16372205" h="1841500">
                  <a:moveTo>
                    <a:pt x="12735298" y="1828800"/>
                  </a:moveTo>
                  <a:lnTo>
                    <a:pt x="12723151" y="1828800"/>
                  </a:lnTo>
                  <a:lnTo>
                    <a:pt x="12728384" y="1840132"/>
                  </a:lnTo>
                  <a:lnTo>
                    <a:pt x="12735298" y="1828800"/>
                  </a:lnTo>
                  <a:close/>
                </a:path>
                <a:path w="16372205" h="1841500">
                  <a:moveTo>
                    <a:pt x="14428963" y="1828800"/>
                  </a:moveTo>
                  <a:lnTo>
                    <a:pt x="14416817" y="1828800"/>
                  </a:lnTo>
                  <a:lnTo>
                    <a:pt x="14422049" y="1840132"/>
                  </a:lnTo>
                  <a:lnTo>
                    <a:pt x="14428963" y="1828800"/>
                  </a:lnTo>
                  <a:close/>
                </a:path>
                <a:path w="16372205" h="1841500">
                  <a:moveTo>
                    <a:pt x="11250945" y="1828800"/>
                  </a:moveTo>
                  <a:lnTo>
                    <a:pt x="11241102" y="1828800"/>
                  </a:lnTo>
                  <a:lnTo>
                    <a:pt x="11245227" y="1837577"/>
                  </a:lnTo>
                  <a:lnTo>
                    <a:pt x="11250945" y="1828800"/>
                  </a:lnTo>
                  <a:close/>
                </a:path>
                <a:path w="16372205" h="1841500">
                  <a:moveTo>
                    <a:pt x="6593317" y="1828800"/>
                  </a:moveTo>
                  <a:lnTo>
                    <a:pt x="6583548" y="1828800"/>
                  </a:lnTo>
                  <a:lnTo>
                    <a:pt x="6587655" y="1837570"/>
                  </a:lnTo>
                  <a:lnTo>
                    <a:pt x="6593317" y="1828800"/>
                  </a:lnTo>
                  <a:close/>
                </a:path>
                <a:path w="16372205" h="1841500">
                  <a:moveTo>
                    <a:pt x="877177" y="1828800"/>
                  </a:moveTo>
                  <a:lnTo>
                    <a:pt x="867418" y="1828800"/>
                  </a:lnTo>
                  <a:lnTo>
                    <a:pt x="871524" y="1837567"/>
                  </a:lnTo>
                  <a:lnTo>
                    <a:pt x="877177" y="1828800"/>
                  </a:lnTo>
                  <a:close/>
                </a:path>
                <a:path w="16372205" h="1841500">
                  <a:moveTo>
                    <a:pt x="1724010" y="1828800"/>
                  </a:moveTo>
                  <a:lnTo>
                    <a:pt x="1714251" y="1828800"/>
                  </a:lnTo>
                  <a:lnTo>
                    <a:pt x="1718357" y="1837567"/>
                  </a:lnTo>
                  <a:lnTo>
                    <a:pt x="1724010" y="1828800"/>
                  </a:lnTo>
                  <a:close/>
                </a:path>
                <a:path w="16372205" h="1841500">
                  <a:moveTo>
                    <a:pt x="1300599" y="1828800"/>
                  </a:moveTo>
                  <a:lnTo>
                    <a:pt x="1290829" y="1828800"/>
                  </a:lnTo>
                  <a:lnTo>
                    <a:pt x="1294941" y="1837564"/>
                  </a:lnTo>
                  <a:lnTo>
                    <a:pt x="1300599" y="1828800"/>
                  </a:lnTo>
                  <a:close/>
                </a:path>
                <a:path w="16372205" h="1841500">
                  <a:moveTo>
                    <a:pt x="2147431" y="1828800"/>
                  </a:moveTo>
                  <a:lnTo>
                    <a:pt x="2137662" y="1828800"/>
                  </a:lnTo>
                  <a:lnTo>
                    <a:pt x="2141774" y="1837564"/>
                  </a:lnTo>
                  <a:lnTo>
                    <a:pt x="2147431" y="1828800"/>
                  </a:lnTo>
                  <a:close/>
                </a:path>
                <a:path w="16372205" h="1841500">
                  <a:moveTo>
                    <a:pt x="7440150" y="1828800"/>
                  </a:moveTo>
                  <a:lnTo>
                    <a:pt x="7430381" y="1828800"/>
                  </a:lnTo>
                  <a:lnTo>
                    <a:pt x="7434492" y="1837564"/>
                  </a:lnTo>
                  <a:lnTo>
                    <a:pt x="7440150" y="1828800"/>
                  </a:lnTo>
                  <a:close/>
                </a:path>
                <a:path w="16372205" h="1841500">
                  <a:moveTo>
                    <a:pt x="8286983" y="1828800"/>
                  </a:moveTo>
                  <a:lnTo>
                    <a:pt x="8277213" y="1828800"/>
                  </a:lnTo>
                  <a:lnTo>
                    <a:pt x="8281325" y="1837564"/>
                  </a:lnTo>
                  <a:lnTo>
                    <a:pt x="8286983" y="1828800"/>
                  </a:lnTo>
                  <a:close/>
                </a:path>
                <a:path w="16372205" h="1841500">
                  <a:moveTo>
                    <a:pt x="9133816" y="1828800"/>
                  </a:moveTo>
                  <a:lnTo>
                    <a:pt x="9124046" y="1828800"/>
                  </a:lnTo>
                  <a:lnTo>
                    <a:pt x="9128158" y="1837564"/>
                  </a:lnTo>
                  <a:lnTo>
                    <a:pt x="9133816" y="1828800"/>
                  </a:lnTo>
                  <a:close/>
                </a:path>
                <a:path w="16372205" h="1841500">
                  <a:moveTo>
                    <a:pt x="7863561" y="1828800"/>
                  </a:moveTo>
                  <a:lnTo>
                    <a:pt x="7853802" y="1828800"/>
                  </a:lnTo>
                  <a:lnTo>
                    <a:pt x="7857905" y="1837561"/>
                  </a:lnTo>
                  <a:lnTo>
                    <a:pt x="7863561" y="1828800"/>
                  </a:lnTo>
                  <a:close/>
                </a:path>
                <a:path w="16372205" h="1841500">
                  <a:moveTo>
                    <a:pt x="10192338" y="1828800"/>
                  </a:moveTo>
                  <a:lnTo>
                    <a:pt x="10182600" y="1828800"/>
                  </a:lnTo>
                  <a:lnTo>
                    <a:pt x="10186712" y="1837548"/>
                  </a:lnTo>
                  <a:lnTo>
                    <a:pt x="10192338" y="1828800"/>
                  </a:lnTo>
                  <a:close/>
                </a:path>
                <a:path w="16372205" h="1841500">
                  <a:moveTo>
                    <a:pt x="12309447" y="1828800"/>
                  </a:moveTo>
                  <a:lnTo>
                    <a:pt x="12299709" y="1828800"/>
                  </a:lnTo>
                  <a:lnTo>
                    <a:pt x="12303820" y="1837548"/>
                  </a:lnTo>
                  <a:lnTo>
                    <a:pt x="12309447" y="1828800"/>
                  </a:lnTo>
                  <a:close/>
                </a:path>
                <a:path w="16372205" h="1841500">
                  <a:moveTo>
                    <a:pt x="13579670" y="1828800"/>
                  </a:moveTo>
                  <a:lnTo>
                    <a:pt x="13569932" y="1828800"/>
                  </a:lnTo>
                  <a:lnTo>
                    <a:pt x="13574043" y="1837548"/>
                  </a:lnTo>
                  <a:lnTo>
                    <a:pt x="13579670" y="1828800"/>
                  </a:lnTo>
                  <a:close/>
                </a:path>
                <a:path w="16372205" h="1841500">
                  <a:moveTo>
                    <a:pt x="14003112" y="1828800"/>
                  </a:moveTo>
                  <a:lnTo>
                    <a:pt x="13993374" y="1828800"/>
                  </a:lnTo>
                  <a:lnTo>
                    <a:pt x="13997486" y="1837548"/>
                  </a:lnTo>
                  <a:lnTo>
                    <a:pt x="14003112" y="1828800"/>
                  </a:lnTo>
                  <a:close/>
                </a:path>
                <a:path w="16372205" h="1841500">
                  <a:moveTo>
                    <a:pt x="15061614" y="1828800"/>
                  </a:moveTo>
                  <a:lnTo>
                    <a:pt x="15051876" y="1828800"/>
                  </a:lnTo>
                  <a:lnTo>
                    <a:pt x="15055988" y="1837548"/>
                  </a:lnTo>
                  <a:lnTo>
                    <a:pt x="15061614" y="1828800"/>
                  </a:lnTo>
                  <a:close/>
                </a:path>
                <a:path w="16372205" h="1841500">
                  <a:moveTo>
                    <a:pt x="132456" y="1816100"/>
                  </a:moveTo>
                  <a:lnTo>
                    <a:pt x="108426" y="1816100"/>
                  </a:lnTo>
                  <a:lnTo>
                    <a:pt x="106216" y="1828800"/>
                  </a:lnTo>
                  <a:lnTo>
                    <a:pt x="130687" y="1828800"/>
                  </a:lnTo>
                  <a:lnTo>
                    <a:pt x="132456" y="1816100"/>
                  </a:lnTo>
                  <a:close/>
                </a:path>
                <a:path w="16372205" h="1841500">
                  <a:moveTo>
                    <a:pt x="215218" y="1803400"/>
                  </a:moveTo>
                  <a:lnTo>
                    <a:pt x="209428" y="1803400"/>
                  </a:lnTo>
                  <a:lnTo>
                    <a:pt x="199648" y="1816100"/>
                  </a:lnTo>
                  <a:lnTo>
                    <a:pt x="139723" y="1816100"/>
                  </a:lnTo>
                  <a:lnTo>
                    <a:pt x="141534" y="1828800"/>
                  </a:lnTo>
                  <a:lnTo>
                    <a:pt x="216883" y="1828800"/>
                  </a:lnTo>
                  <a:lnTo>
                    <a:pt x="218276" y="1821120"/>
                  </a:lnTo>
                  <a:lnTo>
                    <a:pt x="218214" y="1815488"/>
                  </a:lnTo>
                  <a:lnTo>
                    <a:pt x="215873" y="1804896"/>
                  </a:lnTo>
                  <a:lnTo>
                    <a:pt x="215218" y="1803400"/>
                  </a:lnTo>
                  <a:close/>
                </a:path>
                <a:path w="16372205" h="1841500">
                  <a:moveTo>
                    <a:pt x="661194" y="1803400"/>
                  </a:moveTo>
                  <a:lnTo>
                    <a:pt x="654618" y="1816100"/>
                  </a:lnTo>
                  <a:lnTo>
                    <a:pt x="653807" y="1824542"/>
                  </a:lnTo>
                  <a:lnTo>
                    <a:pt x="655875" y="1828800"/>
                  </a:lnTo>
                  <a:lnTo>
                    <a:pt x="671864" y="1828800"/>
                  </a:lnTo>
                  <a:lnTo>
                    <a:pt x="666534" y="1816100"/>
                  </a:lnTo>
                  <a:lnTo>
                    <a:pt x="668304" y="1816100"/>
                  </a:lnTo>
                  <a:lnTo>
                    <a:pt x="661194" y="1803400"/>
                  </a:lnTo>
                  <a:close/>
                </a:path>
                <a:path w="16372205" h="1841500">
                  <a:moveTo>
                    <a:pt x="699319" y="1803400"/>
                  </a:moveTo>
                  <a:lnTo>
                    <a:pt x="686167" y="1803400"/>
                  </a:lnTo>
                  <a:lnTo>
                    <a:pt x="681455" y="1816100"/>
                  </a:lnTo>
                  <a:lnTo>
                    <a:pt x="671864" y="1828800"/>
                  </a:lnTo>
                  <a:lnTo>
                    <a:pt x="803619" y="1828800"/>
                  </a:lnTo>
                  <a:lnTo>
                    <a:pt x="803001" y="1816100"/>
                  </a:lnTo>
                  <a:lnTo>
                    <a:pt x="701716" y="1816100"/>
                  </a:lnTo>
                  <a:lnTo>
                    <a:pt x="699319" y="1803400"/>
                  </a:lnTo>
                  <a:close/>
                </a:path>
                <a:path w="16372205" h="1841500">
                  <a:moveTo>
                    <a:pt x="863827" y="1816100"/>
                  </a:moveTo>
                  <a:lnTo>
                    <a:pt x="810195" y="1816100"/>
                  </a:lnTo>
                  <a:lnTo>
                    <a:pt x="808959" y="1828800"/>
                  </a:lnTo>
                  <a:lnTo>
                    <a:pt x="863785" y="1828800"/>
                  </a:lnTo>
                  <a:lnTo>
                    <a:pt x="864777" y="1821675"/>
                  </a:lnTo>
                  <a:lnTo>
                    <a:pt x="864791" y="1820582"/>
                  </a:lnTo>
                  <a:lnTo>
                    <a:pt x="863827" y="1816100"/>
                  </a:lnTo>
                  <a:close/>
                </a:path>
                <a:path w="16372205" h="1841500">
                  <a:moveTo>
                    <a:pt x="1084616" y="1803400"/>
                  </a:moveTo>
                  <a:lnTo>
                    <a:pt x="1078040" y="1816100"/>
                  </a:lnTo>
                  <a:lnTo>
                    <a:pt x="1077219" y="1824542"/>
                  </a:lnTo>
                  <a:lnTo>
                    <a:pt x="1079286" y="1828800"/>
                  </a:lnTo>
                  <a:lnTo>
                    <a:pt x="1095286" y="1828800"/>
                  </a:lnTo>
                  <a:lnTo>
                    <a:pt x="1089945" y="1816100"/>
                  </a:lnTo>
                  <a:lnTo>
                    <a:pt x="1091725" y="1816100"/>
                  </a:lnTo>
                  <a:lnTo>
                    <a:pt x="1084616" y="1803400"/>
                  </a:lnTo>
                  <a:close/>
                </a:path>
                <a:path w="16372205" h="1841500">
                  <a:moveTo>
                    <a:pt x="1122730" y="1803400"/>
                  </a:moveTo>
                  <a:lnTo>
                    <a:pt x="1109589" y="1803400"/>
                  </a:lnTo>
                  <a:lnTo>
                    <a:pt x="1104866" y="1816100"/>
                  </a:lnTo>
                  <a:lnTo>
                    <a:pt x="1095286" y="1828800"/>
                  </a:lnTo>
                  <a:lnTo>
                    <a:pt x="1227041" y="1828800"/>
                  </a:lnTo>
                  <a:lnTo>
                    <a:pt x="1226423" y="1816100"/>
                  </a:lnTo>
                  <a:lnTo>
                    <a:pt x="1125128" y="1816100"/>
                  </a:lnTo>
                  <a:lnTo>
                    <a:pt x="1122730" y="1803400"/>
                  </a:lnTo>
                  <a:close/>
                </a:path>
                <a:path w="16372205" h="1841500">
                  <a:moveTo>
                    <a:pt x="1287248" y="1816100"/>
                  </a:moveTo>
                  <a:lnTo>
                    <a:pt x="1233616" y="1816100"/>
                  </a:lnTo>
                  <a:lnTo>
                    <a:pt x="1232370" y="1828800"/>
                  </a:lnTo>
                  <a:lnTo>
                    <a:pt x="1287196" y="1828800"/>
                  </a:lnTo>
                  <a:lnTo>
                    <a:pt x="1288194" y="1821675"/>
                  </a:lnTo>
                  <a:lnTo>
                    <a:pt x="1288213" y="1820582"/>
                  </a:lnTo>
                  <a:lnTo>
                    <a:pt x="1287248" y="1816100"/>
                  </a:lnTo>
                  <a:close/>
                </a:path>
                <a:path w="16372205" h="1841500">
                  <a:moveTo>
                    <a:pt x="1508027" y="1803400"/>
                  </a:moveTo>
                  <a:lnTo>
                    <a:pt x="1501462" y="1816100"/>
                  </a:lnTo>
                  <a:lnTo>
                    <a:pt x="1500640" y="1824542"/>
                  </a:lnTo>
                  <a:lnTo>
                    <a:pt x="1502708" y="1828800"/>
                  </a:lnTo>
                  <a:lnTo>
                    <a:pt x="1518697" y="1828800"/>
                  </a:lnTo>
                  <a:lnTo>
                    <a:pt x="1513367" y="1816100"/>
                  </a:lnTo>
                  <a:lnTo>
                    <a:pt x="1515147" y="1816100"/>
                  </a:lnTo>
                  <a:lnTo>
                    <a:pt x="1508027" y="1803400"/>
                  </a:lnTo>
                  <a:close/>
                </a:path>
                <a:path w="16372205" h="1841500">
                  <a:moveTo>
                    <a:pt x="1546151" y="1803400"/>
                  </a:moveTo>
                  <a:lnTo>
                    <a:pt x="1533000" y="1803400"/>
                  </a:lnTo>
                  <a:lnTo>
                    <a:pt x="1528288" y="1816100"/>
                  </a:lnTo>
                  <a:lnTo>
                    <a:pt x="1518697" y="1828800"/>
                  </a:lnTo>
                  <a:lnTo>
                    <a:pt x="1650462" y="1828800"/>
                  </a:lnTo>
                  <a:lnTo>
                    <a:pt x="1649834" y="1816100"/>
                  </a:lnTo>
                  <a:lnTo>
                    <a:pt x="1548549" y="1816100"/>
                  </a:lnTo>
                  <a:lnTo>
                    <a:pt x="1546151" y="1803400"/>
                  </a:lnTo>
                  <a:close/>
                </a:path>
                <a:path w="16372205" h="1841500">
                  <a:moveTo>
                    <a:pt x="1710670" y="1816100"/>
                  </a:moveTo>
                  <a:lnTo>
                    <a:pt x="1657028" y="1816100"/>
                  </a:lnTo>
                  <a:lnTo>
                    <a:pt x="1655792" y="1828800"/>
                  </a:lnTo>
                  <a:lnTo>
                    <a:pt x="1710618" y="1828800"/>
                  </a:lnTo>
                  <a:lnTo>
                    <a:pt x="1711610" y="1821675"/>
                  </a:lnTo>
                  <a:lnTo>
                    <a:pt x="1711634" y="1820582"/>
                  </a:lnTo>
                  <a:lnTo>
                    <a:pt x="1710670" y="1816100"/>
                  </a:lnTo>
                  <a:close/>
                </a:path>
                <a:path w="16372205" h="1841500">
                  <a:moveTo>
                    <a:pt x="1931449" y="1803400"/>
                  </a:moveTo>
                  <a:lnTo>
                    <a:pt x="1924873" y="1816100"/>
                  </a:lnTo>
                  <a:lnTo>
                    <a:pt x="1924525" y="1819671"/>
                  </a:lnTo>
                  <a:lnTo>
                    <a:pt x="1924415" y="1821675"/>
                  </a:lnTo>
                  <a:lnTo>
                    <a:pt x="1926119" y="1828800"/>
                  </a:lnTo>
                  <a:lnTo>
                    <a:pt x="1942118" y="1828800"/>
                  </a:lnTo>
                  <a:lnTo>
                    <a:pt x="1936778" y="1816100"/>
                  </a:lnTo>
                  <a:lnTo>
                    <a:pt x="1938558" y="1816100"/>
                  </a:lnTo>
                  <a:lnTo>
                    <a:pt x="1931449" y="1803400"/>
                  </a:lnTo>
                  <a:close/>
                </a:path>
                <a:path w="16372205" h="1841500">
                  <a:moveTo>
                    <a:pt x="1969563" y="1803400"/>
                  </a:moveTo>
                  <a:lnTo>
                    <a:pt x="1956422" y="1803400"/>
                  </a:lnTo>
                  <a:lnTo>
                    <a:pt x="1951710" y="1816100"/>
                  </a:lnTo>
                  <a:lnTo>
                    <a:pt x="1942118" y="1828800"/>
                  </a:lnTo>
                  <a:lnTo>
                    <a:pt x="2073874" y="1828800"/>
                  </a:lnTo>
                  <a:lnTo>
                    <a:pt x="2073256" y="1816100"/>
                  </a:lnTo>
                  <a:lnTo>
                    <a:pt x="1971960" y="1816100"/>
                  </a:lnTo>
                  <a:lnTo>
                    <a:pt x="1969563" y="1803400"/>
                  </a:lnTo>
                  <a:close/>
                </a:path>
                <a:path w="16372205" h="1841500">
                  <a:moveTo>
                    <a:pt x="2134081" y="1816100"/>
                  </a:moveTo>
                  <a:lnTo>
                    <a:pt x="2080449" y="1816100"/>
                  </a:lnTo>
                  <a:lnTo>
                    <a:pt x="2079214" y="1828800"/>
                  </a:lnTo>
                  <a:lnTo>
                    <a:pt x="2134029" y="1828800"/>
                  </a:lnTo>
                  <a:lnTo>
                    <a:pt x="2135027" y="1821675"/>
                  </a:lnTo>
                  <a:lnTo>
                    <a:pt x="2135046" y="1820582"/>
                  </a:lnTo>
                  <a:lnTo>
                    <a:pt x="2134081" y="1816100"/>
                  </a:lnTo>
                  <a:close/>
                </a:path>
                <a:path w="16372205" h="1841500">
                  <a:moveTo>
                    <a:pt x="2354860" y="1803400"/>
                  </a:moveTo>
                  <a:lnTo>
                    <a:pt x="2348294" y="1816100"/>
                  </a:lnTo>
                  <a:lnTo>
                    <a:pt x="2347473" y="1824542"/>
                  </a:lnTo>
                  <a:lnTo>
                    <a:pt x="2349541" y="1828800"/>
                  </a:lnTo>
                  <a:lnTo>
                    <a:pt x="2365530" y="1828800"/>
                  </a:lnTo>
                  <a:lnTo>
                    <a:pt x="2360200" y="1816100"/>
                  </a:lnTo>
                  <a:lnTo>
                    <a:pt x="2361980" y="1816100"/>
                  </a:lnTo>
                  <a:lnTo>
                    <a:pt x="2354860" y="1803400"/>
                  </a:lnTo>
                  <a:close/>
                </a:path>
                <a:path w="16372205" h="1841500">
                  <a:moveTo>
                    <a:pt x="2392984" y="1803400"/>
                  </a:moveTo>
                  <a:lnTo>
                    <a:pt x="2379843" y="1803400"/>
                  </a:lnTo>
                  <a:lnTo>
                    <a:pt x="2375121" y="1816100"/>
                  </a:lnTo>
                  <a:lnTo>
                    <a:pt x="2365530" y="1828800"/>
                  </a:lnTo>
                  <a:lnTo>
                    <a:pt x="2497295" y="1828800"/>
                  </a:lnTo>
                  <a:lnTo>
                    <a:pt x="2496677" y="1816100"/>
                  </a:lnTo>
                  <a:lnTo>
                    <a:pt x="2395382" y="1816100"/>
                  </a:lnTo>
                  <a:lnTo>
                    <a:pt x="2392984" y="1803400"/>
                  </a:lnTo>
                  <a:close/>
                </a:path>
                <a:path w="16372205" h="1841500">
                  <a:moveTo>
                    <a:pt x="2555901" y="1803400"/>
                  </a:moveTo>
                  <a:lnTo>
                    <a:pt x="2550948" y="1803400"/>
                  </a:lnTo>
                  <a:lnTo>
                    <a:pt x="2542603" y="1816100"/>
                  </a:lnTo>
                  <a:lnTo>
                    <a:pt x="2503860" y="1816100"/>
                  </a:lnTo>
                  <a:lnTo>
                    <a:pt x="2502625" y="1828800"/>
                  </a:lnTo>
                  <a:lnTo>
                    <a:pt x="2557450" y="1828800"/>
                  </a:lnTo>
                  <a:lnTo>
                    <a:pt x="2558449" y="1821675"/>
                  </a:lnTo>
                  <a:lnTo>
                    <a:pt x="2558436" y="1815488"/>
                  </a:lnTo>
                  <a:lnTo>
                    <a:pt x="2556522" y="1805214"/>
                  </a:lnTo>
                  <a:lnTo>
                    <a:pt x="2556357" y="1804670"/>
                  </a:lnTo>
                  <a:lnTo>
                    <a:pt x="2555901" y="1803400"/>
                  </a:lnTo>
                  <a:close/>
                </a:path>
                <a:path w="16372205" h="1841500">
                  <a:moveTo>
                    <a:pt x="2989992" y="1803400"/>
                  </a:moveTo>
                  <a:lnTo>
                    <a:pt x="2983417" y="1816100"/>
                  </a:lnTo>
                  <a:lnTo>
                    <a:pt x="2982595" y="1824542"/>
                  </a:lnTo>
                  <a:lnTo>
                    <a:pt x="2984663" y="1828800"/>
                  </a:lnTo>
                  <a:lnTo>
                    <a:pt x="3000662" y="1828800"/>
                  </a:lnTo>
                  <a:lnTo>
                    <a:pt x="2995322" y="1816100"/>
                  </a:lnTo>
                  <a:lnTo>
                    <a:pt x="2997102" y="1816100"/>
                  </a:lnTo>
                  <a:lnTo>
                    <a:pt x="2989992" y="1803400"/>
                  </a:lnTo>
                  <a:close/>
                </a:path>
                <a:path w="16372205" h="1841500">
                  <a:moveTo>
                    <a:pt x="3028106" y="1803400"/>
                  </a:moveTo>
                  <a:lnTo>
                    <a:pt x="3014965" y="1803400"/>
                  </a:lnTo>
                  <a:lnTo>
                    <a:pt x="3010243" y="1816100"/>
                  </a:lnTo>
                  <a:lnTo>
                    <a:pt x="3000662" y="1828800"/>
                  </a:lnTo>
                  <a:lnTo>
                    <a:pt x="3132417" y="1828800"/>
                  </a:lnTo>
                  <a:lnTo>
                    <a:pt x="3131799" y="1816100"/>
                  </a:lnTo>
                  <a:lnTo>
                    <a:pt x="3030504" y="1816100"/>
                  </a:lnTo>
                  <a:lnTo>
                    <a:pt x="3028106" y="1803400"/>
                  </a:lnTo>
                  <a:close/>
                </a:path>
                <a:path w="16372205" h="1841500">
                  <a:moveTo>
                    <a:pt x="3191023" y="1803400"/>
                  </a:moveTo>
                  <a:lnTo>
                    <a:pt x="3186080" y="1803400"/>
                  </a:lnTo>
                  <a:lnTo>
                    <a:pt x="3177725" y="1816100"/>
                  </a:lnTo>
                  <a:lnTo>
                    <a:pt x="3138993" y="1816100"/>
                  </a:lnTo>
                  <a:lnTo>
                    <a:pt x="3137757" y="1828800"/>
                  </a:lnTo>
                  <a:lnTo>
                    <a:pt x="3192572" y="1828800"/>
                  </a:lnTo>
                  <a:lnTo>
                    <a:pt x="3193571" y="1821675"/>
                  </a:lnTo>
                  <a:lnTo>
                    <a:pt x="3193568" y="1815488"/>
                  </a:lnTo>
                  <a:lnTo>
                    <a:pt x="3191654" y="1805214"/>
                  </a:lnTo>
                  <a:lnTo>
                    <a:pt x="3191479" y="1804670"/>
                  </a:lnTo>
                  <a:lnTo>
                    <a:pt x="3191023" y="1803400"/>
                  </a:lnTo>
                  <a:close/>
                </a:path>
                <a:path w="16372205" h="1841500">
                  <a:moveTo>
                    <a:pt x="3621826" y="1803400"/>
                  </a:moveTo>
                  <a:lnTo>
                    <a:pt x="3618465" y="1803400"/>
                  </a:lnTo>
                  <a:lnTo>
                    <a:pt x="3617130" y="1815488"/>
                  </a:lnTo>
                  <a:lnTo>
                    <a:pt x="3617104" y="1823258"/>
                  </a:lnTo>
                  <a:lnTo>
                    <a:pt x="3619795" y="1828800"/>
                  </a:lnTo>
                  <a:lnTo>
                    <a:pt x="3830480" y="1828800"/>
                  </a:lnTo>
                  <a:lnTo>
                    <a:pt x="3827747" y="1816100"/>
                  </a:lnTo>
                  <a:lnTo>
                    <a:pt x="3624727" y="1816100"/>
                  </a:lnTo>
                  <a:lnTo>
                    <a:pt x="3621826" y="1803400"/>
                  </a:lnTo>
                  <a:close/>
                </a:path>
                <a:path w="16372205" h="1841500">
                  <a:moveTo>
                    <a:pt x="4048536" y="1803400"/>
                  </a:moveTo>
                  <a:lnTo>
                    <a:pt x="4041960" y="1816100"/>
                  </a:lnTo>
                  <a:lnTo>
                    <a:pt x="4041139" y="1824542"/>
                  </a:lnTo>
                  <a:lnTo>
                    <a:pt x="4043206" y="1828800"/>
                  </a:lnTo>
                  <a:lnTo>
                    <a:pt x="4059206" y="1828800"/>
                  </a:lnTo>
                  <a:lnTo>
                    <a:pt x="4053866" y="1816100"/>
                  </a:lnTo>
                  <a:lnTo>
                    <a:pt x="4055646" y="1816100"/>
                  </a:lnTo>
                  <a:lnTo>
                    <a:pt x="4048536" y="1803400"/>
                  </a:lnTo>
                  <a:close/>
                </a:path>
                <a:path w="16372205" h="1841500">
                  <a:moveTo>
                    <a:pt x="4086650" y="1803400"/>
                  </a:moveTo>
                  <a:lnTo>
                    <a:pt x="4073509" y="1803400"/>
                  </a:lnTo>
                  <a:lnTo>
                    <a:pt x="4068787" y="1816100"/>
                  </a:lnTo>
                  <a:lnTo>
                    <a:pt x="4059206" y="1828800"/>
                  </a:lnTo>
                  <a:lnTo>
                    <a:pt x="4190961" y="1828800"/>
                  </a:lnTo>
                  <a:lnTo>
                    <a:pt x="4190343" y="1816100"/>
                  </a:lnTo>
                  <a:lnTo>
                    <a:pt x="4089048" y="1816100"/>
                  </a:lnTo>
                  <a:lnTo>
                    <a:pt x="4086650" y="1803400"/>
                  </a:lnTo>
                  <a:close/>
                </a:path>
                <a:path w="16372205" h="1841500">
                  <a:moveTo>
                    <a:pt x="4249566" y="1803400"/>
                  </a:moveTo>
                  <a:lnTo>
                    <a:pt x="4244624" y="1803400"/>
                  </a:lnTo>
                  <a:lnTo>
                    <a:pt x="4236268" y="1816100"/>
                  </a:lnTo>
                  <a:lnTo>
                    <a:pt x="4197537" y="1816100"/>
                  </a:lnTo>
                  <a:lnTo>
                    <a:pt x="4196291" y="1828800"/>
                  </a:lnTo>
                  <a:lnTo>
                    <a:pt x="4251116" y="1828800"/>
                  </a:lnTo>
                  <a:lnTo>
                    <a:pt x="4252115" y="1821675"/>
                  </a:lnTo>
                  <a:lnTo>
                    <a:pt x="4252112" y="1815488"/>
                  </a:lnTo>
                  <a:lnTo>
                    <a:pt x="4250198" y="1805214"/>
                  </a:lnTo>
                  <a:lnTo>
                    <a:pt x="4250023" y="1804670"/>
                  </a:lnTo>
                  <a:lnTo>
                    <a:pt x="4249566" y="1803400"/>
                  </a:lnTo>
                  <a:close/>
                </a:path>
                <a:path w="16372205" h="1841500">
                  <a:moveTo>
                    <a:pt x="4680370" y="1803400"/>
                  </a:moveTo>
                  <a:lnTo>
                    <a:pt x="4677009" y="1803400"/>
                  </a:lnTo>
                  <a:lnTo>
                    <a:pt x="4675673" y="1815488"/>
                  </a:lnTo>
                  <a:lnTo>
                    <a:pt x="4675642" y="1823258"/>
                  </a:lnTo>
                  <a:lnTo>
                    <a:pt x="4678328" y="1828800"/>
                  </a:lnTo>
                  <a:lnTo>
                    <a:pt x="4889023" y="1828800"/>
                  </a:lnTo>
                  <a:lnTo>
                    <a:pt x="4886291" y="1816100"/>
                  </a:lnTo>
                  <a:lnTo>
                    <a:pt x="4683271" y="1816100"/>
                  </a:lnTo>
                  <a:lnTo>
                    <a:pt x="4680370" y="1803400"/>
                  </a:lnTo>
                  <a:close/>
                </a:path>
                <a:path w="16372205" h="1841500">
                  <a:moveTo>
                    <a:pt x="5103781" y="1803400"/>
                  </a:moveTo>
                  <a:lnTo>
                    <a:pt x="5100420" y="1803400"/>
                  </a:lnTo>
                  <a:lnTo>
                    <a:pt x="5099085" y="1815488"/>
                  </a:lnTo>
                  <a:lnTo>
                    <a:pt x="5099059" y="1823258"/>
                  </a:lnTo>
                  <a:lnTo>
                    <a:pt x="5101750" y="1828800"/>
                  </a:lnTo>
                  <a:lnTo>
                    <a:pt x="5312445" y="1828800"/>
                  </a:lnTo>
                  <a:lnTo>
                    <a:pt x="5309712" y="1816100"/>
                  </a:lnTo>
                  <a:lnTo>
                    <a:pt x="5106682" y="1816100"/>
                  </a:lnTo>
                  <a:lnTo>
                    <a:pt x="5103781" y="1803400"/>
                  </a:lnTo>
                  <a:close/>
                </a:path>
                <a:path w="16372205" h="1841500">
                  <a:moveTo>
                    <a:pt x="5527203" y="1803400"/>
                  </a:moveTo>
                  <a:lnTo>
                    <a:pt x="5523842" y="1803400"/>
                  </a:lnTo>
                  <a:lnTo>
                    <a:pt x="5522506" y="1815488"/>
                  </a:lnTo>
                  <a:lnTo>
                    <a:pt x="5522481" y="1823258"/>
                  </a:lnTo>
                  <a:lnTo>
                    <a:pt x="5525172" y="1828800"/>
                  </a:lnTo>
                  <a:lnTo>
                    <a:pt x="5735856" y="1828800"/>
                  </a:lnTo>
                  <a:lnTo>
                    <a:pt x="5733134" y="1816100"/>
                  </a:lnTo>
                  <a:lnTo>
                    <a:pt x="5530103" y="1816100"/>
                  </a:lnTo>
                  <a:lnTo>
                    <a:pt x="5527203" y="1803400"/>
                  </a:lnTo>
                  <a:close/>
                </a:path>
                <a:path w="16372205" h="1841500">
                  <a:moveTo>
                    <a:pt x="5950625" y="1803400"/>
                  </a:moveTo>
                  <a:lnTo>
                    <a:pt x="5947253" y="1803400"/>
                  </a:lnTo>
                  <a:lnTo>
                    <a:pt x="5945917" y="1815488"/>
                  </a:lnTo>
                  <a:lnTo>
                    <a:pt x="5945892" y="1823258"/>
                  </a:lnTo>
                  <a:lnTo>
                    <a:pt x="5948583" y="1828800"/>
                  </a:lnTo>
                  <a:lnTo>
                    <a:pt x="6159278" y="1828800"/>
                  </a:lnTo>
                  <a:lnTo>
                    <a:pt x="6156545" y="1816100"/>
                  </a:lnTo>
                  <a:lnTo>
                    <a:pt x="5953515" y="1816100"/>
                  </a:lnTo>
                  <a:lnTo>
                    <a:pt x="5950625" y="1803400"/>
                  </a:lnTo>
                  <a:close/>
                </a:path>
                <a:path w="16372205" h="1841500">
                  <a:moveTo>
                    <a:pt x="6377324" y="1803400"/>
                  </a:moveTo>
                  <a:lnTo>
                    <a:pt x="6370758" y="1816100"/>
                  </a:lnTo>
                  <a:lnTo>
                    <a:pt x="6369937" y="1824542"/>
                  </a:lnTo>
                  <a:lnTo>
                    <a:pt x="6372004" y="1828800"/>
                  </a:lnTo>
                  <a:lnTo>
                    <a:pt x="6387993" y="1828800"/>
                  </a:lnTo>
                  <a:lnTo>
                    <a:pt x="6382664" y="1816100"/>
                  </a:lnTo>
                  <a:lnTo>
                    <a:pt x="6384444" y="1816100"/>
                  </a:lnTo>
                  <a:lnTo>
                    <a:pt x="6377324" y="1803400"/>
                  </a:lnTo>
                  <a:close/>
                </a:path>
                <a:path w="16372205" h="1841500">
                  <a:moveTo>
                    <a:pt x="6415448" y="1803400"/>
                  </a:moveTo>
                  <a:lnTo>
                    <a:pt x="6402307" y="1803400"/>
                  </a:lnTo>
                  <a:lnTo>
                    <a:pt x="6397585" y="1816100"/>
                  </a:lnTo>
                  <a:lnTo>
                    <a:pt x="6387993" y="1828800"/>
                  </a:lnTo>
                  <a:lnTo>
                    <a:pt x="6519759" y="1828800"/>
                  </a:lnTo>
                  <a:lnTo>
                    <a:pt x="6519141" y="1816100"/>
                  </a:lnTo>
                  <a:lnTo>
                    <a:pt x="6417846" y="1816100"/>
                  </a:lnTo>
                  <a:lnTo>
                    <a:pt x="6415448" y="1803400"/>
                  </a:lnTo>
                  <a:close/>
                </a:path>
                <a:path w="16372205" h="1841500">
                  <a:moveTo>
                    <a:pt x="6579967" y="1816100"/>
                  </a:moveTo>
                  <a:lnTo>
                    <a:pt x="6526324" y="1816100"/>
                  </a:lnTo>
                  <a:lnTo>
                    <a:pt x="6525089" y="1828800"/>
                  </a:lnTo>
                  <a:lnTo>
                    <a:pt x="6579914" y="1828800"/>
                  </a:lnTo>
                  <a:lnTo>
                    <a:pt x="6580913" y="1821675"/>
                  </a:lnTo>
                  <a:lnTo>
                    <a:pt x="6580931" y="1820582"/>
                  </a:lnTo>
                  <a:lnTo>
                    <a:pt x="6579967" y="1816100"/>
                  </a:lnTo>
                  <a:close/>
                </a:path>
                <a:path w="16372205" h="1841500">
                  <a:moveTo>
                    <a:pt x="6797457" y="1803400"/>
                  </a:moveTo>
                  <a:lnTo>
                    <a:pt x="6794096" y="1803400"/>
                  </a:lnTo>
                  <a:lnTo>
                    <a:pt x="6792751" y="1815488"/>
                  </a:lnTo>
                  <a:lnTo>
                    <a:pt x="6792798" y="1817851"/>
                  </a:lnTo>
                  <a:lnTo>
                    <a:pt x="6795416" y="1828800"/>
                  </a:lnTo>
                  <a:lnTo>
                    <a:pt x="7006111" y="1828800"/>
                  </a:lnTo>
                  <a:lnTo>
                    <a:pt x="7003378" y="1816100"/>
                  </a:lnTo>
                  <a:lnTo>
                    <a:pt x="6800358" y="1816100"/>
                  </a:lnTo>
                  <a:lnTo>
                    <a:pt x="6797457" y="1803400"/>
                  </a:lnTo>
                  <a:close/>
                </a:path>
                <a:path w="16372205" h="1841500">
                  <a:moveTo>
                    <a:pt x="7224156" y="1803400"/>
                  </a:moveTo>
                  <a:lnTo>
                    <a:pt x="7217591" y="1816100"/>
                  </a:lnTo>
                  <a:lnTo>
                    <a:pt x="7216770" y="1824542"/>
                  </a:lnTo>
                  <a:lnTo>
                    <a:pt x="7218837" y="1828800"/>
                  </a:lnTo>
                  <a:lnTo>
                    <a:pt x="7234837" y="1828800"/>
                  </a:lnTo>
                  <a:lnTo>
                    <a:pt x="7229497" y="1816100"/>
                  </a:lnTo>
                  <a:lnTo>
                    <a:pt x="7231277" y="1816100"/>
                  </a:lnTo>
                  <a:lnTo>
                    <a:pt x="7224156" y="1803400"/>
                  </a:lnTo>
                  <a:close/>
                </a:path>
                <a:path w="16372205" h="1841500">
                  <a:moveTo>
                    <a:pt x="7262281" y="1803400"/>
                  </a:moveTo>
                  <a:lnTo>
                    <a:pt x="7249140" y="1803400"/>
                  </a:lnTo>
                  <a:lnTo>
                    <a:pt x="7244418" y="1816100"/>
                  </a:lnTo>
                  <a:lnTo>
                    <a:pt x="7234837" y="1828800"/>
                  </a:lnTo>
                  <a:lnTo>
                    <a:pt x="7366592" y="1828800"/>
                  </a:lnTo>
                  <a:lnTo>
                    <a:pt x="7365974" y="1816100"/>
                  </a:lnTo>
                  <a:lnTo>
                    <a:pt x="7264679" y="1816100"/>
                  </a:lnTo>
                  <a:lnTo>
                    <a:pt x="7262281" y="1803400"/>
                  </a:lnTo>
                  <a:close/>
                </a:path>
                <a:path w="16372205" h="1841500">
                  <a:moveTo>
                    <a:pt x="7426800" y="1816100"/>
                  </a:moveTo>
                  <a:lnTo>
                    <a:pt x="7373157" y="1816100"/>
                  </a:lnTo>
                  <a:lnTo>
                    <a:pt x="7371922" y="1828800"/>
                  </a:lnTo>
                  <a:lnTo>
                    <a:pt x="7426747" y="1828800"/>
                  </a:lnTo>
                  <a:lnTo>
                    <a:pt x="7427746" y="1821675"/>
                  </a:lnTo>
                  <a:lnTo>
                    <a:pt x="7427764" y="1820582"/>
                  </a:lnTo>
                  <a:lnTo>
                    <a:pt x="7426800" y="1816100"/>
                  </a:lnTo>
                  <a:close/>
                </a:path>
                <a:path w="16372205" h="1841500">
                  <a:moveTo>
                    <a:pt x="7647578" y="1803400"/>
                  </a:moveTo>
                  <a:lnTo>
                    <a:pt x="7641002" y="1816100"/>
                  </a:lnTo>
                  <a:lnTo>
                    <a:pt x="7640185" y="1824542"/>
                  </a:lnTo>
                  <a:lnTo>
                    <a:pt x="7642248" y="1828800"/>
                  </a:lnTo>
                  <a:lnTo>
                    <a:pt x="7658248" y="1828800"/>
                  </a:lnTo>
                  <a:lnTo>
                    <a:pt x="7652918" y="1816100"/>
                  </a:lnTo>
                  <a:lnTo>
                    <a:pt x="7654688" y="1816100"/>
                  </a:lnTo>
                  <a:lnTo>
                    <a:pt x="7647578" y="1803400"/>
                  </a:lnTo>
                  <a:close/>
                </a:path>
                <a:path w="16372205" h="1841500">
                  <a:moveTo>
                    <a:pt x="7685703" y="1803400"/>
                  </a:moveTo>
                  <a:lnTo>
                    <a:pt x="7672551" y="1803400"/>
                  </a:lnTo>
                  <a:lnTo>
                    <a:pt x="7667839" y="1816100"/>
                  </a:lnTo>
                  <a:lnTo>
                    <a:pt x="7658248" y="1828800"/>
                  </a:lnTo>
                  <a:lnTo>
                    <a:pt x="7790003" y="1828800"/>
                  </a:lnTo>
                  <a:lnTo>
                    <a:pt x="7789385" y="1816100"/>
                  </a:lnTo>
                  <a:lnTo>
                    <a:pt x="7688100" y="1816100"/>
                  </a:lnTo>
                  <a:lnTo>
                    <a:pt x="7685703" y="1803400"/>
                  </a:lnTo>
                  <a:close/>
                </a:path>
                <a:path w="16372205" h="1841500">
                  <a:moveTo>
                    <a:pt x="7850211" y="1816100"/>
                  </a:moveTo>
                  <a:lnTo>
                    <a:pt x="7796579" y="1816100"/>
                  </a:lnTo>
                  <a:lnTo>
                    <a:pt x="7795343" y="1828800"/>
                  </a:lnTo>
                  <a:lnTo>
                    <a:pt x="7850158" y="1828800"/>
                  </a:lnTo>
                  <a:lnTo>
                    <a:pt x="7851157" y="1821675"/>
                  </a:lnTo>
                  <a:lnTo>
                    <a:pt x="7851175" y="1820582"/>
                  </a:lnTo>
                  <a:lnTo>
                    <a:pt x="7850211" y="1816100"/>
                  </a:lnTo>
                  <a:close/>
                </a:path>
                <a:path w="16372205" h="1841500">
                  <a:moveTo>
                    <a:pt x="8071000" y="1803400"/>
                  </a:moveTo>
                  <a:lnTo>
                    <a:pt x="8064424" y="1816100"/>
                  </a:lnTo>
                  <a:lnTo>
                    <a:pt x="8063603" y="1824542"/>
                  </a:lnTo>
                  <a:lnTo>
                    <a:pt x="8065670" y="1828800"/>
                  </a:lnTo>
                  <a:lnTo>
                    <a:pt x="8081670" y="1828800"/>
                  </a:lnTo>
                  <a:lnTo>
                    <a:pt x="8076330" y="1816100"/>
                  </a:lnTo>
                  <a:lnTo>
                    <a:pt x="8078110" y="1816100"/>
                  </a:lnTo>
                  <a:lnTo>
                    <a:pt x="8071000" y="1803400"/>
                  </a:lnTo>
                  <a:close/>
                </a:path>
                <a:path w="16372205" h="1841500">
                  <a:moveTo>
                    <a:pt x="8109114" y="1803400"/>
                  </a:moveTo>
                  <a:lnTo>
                    <a:pt x="8095973" y="1803400"/>
                  </a:lnTo>
                  <a:lnTo>
                    <a:pt x="8091251" y="1816100"/>
                  </a:lnTo>
                  <a:lnTo>
                    <a:pt x="8081670" y="1828800"/>
                  </a:lnTo>
                  <a:lnTo>
                    <a:pt x="8213425" y="1828800"/>
                  </a:lnTo>
                  <a:lnTo>
                    <a:pt x="8212807" y="1816100"/>
                  </a:lnTo>
                  <a:lnTo>
                    <a:pt x="8111512" y="1816100"/>
                  </a:lnTo>
                  <a:lnTo>
                    <a:pt x="8109114" y="1803400"/>
                  </a:lnTo>
                  <a:close/>
                </a:path>
                <a:path w="16372205" h="1841500">
                  <a:moveTo>
                    <a:pt x="8273632" y="1816100"/>
                  </a:moveTo>
                  <a:lnTo>
                    <a:pt x="8220001" y="1816100"/>
                  </a:lnTo>
                  <a:lnTo>
                    <a:pt x="8218754" y="1828800"/>
                  </a:lnTo>
                  <a:lnTo>
                    <a:pt x="8273580" y="1828800"/>
                  </a:lnTo>
                  <a:lnTo>
                    <a:pt x="8274579" y="1821675"/>
                  </a:lnTo>
                  <a:lnTo>
                    <a:pt x="8274597" y="1820582"/>
                  </a:lnTo>
                  <a:lnTo>
                    <a:pt x="8273632" y="1816100"/>
                  </a:lnTo>
                  <a:close/>
                </a:path>
                <a:path w="16372205" h="1841500">
                  <a:moveTo>
                    <a:pt x="8494411" y="1803400"/>
                  </a:moveTo>
                  <a:lnTo>
                    <a:pt x="8487835" y="1816100"/>
                  </a:lnTo>
                  <a:lnTo>
                    <a:pt x="8487024" y="1824542"/>
                  </a:lnTo>
                  <a:lnTo>
                    <a:pt x="8489092" y="1828800"/>
                  </a:lnTo>
                  <a:lnTo>
                    <a:pt x="8505081" y="1828800"/>
                  </a:lnTo>
                  <a:lnTo>
                    <a:pt x="8499751" y="1816100"/>
                  </a:lnTo>
                  <a:lnTo>
                    <a:pt x="8501531" y="1816100"/>
                  </a:lnTo>
                  <a:lnTo>
                    <a:pt x="8494411" y="1803400"/>
                  </a:lnTo>
                  <a:close/>
                </a:path>
                <a:path w="16372205" h="1841500">
                  <a:moveTo>
                    <a:pt x="8532536" y="1803400"/>
                  </a:moveTo>
                  <a:lnTo>
                    <a:pt x="8519384" y="1803400"/>
                  </a:lnTo>
                  <a:lnTo>
                    <a:pt x="8514672" y="1816100"/>
                  </a:lnTo>
                  <a:lnTo>
                    <a:pt x="8505081" y="1828800"/>
                  </a:lnTo>
                  <a:lnTo>
                    <a:pt x="8636836" y="1828800"/>
                  </a:lnTo>
                  <a:lnTo>
                    <a:pt x="8636218" y="1816100"/>
                  </a:lnTo>
                  <a:lnTo>
                    <a:pt x="8534933" y="1816100"/>
                  </a:lnTo>
                  <a:lnTo>
                    <a:pt x="8532536" y="1803400"/>
                  </a:lnTo>
                  <a:close/>
                </a:path>
                <a:path w="16372205" h="1841500">
                  <a:moveTo>
                    <a:pt x="8695452" y="1803400"/>
                  </a:moveTo>
                  <a:lnTo>
                    <a:pt x="8690499" y="1803400"/>
                  </a:lnTo>
                  <a:lnTo>
                    <a:pt x="8682154" y="1816100"/>
                  </a:lnTo>
                  <a:lnTo>
                    <a:pt x="8643412" y="1816100"/>
                  </a:lnTo>
                  <a:lnTo>
                    <a:pt x="8642176" y="1828800"/>
                  </a:lnTo>
                  <a:lnTo>
                    <a:pt x="8697002" y="1828800"/>
                  </a:lnTo>
                  <a:lnTo>
                    <a:pt x="8697994" y="1821675"/>
                  </a:lnTo>
                  <a:lnTo>
                    <a:pt x="8697987" y="1815488"/>
                  </a:lnTo>
                  <a:lnTo>
                    <a:pt x="8696073" y="1805214"/>
                  </a:lnTo>
                  <a:lnTo>
                    <a:pt x="8695909" y="1804670"/>
                  </a:lnTo>
                  <a:lnTo>
                    <a:pt x="8695452" y="1803400"/>
                  </a:lnTo>
                  <a:close/>
                </a:path>
                <a:path w="16372205" h="1841500">
                  <a:moveTo>
                    <a:pt x="8917833" y="1803400"/>
                  </a:moveTo>
                  <a:lnTo>
                    <a:pt x="8911574" y="1815488"/>
                  </a:lnTo>
                  <a:lnTo>
                    <a:pt x="8911749" y="1815958"/>
                  </a:lnTo>
                  <a:lnTo>
                    <a:pt x="8911843" y="1817851"/>
                  </a:lnTo>
                  <a:lnTo>
                    <a:pt x="8912088" y="1828800"/>
                  </a:lnTo>
                  <a:lnTo>
                    <a:pt x="8928503" y="1828800"/>
                  </a:lnTo>
                  <a:lnTo>
                    <a:pt x="8923162" y="1816100"/>
                  </a:lnTo>
                  <a:lnTo>
                    <a:pt x="8924942" y="1816100"/>
                  </a:lnTo>
                  <a:lnTo>
                    <a:pt x="8917833" y="1803400"/>
                  </a:lnTo>
                  <a:close/>
                </a:path>
                <a:path w="16372205" h="1841500">
                  <a:moveTo>
                    <a:pt x="8955947" y="1803400"/>
                  </a:moveTo>
                  <a:lnTo>
                    <a:pt x="8942806" y="1803400"/>
                  </a:lnTo>
                  <a:lnTo>
                    <a:pt x="8938083" y="1816100"/>
                  </a:lnTo>
                  <a:lnTo>
                    <a:pt x="8928503" y="1828800"/>
                  </a:lnTo>
                  <a:lnTo>
                    <a:pt x="9060258" y="1828800"/>
                  </a:lnTo>
                  <a:lnTo>
                    <a:pt x="9059640" y="1816100"/>
                  </a:lnTo>
                  <a:lnTo>
                    <a:pt x="8958345" y="1816100"/>
                  </a:lnTo>
                  <a:lnTo>
                    <a:pt x="8955947" y="1803400"/>
                  </a:lnTo>
                  <a:close/>
                </a:path>
                <a:path w="16372205" h="1841500">
                  <a:moveTo>
                    <a:pt x="9120465" y="1816100"/>
                  </a:moveTo>
                  <a:lnTo>
                    <a:pt x="9066833" y="1816100"/>
                  </a:lnTo>
                  <a:lnTo>
                    <a:pt x="9065598" y="1828800"/>
                  </a:lnTo>
                  <a:lnTo>
                    <a:pt x="9120413" y="1828800"/>
                  </a:lnTo>
                  <a:lnTo>
                    <a:pt x="9121411" y="1821675"/>
                  </a:lnTo>
                  <a:lnTo>
                    <a:pt x="9121430" y="1820582"/>
                  </a:lnTo>
                  <a:lnTo>
                    <a:pt x="9120465" y="1816100"/>
                  </a:lnTo>
                  <a:close/>
                </a:path>
                <a:path w="16372205" h="1841500">
                  <a:moveTo>
                    <a:pt x="9341265" y="1803400"/>
                  </a:moveTo>
                  <a:lnTo>
                    <a:pt x="9334668" y="1816100"/>
                  </a:lnTo>
                  <a:lnTo>
                    <a:pt x="9334315" y="1819671"/>
                  </a:lnTo>
                  <a:lnTo>
                    <a:pt x="9334221" y="1821675"/>
                  </a:lnTo>
                  <a:lnTo>
                    <a:pt x="9335925" y="1828800"/>
                  </a:lnTo>
                  <a:lnTo>
                    <a:pt x="9351945" y="1828800"/>
                  </a:lnTo>
                  <a:lnTo>
                    <a:pt x="9346605" y="1816100"/>
                  </a:lnTo>
                  <a:lnTo>
                    <a:pt x="9348385" y="1816100"/>
                  </a:lnTo>
                  <a:lnTo>
                    <a:pt x="9341265" y="1803400"/>
                  </a:lnTo>
                  <a:close/>
                </a:path>
                <a:path w="16372205" h="1841500">
                  <a:moveTo>
                    <a:pt x="9483041" y="1816100"/>
                  </a:moveTo>
                  <a:lnTo>
                    <a:pt x="9354353" y="1816100"/>
                  </a:lnTo>
                  <a:lnTo>
                    <a:pt x="9351945" y="1828800"/>
                  </a:lnTo>
                  <a:lnTo>
                    <a:pt x="9483669" y="1828800"/>
                  </a:lnTo>
                  <a:lnTo>
                    <a:pt x="9483041" y="1816100"/>
                  </a:lnTo>
                  <a:close/>
                </a:path>
                <a:path w="16372205" h="1841500">
                  <a:moveTo>
                    <a:pt x="9542306" y="1803400"/>
                  </a:moveTo>
                  <a:lnTo>
                    <a:pt x="9537384" y="1803400"/>
                  </a:lnTo>
                  <a:lnTo>
                    <a:pt x="9529008" y="1816100"/>
                  </a:lnTo>
                  <a:lnTo>
                    <a:pt x="9490266" y="1816100"/>
                  </a:lnTo>
                  <a:lnTo>
                    <a:pt x="9489009" y="1828800"/>
                  </a:lnTo>
                  <a:lnTo>
                    <a:pt x="9543876" y="1828800"/>
                  </a:lnTo>
                  <a:lnTo>
                    <a:pt x="9544875" y="1821675"/>
                  </a:lnTo>
                  <a:lnTo>
                    <a:pt x="9544813" y="1815488"/>
                  </a:lnTo>
                  <a:lnTo>
                    <a:pt x="9542949" y="1805214"/>
                  </a:lnTo>
                  <a:lnTo>
                    <a:pt x="9542306" y="1803400"/>
                  </a:lnTo>
                  <a:close/>
                </a:path>
                <a:path w="16372205" h="1841500">
                  <a:moveTo>
                    <a:pt x="9976324" y="1803400"/>
                  </a:moveTo>
                  <a:lnTo>
                    <a:pt x="9969832" y="1816100"/>
                  </a:lnTo>
                  <a:lnTo>
                    <a:pt x="9969479" y="1819671"/>
                  </a:lnTo>
                  <a:lnTo>
                    <a:pt x="9969385" y="1821675"/>
                  </a:lnTo>
                  <a:lnTo>
                    <a:pt x="9971089" y="1828800"/>
                  </a:lnTo>
                  <a:lnTo>
                    <a:pt x="9987004" y="1828800"/>
                  </a:lnTo>
                  <a:lnTo>
                    <a:pt x="9981664" y="1816100"/>
                  </a:lnTo>
                  <a:lnTo>
                    <a:pt x="9983444" y="1816100"/>
                  </a:lnTo>
                  <a:lnTo>
                    <a:pt x="9976324" y="1803400"/>
                  </a:lnTo>
                  <a:close/>
                </a:path>
                <a:path w="16372205" h="1841500">
                  <a:moveTo>
                    <a:pt x="10118205" y="1816100"/>
                  </a:moveTo>
                  <a:lnTo>
                    <a:pt x="9989517" y="1816100"/>
                  </a:lnTo>
                  <a:lnTo>
                    <a:pt x="9987004" y="1828800"/>
                  </a:lnTo>
                  <a:lnTo>
                    <a:pt x="10118833" y="1828800"/>
                  </a:lnTo>
                  <a:lnTo>
                    <a:pt x="10118205" y="1816100"/>
                  </a:lnTo>
                  <a:close/>
                </a:path>
                <a:path w="16372205" h="1841500">
                  <a:moveTo>
                    <a:pt x="10177365" y="1803400"/>
                  </a:moveTo>
                  <a:lnTo>
                    <a:pt x="10172444" y="1803400"/>
                  </a:lnTo>
                  <a:lnTo>
                    <a:pt x="10164067" y="1816100"/>
                  </a:lnTo>
                  <a:lnTo>
                    <a:pt x="10125429" y="1816100"/>
                  </a:lnTo>
                  <a:lnTo>
                    <a:pt x="10124173" y="1828800"/>
                  </a:lnTo>
                  <a:lnTo>
                    <a:pt x="10178936" y="1828800"/>
                  </a:lnTo>
                  <a:lnTo>
                    <a:pt x="10179934" y="1821675"/>
                  </a:lnTo>
                  <a:lnTo>
                    <a:pt x="10180001" y="1820582"/>
                  </a:lnTo>
                  <a:lnTo>
                    <a:pt x="10179040" y="1816100"/>
                  </a:lnTo>
                  <a:lnTo>
                    <a:pt x="10180274" y="1811565"/>
                  </a:lnTo>
                  <a:lnTo>
                    <a:pt x="10180275" y="1811421"/>
                  </a:lnTo>
                  <a:lnTo>
                    <a:pt x="10177365" y="1803400"/>
                  </a:lnTo>
                  <a:close/>
                </a:path>
                <a:path w="16372205" h="1841500">
                  <a:moveTo>
                    <a:pt x="10396521" y="1803400"/>
                  </a:moveTo>
                  <a:lnTo>
                    <a:pt x="10393170" y="1803400"/>
                  </a:lnTo>
                  <a:lnTo>
                    <a:pt x="10391775" y="1815488"/>
                  </a:lnTo>
                  <a:lnTo>
                    <a:pt x="10391809" y="1817851"/>
                  </a:lnTo>
                  <a:lnTo>
                    <a:pt x="10394426" y="1828800"/>
                  </a:lnTo>
                  <a:lnTo>
                    <a:pt x="10605205" y="1828800"/>
                  </a:lnTo>
                  <a:lnTo>
                    <a:pt x="10602483" y="1816100"/>
                  </a:lnTo>
                  <a:lnTo>
                    <a:pt x="10399452" y="1816100"/>
                  </a:lnTo>
                  <a:lnTo>
                    <a:pt x="10396521" y="1803400"/>
                  </a:lnTo>
                  <a:close/>
                </a:path>
                <a:path w="16372205" h="1841500">
                  <a:moveTo>
                    <a:pt x="10819963" y="1803400"/>
                  </a:moveTo>
                  <a:lnTo>
                    <a:pt x="10816508" y="1803400"/>
                  </a:lnTo>
                  <a:lnTo>
                    <a:pt x="10815212" y="1815488"/>
                  </a:lnTo>
                  <a:lnTo>
                    <a:pt x="10815251" y="1817851"/>
                  </a:lnTo>
                  <a:lnTo>
                    <a:pt x="10817869" y="1828800"/>
                  </a:lnTo>
                  <a:lnTo>
                    <a:pt x="11027077" y="1828800"/>
                  </a:lnTo>
                  <a:lnTo>
                    <a:pt x="11028334" y="1816100"/>
                  </a:lnTo>
                  <a:lnTo>
                    <a:pt x="10822790" y="1816100"/>
                  </a:lnTo>
                  <a:lnTo>
                    <a:pt x="10819963" y="1803400"/>
                  </a:lnTo>
                  <a:close/>
                </a:path>
                <a:path w="16372205" h="1841500">
                  <a:moveTo>
                    <a:pt x="11034931" y="1803400"/>
                  </a:moveTo>
                  <a:lnTo>
                    <a:pt x="11028652" y="1815488"/>
                  </a:lnTo>
                  <a:lnTo>
                    <a:pt x="11028835" y="1815958"/>
                  </a:lnTo>
                  <a:lnTo>
                    <a:pt x="11028922" y="1817545"/>
                  </a:lnTo>
                  <a:lnTo>
                    <a:pt x="11029172" y="1828800"/>
                  </a:lnTo>
                  <a:lnTo>
                    <a:pt x="11045611" y="1828800"/>
                  </a:lnTo>
                  <a:lnTo>
                    <a:pt x="11040271" y="1816100"/>
                  </a:lnTo>
                  <a:lnTo>
                    <a:pt x="11042051" y="1816100"/>
                  </a:lnTo>
                  <a:lnTo>
                    <a:pt x="11034931" y="1803400"/>
                  </a:lnTo>
                  <a:close/>
                </a:path>
                <a:path w="16372205" h="1841500">
                  <a:moveTo>
                    <a:pt x="11176706" y="1816100"/>
                  </a:moveTo>
                  <a:lnTo>
                    <a:pt x="11048019" y="1816100"/>
                  </a:lnTo>
                  <a:lnTo>
                    <a:pt x="11045611" y="1828800"/>
                  </a:lnTo>
                  <a:lnTo>
                    <a:pt x="11177335" y="1828800"/>
                  </a:lnTo>
                  <a:lnTo>
                    <a:pt x="11176706" y="1816100"/>
                  </a:lnTo>
                  <a:close/>
                </a:path>
                <a:path w="16372205" h="1841500">
                  <a:moveTo>
                    <a:pt x="11237542" y="1816100"/>
                  </a:moveTo>
                  <a:lnTo>
                    <a:pt x="11183931" y="1816100"/>
                  </a:lnTo>
                  <a:lnTo>
                    <a:pt x="11182675" y="1828800"/>
                  </a:lnTo>
                  <a:lnTo>
                    <a:pt x="11237542" y="1828800"/>
                  </a:lnTo>
                  <a:lnTo>
                    <a:pt x="11238541" y="1821675"/>
                  </a:lnTo>
                  <a:lnTo>
                    <a:pt x="11238503" y="1820582"/>
                  </a:lnTo>
                  <a:lnTo>
                    <a:pt x="11237542" y="1816100"/>
                  </a:lnTo>
                  <a:close/>
                </a:path>
                <a:path w="16372205" h="1841500">
                  <a:moveTo>
                    <a:pt x="11458373" y="1803400"/>
                  </a:moveTo>
                  <a:lnTo>
                    <a:pt x="11451776" y="1816100"/>
                  </a:lnTo>
                  <a:lnTo>
                    <a:pt x="11451423" y="1819671"/>
                  </a:lnTo>
                  <a:lnTo>
                    <a:pt x="11451330" y="1821675"/>
                  </a:lnTo>
                  <a:lnTo>
                    <a:pt x="11453033" y="1828800"/>
                  </a:lnTo>
                  <a:lnTo>
                    <a:pt x="11469053" y="1828800"/>
                  </a:lnTo>
                  <a:lnTo>
                    <a:pt x="11463713" y="1816100"/>
                  </a:lnTo>
                  <a:lnTo>
                    <a:pt x="11465493" y="1816100"/>
                  </a:lnTo>
                  <a:lnTo>
                    <a:pt x="11458373" y="1803400"/>
                  </a:lnTo>
                  <a:close/>
                </a:path>
                <a:path w="16372205" h="1841500">
                  <a:moveTo>
                    <a:pt x="11600149" y="1816100"/>
                  </a:moveTo>
                  <a:lnTo>
                    <a:pt x="11473870" y="1816100"/>
                  </a:lnTo>
                  <a:lnTo>
                    <a:pt x="11469053" y="1828800"/>
                  </a:lnTo>
                  <a:lnTo>
                    <a:pt x="11600777" y="1828800"/>
                  </a:lnTo>
                  <a:lnTo>
                    <a:pt x="11600149" y="1816100"/>
                  </a:lnTo>
                  <a:close/>
                </a:path>
                <a:path w="16372205" h="1841500">
                  <a:moveTo>
                    <a:pt x="11659414" y="1803400"/>
                  </a:moveTo>
                  <a:lnTo>
                    <a:pt x="11654388" y="1803400"/>
                  </a:lnTo>
                  <a:lnTo>
                    <a:pt x="11646116" y="1816100"/>
                  </a:lnTo>
                  <a:lnTo>
                    <a:pt x="11607374" y="1816100"/>
                  </a:lnTo>
                  <a:lnTo>
                    <a:pt x="11606117" y="1828800"/>
                  </a:lnTo>
                  <a:lnTo>
                    <a:pt x="11660880" y="1828800"/>
                  </a:lnTo>
                  <a:lnTo>
                    <a:pt x="11661998" y="1820825"/>
                  </a:lnTo>
                  <a:lnTo>
                    <a:pt x="11661916" y="1815488"/>
                  </a:lnTo>
                  <a:lnTo>
                    <a:pt x="11659864" y="1804670"/>
                  </a:lnTo>
                  <a:lnTo>
                    <a:pt x="11659414" y="1803400"/>
                  </a:lnTo>
                  <a:close/>
                </a:path>
                <a:path w="16372205" h="1841500">
                  <a:moveTo>
                    <a:pt x="12093432" y="1803400"/>
                  </a:moveTo>
                  <a:lnTo>
                    <a:pt x="12086940" y="1816100"/>
                  </a:lnTo>
                  <a:lnTo>
                    <a:pt x="12086389" y="1821675"/>
                  </a:lnTo>
                  <a:lnTo>
                    <a:pt x="12088092" y="1828800"/>
                  </a:lnTo>
                  <a:lnTo>
                    <a:pt x="12104113" y="1828800"/>
                  </a:lnTo>
                  <a:lnTo>
                    <a:pt x="12098772" y="1816100"/>
                  </a:lnTo>
                  <a:lnTo>
                    <a:pt x="12100553" y="1816100"/>
                  </a:lnTo>
                  <a:lnTo>
                    <a:pt x="12093432" y="1803400"/>
                  </a:lnTo>
                  <a:close/>
                </a:path>
                <a:path w="16372205" h="1841500">
                  <a:moveTo>
                    <a:pt x="12234685" y="1816100"/>
                  </a:moveTo>
                  <a:lnTo>
                    <a:pt x="12106626" y="1816100"/>
                  </a:lnTo>
                  <a:lnTo>
                    <a:pt x="12104113" y="1828800"/>
                  </a:lnTo>
                  <a:lnTo>
                    <a:pt x="12235941" y="1828800"/>
                  </a:lnTo>
                  <a:lnTo>
                    <a:pt x="12234685" y="1816100"/>
                  </a:lnTo>
                  <a:close/>
                </a:path>
                <a:path w="16372205" h="1841500">
                  <a:moveTo>
                    <a:pt x="12296149" y="1816100"/>
                  </a:moveTo>
                  <a:lnTo>
                    <a:pt x="12242433" y="1816100"/>
                  </a:lnTo>
                  <a:lnTo>
                    <a:pt x="12241177" y="1828800"/>
                  </a:lnTo>
                  <a:lnTo>
                    <a:pt x="12296044" y="1828800"/>
                  </a:lnTo>
                  <a:lnTo>
                    <a:pt x="12297043" y="1821675"/>
                  </a:lnTo>
                  <a:lnTo>
                    <a:pt x="12297110" y="1820582"/>
                  </a:lnTo>
                  <a:lnTo>
                    <a:pt x="12296149" y="1816100"/>
                  </a:lnTo>
                  <a:close/>
                </a:path>
                <a:path w="16372205" h="1841500">
                  <a:moveTo>
                    <a:pt x="12516875" y="1803400"/>
                  </a:moveTo>
                  <a:lnTo>
                    <a:pt x="12510278" y="1816100"/>
                  </a:lnTo>
                  <a:lnTo>
                    <a:pt x="12509925" y="1819671"/>
                  </a:lnTo>
                  <a:lnTo>
                    <a:pt x="12509831" y="1821675"/>
                  </a:lnTo>
                  <a:lnTo>
                    <a:pt x="12511535" y="1828800"/>
                  </a:lnTo>
                  <a:lnTo>
                    <a:pt x="12527555" y="1828800"/>
                  </a:lnTo>
                  <a:lnTo>
                    <a:pt x="12522215" y="1816100"/>
                  </a:lnTo>
                  <a:lnTo>
                    <a:pt x="12523995" y="1816100"/>
                  </a:lnTo>
                  <a:lnTo>
                    <a:pt x="12516875" y="1803400"/>
                  </a:lnTo>
                  <a:close/>
                </a:path>
                <a:path w="16372205" h="1841500">
                  <a:moveTo>
                    <a:pt x="12658651" y="1816100"/>
                  </a:moveTo>
                  <a:lnTo>
                    <a:pt x="12529964" y="1816100"/>
                  </a:lnTo>
                  <a:lnTo>
                    <a:pt x="12527555" y="1828800"/>
                  </a:lnTo>
                  <a:lnTo>
                    <a:pt x="12659279" y="1828800"/>
                  </a:lnTo>
                  <a:lnTo>
                    <a:pt x="12658651" y="1816100"/>
                  </a:lnTo>
                  <a:close/>
                </a:path>
                <a:path w="16372205" h="1841500">
                  <a:moveTo>
                    <a:pt x="12717916" y="1803400"/>
                  </a:moveTo>
                  <a:lnTo>
                    <a:pt x="12712995" y="1803400"/>
                  </a:lnTo>
                  <a:lnTo>
                    <a:pt x="12704618" y="1816100"/>
                  </a:lnTo>
                  <a:lnTo>
                    <a:pt x="12665876" y="1816100"/>
                  </a:lnTo>
                  <a:lnTo>
                    <a:pt x="12664619" y="1828800"/>
                  </a:lnTo>
                  <a:lnTo>
                    <a:pt x="12719487" y="1828800"/>
                  </a:lnTo>
                  <a:lnTo>
                    <a:pt x="12720485" y="1821675"/>
                  </a:lnTo>
                  <a:lnTo>
                    <a:pt x="12720423" y="1815488"/>
                  </a:lnTo>
                  <a:lnTo>
                    <a:pt x="12718559" y="1805214"/>
                  </a:lnTo>
                  <a:lnTo>
                    <a:pt x="12717916" y="1803400"/>
                  </a:lnTo>
                  <a:close/>
                </a:path>
                <a:path w="16372205" h="1841500">
                  <a:moveTo>
                    <a:pt x="13148688" y="1803400"/>
                  </a:moveTo>
                  <a:lnTo>
                    <a:pt x="13145337" y="1803400"/>
                  </a:lnTo>
                  <a:lnTo>
                    <a:pt x="13144042" y="1815488"/>
                  </a:lnTo>
                  <a:lnTo>
                    <a:pt x="13144081" y="1817851"/>
                  </a:lnTo>
                  <a:lnTo>
                    <a:pt x="13146699" y="1828800"/>
                  </a:lnTo>
                  <a:lnTo>
                    <a:pt x="13355907" y="1828800"/>
                  </a:lnTo>
                  <a:lnTo>
                    <a:pt x="13357163" y="1816100"/>
                  </a:lnTo>
                  <a:lnTo>
                    <a:pt x="13151620" y="1816100"/>
                  </a:lnTo>
                  <a:lnTo>
                    <a:pt x="13148688" y="1803400"/>
                  </a:lnTo>
                  <a:close/>
                </a:path>
                <a:path w="16372205" h="1841500">
                  <a:moveTo>
                    <a:pt x="13363760" y="1803400"/>
                  </a:moveTo>
                  <a:lnTo>
                    <a:pt x="13357481" y="1815488"/>
                  </a:lnTo>
                  <a:lnTo>
                    <a:pt x="13357663" y="1815958"/>
                  </a:lnTo>
                  <a:lnTo>
                    <a:pt x="13357746" y="1817413"/>
                  </a:lnTo>
                  <a:lnTo>
                    <a:pt x="13357988" y="1828800"/>
                  </a:lnTo>
                  <a:lnTo>
                    <a:pt x="13374336" y="1828800"/>
                  </a:lnTo>
                  <a:lnTo>
                    <a:pt x="13369100" y="1816100"/>
                  </a:lnTo>
                  <a:lnTo>
                    <a:pt x="13370880" y="1816100"/>
                  </a:lnTo>
                  <a:lnTo>
                    <a:pt x="13363760" y="1803400"/>
                  </a:lnTo>
                  <a:close/>
                </a:path>
                <a:path w="16372205" h="1841500">
                  <a:moveTo>
                    <a:pt x="13505536" y="1816100"/>
                  </a:moveTo>
                  <a:lnTo>
                    <a:pt x="13376849" y="1816100"/>
                  </a:lnTo>
                  <a:lnTo>
                    <a:pt x="13374336" y="1828800"/>
                  </a:lnTo>
                  <a:lnTo>
                    <a:pt x="13506164" y="1828800"/>
                  </a:lnTo>
                  <a:lnTo>
                    <a:pt x="13505536" y="1816100"/>
                  </a:lnTo>
                  <a:close/>
                </a:path>
                <a:path w="16372205" h="1841500">
                  <a:moveTo>
                    <a:pt x="13564801" y="1803400"/>
                  </a:moveTo>
                  <a:lnTo>
                    <a:pt x="13559775" y="1803400"/>
                  </a:lnTo>
                  <a:lnTo>
                    <a:pt x="13551503" y="1816100"/>
                  </a:lnTo>
                  <a:lnTo>
                    <a:pt x="13512761" y="1816100"/>
                  </a:lnTo>
                  <a:lnTo>
                    <a:pt x="13511504" y="1828800"/>
                  </a:lnTo>
                  <a:lnTo>
                    <a:pt x="13566267" y="1828800"/>
                  </a:lnTo>
                  <a:lnTo>
                    <a:pt x="13567266" y="1821675"/>
                  </a:lnTo>
                  <a:lnTo>
                    <a:pt x="13567333" y="1820582"/>
                  </a:lnTo>
                  <a:lnTo>
                    <a:pt x="13566372" y="1816100"/>
                  </a:lnTo>
                  <a:lnTo>
                    <a:pt x="13567645" y="1811421"/>
                  </a:lnTo>
                  <a:lnTo>
                    <a:pt x="13564801" y="1803400"/>
                  </a:lnTo>
                  <a:close/>
                </a:path>
                <a:path w="16372205" h="1841500">
                  <a:moveTo>
                    <a:pt x="13787098" y="1803400"/>
                  </a:moveTo>
                  <a:lnTo>
                    <a:pt x="13780606" y="1816100"/>
                  </a:lnTo>
                  <a:lnTo>
                    <a:pt x="13780054" y="1821675"/>
                  </a:lnTo>
                  <a:lnTo>
                    <a:pt x="13781758" y="1828800"/>
                  </a:lnTo>
                  <a:lnTo>
                    <a:pt x="13797778" y="1828800"/>
                  </a:lnTo>
                  <a:lnTo>
                    <a:pt x="13792438" y="1816100"/>
                  </a:lnTo>
                  <a:lnTo>
                    <a:pt x="13794218" y="1816100"/>
                  </a:lnTo>
                  <a:lnTo>
                    <a:pt x="13787098" y="1803400"/>
                  </a:lnTo>
                  <a:close/>
                </a:path>
                <a:path w="16372205" h="1841500">
                  <a:moveTo>
                    <a:pt x="13928350" y="1816100"/>
                  </a:moveTo>
                  <a:lnTo>
                    <a:pt x="13800291" y="1816100"/>
                  </a:lnTo>
                  <a:lnTo>
                    <a:pt x="13797778" y="1828800"/>
                  </a:lnTo>
                  <a:lnTo>
                    <a:pt x="13929607" y="1828800"/>
                  </a:lnTo>
                  <a:lnTo>
                    <a:pt x="13928350" y="1816100"/>
                  </a:lnTo>
                  <a:close/>
                </a:path>
                <a:path w="16372205" h="1841500">
                  <a:moveTo>
                    <a:pt x="13989814" y="1816100"/>
                  </a:moveTo>
                  <a:lnTo>
                    <a:pt x="13936099" y="1816100"/>
                  </a:lnTo>
                  <a:lnTo>
                    <a:pt x="13935470" y="1828800"/>
                  </a:lnTo>
                  <a:lnTo>
                    <a:pt x="13989710" y="1828800"/>
                  </a:lnTo>
                  <a:lnTo>
                    <a:pt x="13990708" y="1821675"/>
                  </a:lnTo>
                  <a:lnTo>
                    <a:pt x="13990775" y="1820582"/>
                  </a:lnTo>
                  <a:lnTo>
                    <a:pt x="13989814" y="1816100"/>
                  </a:lnTo>
                  <a:close/>
                </a:path>
                <a:path w="16372205" h="1841500">
                  <a:moveTo>
                    <a:pt x="14215881" y="1816100"/>
                  </a:moveTo>
                  <a:lnTo>
                    <a:pt x="14203106" y="1816100"/>
                  </a:lnTo>
                  <a:lnTo>
                    <a:pt x="14203018" y="1819671"/>
                  </a:lnTo>
                  <a:lnTo>
                    <a:pt x="14205200" y="1828800"/>
                  </a:lnTo>
                  <a:lnTo>
                    <a:pt x="14221221" y="1828800"/>
                  </a:lnTo>
                  <a:lnTo>
                    <a:pt x="14215881" y="1816100"/>
                  </a:lnTo>
                  <a:close/>
                </a:path>
                <a:path w="16372205" h="1841500">
                  <a:moveTo>
                    <a:pt x="14352316" y="1816100"/>
                  </a:moveTo>
                  <a:lnTo>
                    <a:pt x="14223629" y="1816100"/>
                  </a:lnTo>
                  <a:lnTo>
                    <a:pt x="14221221" y="1828800"/>
                  </a:lnTo>
                  <a:lnTo>
                    <a:pt x="14352945" y="1828800"/>
                  </a:lnTo>
                  <a:lnTo>
                    <a:pt x="14352316" y="1816100"/>
                  </a:lnTo>
                  <a:close/>
                </a:path>
                <a:path w="16372205" h="1841500">
                  <a:moveTo>
                    <a:pt x="14411582" y="1803400"/>
                  </a:moveTo>
                  <a:lnTo>
                    <a:pt x="14406660" y="1803400"/>
                  </a:lnTo>
                  <a:lnTo>
                    <a:pt x="14398284" y="1816100"/>
                  </a:lnTo>
                  <a:lnTo>
                    <a:pt x="14359541" y="1816100"/>
                  </a:lnTo>
                  <a:lnTo>
                    <a:pt x="14358285" y="1828800"/>
                  </a:lnTo>
                  <a:lnTo>
                    <a:pt x="14413152" y="1828800"/>
                  </a:lnTo>
                  <a:lnTo>
                    <a:pt x="14414151" y="1821675"/>
                  </a:lnTo>
                  <a:lnTo>
                    <a:pt x="14414088" y="1815488"/>
                  </a:lnTo>
                  <a:lnTo>
                    <a:pt x="14412225" y="1805214"/>
                  </a:lnTo>
                  <a:lnTo>
                    <a:pt x="14411582" y="1803400"/>
                  </a:lnTo>
                  <a:close/>
                </a:path>
                <a:path w="16372205" h="1841500">
                  <a:moveTo>
                    <a:pt x="14845705" y="1803400"/>
                  </a:moveTo>
                  <a:lnTo>
                    <a:pt x="14839108" y="1816100"/>
                  </a:lnTo>
                  <a:lnTo>
                    <a:pt x="14838754" y="1819671"/>
                  </a:lnTo>
                  <a:lnTo>
                    <a:pt x="14838661" y="1821675"/>
                  </a:lnTo>
                  <a:lnTo>
                    <a:pt x="14840364" y="1828800"/>
                  </a:lnTo>
                  <a:lnTo>
                    <a:pt x="14856385" y="1828800"/>
                  </a:lnTo>
                  <a:lnTo>
                    <a:pt x="14851045" y="1816100"/>
                  </a:lnTo>
                  <a:lnTo>
                    <a:pt x="14852825" y="1816100"/>
                  </a:lnTo>
                  <a:lnTo>
                    <a:pt x="14845705" y="1803400"/>
                  </a:lnTo>
                  <a:close/>
                </a:path>
                <a:path w="16372205" h="1841500">
                  <a:moveTo>
                    <a:pt x="14987480" y="1816100"/>
                  </a:moveTo>
                  <a:lnTo>
                    <a:pt x="14861201" y="1816100"/>
                  </a:lnTo>
                  <a:lnTo>
                    <a:pt x="14856385" y="1828800"/>
                  </a:lnTo>
                  <a:lnTo>
                    <a:pt x="14988109" y="1828800"/>
                  </a:lnTo>
                  <a:lnTo>
                    <a:pt x="14987480" y="1816100"/>
                  </a:lnTo>
                  <a:close/>
                </a:path>
                <a:path w="16372205" h="1841500">
                  <a:moveTo>
                    <a:pt x="15046746" y="1803400"/>
                  </a:moveTo>
                  <a:lnTo>
                    <a:pt x="15041720" y="1803400"/>
                  </a:lnTo>
                  <a:lnTo>
                    <a:pt x="15033448" y="1816100"/>
                  </a:lnTo>
                  <a:lnTo>
                    <a:pt x="14994705" y="1816100"/>
                  </a:lnTo>
                  <a:lnTo>
                    <a:pt x="14993449" y="1828800"/>
                  </a:lnTo>
                  <a:lnTo>
                    <a:pt x="15048211" y="1828800"/>
                  </a:lnTo>
                  <a:lnTo>
                    <a:pt x="15049210" y="1821675"/>
                  </a:lnTo>
                  <a:lnTo>
                    <a:pt x="15049277" y="1820582"/>
                  </a:lnTo>
                  <a:lnTo>
                    <a:pt x="15048316" y="1816100"/>
                  </a:lnTo>
                  <a:lnTo>
                    <a:pt x="15049589" y="1811421"/>
                  </a:lnTo>
                  <a:lnTo>
                    <a:pt x="15046746" y="1803400"/>
                  </a:lnTo>
                  <a:close/>
                </a:path>
                <a:path w="16372205" h="1841500">
                  <a:moveTo>
                    <a:pt x="15269042" y="1803400"/>
                  </a:moveTo>
                  <a:lnTo>
                    <a:pt x="15262550" y="1816100"/>
                  </a:lnTo>
                  <a:lnTo>
                    <a:pt x="15262197" y="1819671"/>
                  </a:lnTo>
                  <a:lnTo>
                    <a:pt x="15262104" y="1821675"/>
                  </a:lnTo>
                  <a:lnTo>
                    <a:pt x="15263807" y="1828800"/>
                  </a:lnTo>
                  <a:lnTo>
                    <a:pt x="15279723" y="1828800"/>
                  </a:lnTo>
                  <a:lnTo>
                    <a:pt x="15274383" y="1816100"/>
                  </a:lnTo>
                  <a:lnTo>
                    <a:pt x="15276163" y="1816100"/>
                  </a:lnTo>
                  <a:lnTo>
                    <a:pt x="15269042" y="1803400"/>
                  </a:lnTo>
                  <a:close/>
                </a:path>
                <a:path w="16372205" h="1841500">
                  <a:moveTo>
                    <a:pt x="15410923" y="1816100"/>
                  </a:moveTo>
                  <a:lnTo>
                    <a:pt x="15282236" y="1816100"/>
                  </a:lnTo>
                  <a:lnTo>
                    <a:pt x="15279723" y="1828800"/>
                  </a:lnTo>
                  <a:lnTo>
                    <a:pt x="15411551" y="1828800"/>
                  </a:lnTo>
                  <a:lnTo>
                    <a:pt x="15410923" y="1816100"/>
                  </a:lnTo>
                  <a:close/>
                </a:path>
                <a:path w="16372205" h="1841500">
                  <a:moveTo>
                    <a:pt x="15470083" y="1803400"/>
                  </a:moveTo>
                  <a:lnTo>
                    <a:pt x="15465162" y="1803400"/>
                  </a:lnTo>
                  <a:lnTo>
                    <a:pt x="15456785" y="1816100"/>
                  </a:lnTo>
                  <a:lnTo>
                    <a:pt x="15418043" y="1816100"/>
                  </a:lnTo>
                  <a:lnTo>
                    <a:pt x="15417520" y="1828800"/>
                  </a:lnTo>
                  <a:lnTo>
                    <a:pt x="15471654" y="1828800"/>
                  </a:lnTo>
                  <a:lnTo>
                    <a:pt x="15472772" y="1820825"/>
                  </a:lnTo>
                  <a:lnTo>
                    <a:pt x="15472690" y="1815488"/>
                  </a:lnTo>
                  <a:lnTo>
                    <a:pt x="15470742" y="1805214"/>
                  </a:lnTo>
                  <a:lnTo>
                    <a:pt x="15470083" y="1803400"/>
                  </a:lnTo>
                  <a:close/>
                </a:path>
                <a:path w="16372205" h="1841500">
                  <a:moveTo>
                    <a:pt x="15900960" y="1803400"/>
                  </a:moveTo>
                  <a:lnTo>
                    <a:pt x="15897610" y="1803400"/>
                  </a:lnTo>
                  <a:lnTo>
                    <a:pt x="15896214" y="1815488"/>
                  </a:lnTo>
                  <a:lnTo>
                    <a:pt x="15896248" y="1817851"/>
                  </a:lnTo>
                  <a:lnTo>
                    <a:pt x="15898866" y="1828800"/>
                  </a:lnTo>
                  <a:lnTo>
                    <a:pt x="16109645" y="1828800"/>
                  </a:lnTo>
                  <a:lnTo>
                    <a:pt x="16106818" y="1816100"/>
                  </a:lnTo>
                  <a:lnTo>
                    <a:pt x="15903788" y="1816100"/>
                  </a:lnTo>
                  <a:lnTo>
                    <a:pt x="15900960" y="1803400"/>
                  </a:lnTo>
                  <a:close/>
                </a:path>
                <a:path w="16372205" h="1841500">
                  <a:moveTo>
                    <a:pt x="16121582" y="1803400"/>
                  </a:moveTo>
                  <a:lnTo>
                    <a:pt x="16110273" y="1803400"/>
                  </a:lnTo>
                  <a:lnTo>
                    <a:pt x="16108933" y="1813560"/>
                  </a:lnTo>
                  <a:lnTo>
                    <a:pt x="16108964" y="1813732"/>
                  </a:lnTo>
                  <a:lnTo>
                    <a:pt x="16109832" y="1815958"/>
                  </a:lnTo>
                  <a:lnTo>
                    <a:pt x="16109919" y="1817545"/>
                  </a:lnTo>
                  <a:lnTo>
                    <a:pt x="16110169" y="1828800"/>
                  </a:lnTo>
                  <a:lnTo>
                    <a:pt x="16244929" y="1828800"/>
                  </a:lnTo>
                  <a:lnTo>
                    <a:pt x="16246709" y="1816100"/>
                  </a:lnTo>
                  <a:lnTo>
                    <a:pt x="16120116" y="1816100"/>
                  </a:lnTo>
                  <a:lnTo>
                    <a:pt x="16121582" y="1803400"/>
                  </a:lnTo>
                  <a:close/>
                </a:path>
                <a:path w="16372205" h="1841500">
                  <a:moveTo>
                    <a:pt x="16273410" y="1816100"/>
                  </a:moveTo>
                  <a:lnTo>
                    <a:pt x="16249327" y="1816100"/>
                  </a:lnTo>
                  <a:lnTo>
                    <a:pt x="16247337" y="1828800"/>
                  </a:lnTo>
                  <a:lnTo>
                    <a:pt x="16267337" y="1828800"/>
                  </a:lnTo>
                  <a:lnTo>
                    <a:pt x="16273410" y="1816100"/>
                  </a:lnTo>
                  <a:close/>
                </a:path>
                <a:path w="16372205" h="1841500">
                  <a:moveTo>
                    <a:pt x="9542949" y="1805214"/>
                  </a:moveTo>
                  <a:lnTo>
                    <a:pt x="9544813" y="1815488"/>
                  </a:lnTo>
                  <a:lnTo>
                    <a:pt x="9544924" y="1821329"/>
                  </a:lnTo>
                  <a:lnTo>
                    <a:pt x="9545656" y="1816100"/>
                  </a:lnTo>
                  <a:lnTo>
                    <a:pt x="9546808" y="1816100"/>
                  </a:lnTo>
                  <a:lnTo>
                    <a:pt x="9542949" y="1805214"/>
                  </a:lnTo>
                  <a:close/>
                </a:path>
                <a:path w="16372205" h="1841500">
                  <a:moveTo>
                    <a:pt x="12718544" y="1805131"/>
                  </a:moveTo>
                  <a:lnTo>
                    <a:pt x="12720423" y="1815488"/>
                  </a:lnTo>
                  <a:lnTo>
                    <a:pt x="12720534" y="1821329"/>
                  </a:lnTo>
                  <a:lnTo>
                    <a:pt x="12721267" y="1816100"/>
                  </a:lnTo>
                  <a:lnTo>
                    <a:pt x="12722523" y="1816100"/>
                  </a:lnTo>
                  <a:lnTo>
                    <a:pt x="12718544" y="1805131"/>
                  </a:lnTo>
                  <a:close/>
                </a:path>
                <a:path w="16372205" h="1841500">
                  <a:moveTo>
                    <a:pt x="14412210" y="1805131"/>
                  </a:moveTo>
                  <a:lnTo>
                    <a:pt x="14414088" y="1815488"/>
                  </a:lnTo>
                  <a:lnTo>
                    <a:pt x="14414199" y="1821329"/>
                  </a:lnTo>
                  <a:lnTo>
                    <a:pt x="14414932" y="1816100"/>
                  </a:lnTo>
                  <a:lnTo>
                    <a:pt x="14416189" y="1816100"/>
                  </a:lnTo>
                  <a:lnTo>
                    <a:pt x="14412210" y="1805131"/>
                  </a:lnTo>
                  <a:close/>
                </a:path>
                <a:path w="16372205" h="1841500">
                  <a:moveTo>
                    <a:pt x="11235972" y="1803400"/>
                  </a:moveTo>
                  <a:lnTo>
                    <a:pt x="11231050" y="1803400"/>
                  </a:lnTo>
                  <a:lnTo>
                    <a:pt x="11222673" y="1816100"/>
                  </a:lnTo>
                  <a:lnTo>
                    <a:pt x="11237542" y="1816100"/>
                  </a:lnTo>
                  <a:lnTo>
                    <a:pt x="11238618" y="1821120"/>
                  </a:lnTo>
                  <a:lnTo>
                    <a:pt x="11239635" y="1813732"/>
                  </a:lnTo>
                  <a:lnTo>
                    <a:pt x="11235972" y="1803400"/>
                  </a:lnTo>
                  <a:close/>
                </a:path>
                <a:path w="16372205" h="1841500">
                  <a:moveTo>
                    <a:pt x="862235" y="1803400"/>
                  </a:moveTo>
                  <a:lnTo>
                    <a:pt x="857282" y="1803400"/>
                  </a:lnTo>
                  <a:lnTo>
                    <a:pt x="848937" y="1816100"/>
                  </a:lnTo>
                  <a:lnTo>
                    <a:pt x="863827" y="1816100"/>
                  </a:lnTo>
                  <a:lnTo>
                    <a:pt x="864875" y="1820973"/>
                  </a:lnTo>
                  <a:lnTo>
                    <a:pt x="865887" y="1813560"/>
                  </a:lnTo>
                  <a:lnTo>
                    <a:pt x="862235" y="1803400"/>
                  </a:lnTo>
                  <a:close/>
                </a:path>
                <a:path w="16372205" h="1841500">
                  <a:moveTo>
                    <a:pt x="1288976" y="1816100"/>
                  </a:moveTo>
                  <a:lnTo>
                    <a:pt x="1287248" y="1816100"/>
                  </a:lnTo>
                  <a:lnTo>
                    <a:pt x="1288295" y="1820961"/>
                  </a:lnTo>
                  <a:lnTo>
                    <a:pt x="1288976" y="1816100"/>
                  </a:lnTo>
                  <a:close/>
                </a:path>
                <a:path w="16372205" h="1841500">
                  <a:moveTo>
                    <a:pt x="2135809" y="1816100"/>
                  </a:moveTo>
                  <a:lnTo>
                    <a:pt x="2134081" y="1816100"/>
                  </a:lnTo>
                  <a:lnTo>
                    <a:pt x="2135127" y="1820961"/>
                  </a:lnTo>
                  <a:lnTo>
                    <a:pt x="2135809" y="1816100"/>
                  </a:lnTo>
                  <a:close/>
                </a:path>
                <a:path w="16372205" h="1841500">
                  <a:moveTo>
                    <a:pt x="6581694" y="1816100"/>
                  </a:moveTo>
                  <a:lnTo>
                    <a:pt x="6579967" y="1816100"/>
                  </a:lnTo>
                  <a:lnTo>
                    <a:pt x="6581013" y="1820961"/>
                  </a:lnTo>
                  <a:lnTo>
                    <a:pt x="6581694" y="1816100"/>
                  </a:lnTo>
                  <a:close/>
                </a:path>
                <a:path w="16372205" h="1841500">
                  <a:moveTo>
                    <a:pt x="7428527" y="1816100"/>
                  </a:moveTo>
                  <a:lnTo>
                    <a:pt x="7426800" y="1816100"/>
                  </a:lnTo>
                  <a:lnTo>
                    <a:pt x="7427846" y="1820961"/>
                  </a:lnTo>
                  <a:lnTo>
                    <a:pt x="7428527" y="1816100"/>
                  </a:lnTo>
                  <a:close/>
                </a:path>
                <a:path w="16372205" h="1841500">
                  <a:moveTo>
                    <a:pt x="7851938" y="1816100"/>
                  </a:moveTo>
                  <a:lnTo>
                    <a:pt x="7850211" y="1816100"/>
                  </a:lnTo>
                  <a:lnTo>
                    <a:pt x="7851257" y="1820961"/>
                  </a:lnTo>
                  <a:lnTo>
                    <a:pt x="7851938" y="1816100"/>
                  </a:lnTo>
                  <a:close/>
                </a:path>
                <a:path w="16372205" h="1841500">
                  <a:moveTo>
                    <a:pt x="8275360" y="1816100"/>
                  </a:moveTo>
                  <a:lnTo>
                    <a:pt x="8273632" y="1816100"/>
                  </a:lnTo>
                  <a:lnTo>
                    <a:pt x="8274679" y="1820961"/>
                  </a:lnTo>
                  <a:lnTo>
                    <a:pt x="8275360" y="1816100"/>
                  </a:lnTo>
                  <a:close/>
                </a:path>
                <a:path w="16372205" h="1841500">
                  <a:moveTo>
                    <a:pt x="9122193" y="1816100"/>
                  </a:moveTo>
                  <a:lnTo>
                    <a:pt x="9120465" y="1816100"/>
                  </a:lnTo>
                  <a:lnTo>
                    <a:pt x="9121511" y="1820961"/>
                  </a:lnTo>
                  <a:lnTo>
                    <a:pt x="9122193" y="1816100"/>
                  </a:lnTo>
                  <a:close/>
                </a:path>
                <a:path w="16372205" h="1841500">
                  <a:moveTo>
                    <a:pt x="2556488" y="1805032"/>
                  </a:moveTo>
                  <a:lnTo>
                    <a:pt x="2558436" y="1815488"/>
                  </a:lnTo>
                  <a:lnTo>
                    <a:pt x="2558550" y="1820955"/>
                  </a:lnTo>
                  <a:lnTo>
                    <a:pt x="2559230" y="1816100"/>
                  </a:lnTo>
                  <a:lnTo>
                    <a:pt x="2560466" y="1816100"/>
                  </a:lnTo>
                  <a:lnTo>
                    <a:pt x="2556488" y="1805032"/>
                  </a:lnTo>
                  <a:close/>
                </a:path>
                <a:path w="16372205" h="1841500">
                  <a:moveTo>
                    <a:pt x="1709068" y="1803400"/>
                  </a:moveTo>
                  <a:lnTo>
                    <a:pt x="1704115" y="1803400"/>
                  </a:lnTo>
                  <a:lnTo>
                    <a:pt x="1695770" y="1816100"/>
                  </a:lnTo>
                  <a:lnTo>
                    <a:pt x="1710670" y="1816100"/>
                  </a:lnTo>
                  <a:lnTo>
                    <a:pt x="1711712" y="1820943"/>
                  </a:lnTo>
                  <a:lnTo>
                    <a:pt x="1712720" y="1813560"/>
                  </a:lnTo>
                  <a:lnTo>
                    <a:pt x="1709068" y="1803400"/>
                  </a:lnTo>
                  <a:close/>
                </a:path>
                <a:path w="16372205" h="1841500">
                  <a:moveTo>
                    <a:pt x="8696039" y="1805032"/>
                  </a:moveTo>
                  <a:lnTo>
                    <a:pt x="8697987" y="1815488"/>
                  </a:lnTo>
                  <a:lnTo>
                    <a:pt x="8698101" y="1820909"/>
                  </a:lnTo>
                  <a:lnTo>
                    <a:pt x="8698771" y="1816100"/>
                  </a:lnTo>
                  <a:lnTo>
                    <a:pt x="8700017" y="1816100"/>
                  </a:lnTo>
                  <a:lnTo>
                    <a:pt x="8696039" y="1805032"/>
                  </a:lnTo>
                  <a:close/>
                </a:path>
                <a:path w="16372205" h="1841500">
                  <a:moveTo>
                    <a:pt x="3191631" y="1805093"/>
                  </a:moveTo>
                  <a:lnTo>
                    <a:pt x="3193568" y="1815488"/>
                  </a:lnTo>
                  <a:lnTo>
                    <a:pt x="3193682" y="1820881"/>
                  </a:lnTo>
                  <a:lnTo>
                    <a:pt x="3194352" y="1816100"/>
                  </a:lnTo>
                  <a:lnTo>
                    <a:pt x="3195588" y="1816100"/>
                  </a:lnTo>
                  <a:lnTo>
                    <a:pt x="3191631" y="1805093"/>
                  </a:lnTo>
                  <a:close/>
                </a:path>
                <a:path w="16372205" h="1841500">
                  <a:moveTo>
                    <a:pt x="4250175" y="1805093"/>
                  </a:moveTo>
                  <a:lnTo>
                    <a:pt x="4252112" y="1815488"/>
                  </a:lnTo>
                  <a:lnTo>
                    <a:pt x="4252226" y="1820881"/>
                  </a:lnTo>
                  <a:lnTo>
                    <a:pt x="4252896" y="1816100"/>
                  </a:lnTo>
                  <a:lnTo>
                    <a:pt x="4254132" y="1816100"/>
                  </a:lnTo>
                  <a:lnTo>
                    <a:pt x="4250175" y="1805093"/>
                  </a:lnTo>
                  <a:close/>
                </a:path>
                <a:path w="16372205" h="1841500">
                  <a:moveTo>
                    <a:pt x="215873" y="1804896"/>
                  </a:moveTo>
                  <a:lnTo>
                    <a:pt x="218214" y="1815488"/>
                  </a:lnTo>
                  <a:lnTo>
                    <a:pt x="218329" y="1820825"/>
                  </a:lnTo>
                  <a:lnTo>
                    <a:pt x="219187" y="1816100"/>
                  </a:lnTo>
                  <a:lnTo>
                    <a:pt x="220778" y="1816100"/>
                  </a:lnTo>
                  <a:lnTo>
                    <a:pt x="215873" y="1804896"/>
                  </a:lnTo>
                  <a:close/>
                </a:path>
                <a:path w="16372205" h="1841500">
                  <a:moveTo>
                    <a:pt x="10180297" y="1811481"/>
                  </a:moveTo>
                  <a:lnTo>
                    <a:pt x="10179040" y="1816100"/>
                  </a:lnTo>
                  <a:lnTo>
                    <a:pt x="10180053" y="1820825"/>
                  </a:lnTo>
                  <a:lnTo>
                    <a:pt x="10180716" y="1816100"/>
                  </a:lnTo>
                  <a:lnTo>
                    <a:pt x="10181972" y="1816100"/>
                  </a:lnTo>
                  <a:lnTo>
                    <a:pt x="10180297" y="1811481"/>
                  </a:lnTo>
                  <a:close/>
                </a:path>
                <a:path w="16372205" h="1841500">
                  <a:moveTo>
                    <a:pt x="12294473" y="1803400"/>
                  </a:moveTo>
                  <a:lnTo>
                    <a:pt x="12289552" y="1803400"/>
                  </a:lnTo>
                  <a:lnTo>
                    <a:pt x="12281175" y="1816100"/>
                  </a:lnTo>
                  <a:lnTo>
                    <a:pt x="12296149" y="1816100"/>
                  </a:lnTo>
                  <a:lnTo>
                    <a:pt x="12297162" y="1820825"/>
                  </a:lnTo>
                  <a:lnTo>
                    <a:pt x="12298159" y="1813560"/>
                  </a:lnTo>
                  <a:lnTo>
                    <a:pt x="12294473" y="1803400"/>
                  </a:lnTo>
                  <a:close/>
                </a:path>
                <a:path w="16372205" h="1841500">
                  <a:moveTo>
                    <a:pt x="13567645" y="1811421"/>
                  </a:moveTo>
                  <a:lnTo>
                    <a:pt x="13566372" y="1816100"/>
                  </a:lnTo>
                  <a:lnTo>
                    <a:pt x="13567385" y="1820825"/>
                  </a:lnTo>
                  <a:lnTo>
                    <a:pt x="13568047" y="1816100"/>
                  </a:lnTo>
                  <a:lnTo>
                    <a:pt x="13569304" y="1816100"/>
                  </a:lnTo>
                  <a:lnTo>
                    <a:pt x="13567645" y="1811421"/>
                  </a:lnTo>
                  <a:close/>
                </a:path>
                <a:path w="16372205" h="1841500">
                  <a:moveTo>
                    <a:pt x="13988139" y="1803400"/>
                  </a:moveTo>
                  <a:lnTo>
                    <a:pt x="13983218" y="1803400"/>
                  </a:lnTo>
                  <a:lnTo>
                    <a:pt x="13974841" y="1816100"/>
                  </a:lnTo>
                  <a:lnTo>
                    <a:pt x="13989814" y="1816100"/>
                  </a:lnTo>
                  <a:lnTo>
                    <a:pt x="13990827" y="1820825"/>
                  </a:lnTo>
                  <a:lnTo>
                    <a:pt x="13991825" y="1813560"/>
                  </a:lnTo>
                  <a:lnTo>
                    <a:pt x="13988139" y="1803400"/>
                  </a:lnTo>
                  <a:close/>
                </a:path>
                <a:path w="16372205" h="1841500">
                  <a:moveTo>
                    <a:pt x="15049589" y="1811421"/>
                  </a:moveTo>
                  <a:lnTo>
                    <a:pt x="15048316" y="1816100"/>
                  </a:lnTo>
                  <a:lnTo>
                    <a:pt x="15049329" y="1820825"/>
                  </a:lnTo>
                  <a:lnTo>
                    <a:pt x="15049992" y="1816100"/>
                  </a:lnTo>
                  <a:lnTo>
                    <a:pt x="15051248" y="1816100"/>
                  </a:lnTo>
                  <a:lnTo>
                    <a:pt x="15049589" y="1811421"/>
                  </a:lnTo>
                  <a:close/>
                </a:path>
                <a:path w="16372205" h="1841500">
                  <a:moveTo>
                    <a:pt x="11659864" y="1804670"/>
                  </a:moveTo>
                  <a:lnTo>
                    <a:pt x="11661916" y="1815488"/>
                  </a:lnTo>
                  <a:lnTo>
                    <a:pt x="11662032" y="1820582"/>
                  </a:lnTo>
                  <a:lnTo>
                    <a:pt x="11662660" y="1816100"/>
                  </a:lnTo>
                  <a:lnTo>
                    <a:pt x="11663917" y="1816100"/>
                  </a:lnTo>
                  <a:lnTo>
                    <a:pt x="11659864" y="1804670"/>
                  </a:lnTo>
                  <a:close/>
                </a:path>
                <a:path w="16372205" h="1841500">
                  <a:moveTo>
                    <a:pt x="15470742" y="1805214"/>
                  </a:moveTo>
                  <a:lnTo>
                    <a:pt x="15472690" y="1815488"/>
                  </a:lnTo>
                  <a:lnTo>
                    <a:pt x="15472806" y="1820582"/>
                  </a:lnTo>
                  <a:lnTo>
                    <a:pt x="15473434" y="1816100"/>
                  </a:lnTo>
                  <a:lnTo>
                    <a:pt x="15474691" y="1816100"/>
                  </a:lnTo>
                  <a:lnTo>
                    <a:pt x="15470742" y="1805214"/>
                  </a:lnTo>
                  <a:close/>
                </a:path>
                <a:path w="16372205" h="1841500">
                  <a:moveTo>
                    <a:pt x="157555" y="1803400"/>
                  </a:moveTo>
                  <a:lnTo>
                    <a:pt x="82028" y="1803400"/>
                  </a:lnTo>
                  <a:lnTo>
                    <a:pt x="79128" y="1816100"/>
                  </a:lnTo>
                  <a:lnTo>
                    <a:pt x="155681" y="1816100"/>
                  </a:lnTo>
                  <a:lnTo>
                    <a:pt x="157555" y="1803400"/>
                  </a:lnTo>
                  <a:close/>
                </a:path>
                <a:path w="16372205" h="1841500">
                  <a:moveTo>
                    <a:pt x="180371" y="1803400"/>
                  </a:moveTo>
                  <a:lnTo>
                    <a:pt x="170591" y="1803400"/>
                  </a:lnTo>
                  <a:lnTo>
                    <a:pt x="166612" y="1816100"/>
                  </a:lnTo>
                  <a:lnTo>
                    <a:pt x="181502" y="1816100"/>
                  </a:lnTo>
                  <a:lnTo>
                    <a:pt x="180371" y="1803400"/>
                  </a:lnTo>
                  <a:close/>
                </a:path>
                <a:path w="16372205" h="1841500">
                  <a:moveTo>
                    <a:pt x="224254" y="1803400"/>
                  </a:moveTo>
                  <a:lnTo>
                    <a:pt x="215543" y="1803400"/>
                  </a:lnTo>
                  <a:lnTo>
                    <a:pt x="215823" y="1804670"/>
                  </a:lnTo>
                  <a:lnTo>
                    <a:pt x="215933" y="1805032"/>
                  </a:lnTo>
                  <a:lnTo>
                    <a:pt x="220778" y="1816100"/>
                  </a:lnTo>
                  <a:lnTo>
                    <a:pt x="227951" y="1816100"/>
                  </a:lnTo>
                  <a:lnTo>
                    <a:pt x="224254" y="1803400"/>
                  </a:lnTo>
                  <a:close/>
                </a:path>
                <a:path w="16372205" h="1841500">
                  <a:moveTo>
                    <a:pt x="248474" y="1803400"/>
                  </a:moveTo>
                  <a:lnTo>
                    <a:pt x="227197" y="1803400"/>
                  </a:lnTo>
                  <a:lnTo>
                    <a:pt x="227951" y="1816100"/>
                  </a:lnTo>
                  <a:lnTo>
                    <a:pt x="253489" y="1816100"/>
                  </a:lnTo>
                  <a:lnTo>
                    <a:pt x="248474" y="1803400"/>
                  </a:lnTo>
                  <a:close/>
                </a:path>
                <a:path w="16372205" h="1841500">
                  <a:moveTo>
                    <a:pt x="287970" y="1803400"/>
                  </a:moveTo>
                  <a:lnTo>
                    <a:pt x="270347" y="1803400"/>
                  </a:lnTo>
                  <a:lnTo>
                    <a:pt x="268588" y="1816100"/>
                  </a:lnTo>
                  <a:lnTo>
                    <a:pt x="294451" y="1816100"/>
                  </a:lnTo>
                  <a:lnTo>
                    <a:pt x="287970" y="1803400"/>
                  </a:lnTo>
                  <a:close/>
                </a:path>
                <a:path w="16372205" h="1841500">
                  <a:moveTo>
                    <a:pt x="314440" y="1803400"/>
                  </a:moveTo>
                  <a:lnTo>
                    <a:pt x="310932" y="1803400"/>
                  </a:lnTo>
                  <a:lnTo>
                    <a:pt x="304828" y="1816100"/>
                  </a:lnTo>
                  <a:lnTo>
                    <a:pt x="317414" y="1816100"/>
                  </a:lnTo>
                  <a:lnTo>
                    <a:pt x="314440" y="1803400"/>
                  </a:lnTo>
                  <a:close/>
                </a:path>
                <a:path w="16372205" h="1841500">
                  <a:moveTo>
                    <a:pt x="358083" y="1803400"/>
                  </a:moveTo>
                  <a:lnTo>
                    <a:pt x="341528" y="1803400"/>
                  </a:lnTo>
                  <a:lnTo>
                    <a:pt x="325508" y="1816100"/>
                  </a:lnTo>
                  <a:lnTo>
                    <a:pt x="361517" y="1816100"/>
                  </a:lnTo>
                  <a:lnTo>
                    <a:pt x="358083" y="1803400"/>
                  </a:lnTo>
                  <a:close/>
                </a:path>
                <a:path w="16372205" h="1841500">
                  <a:moveTo>
                    <a:pt x="378522" y="1803400"/>
                  </a:moveTo>
                  <a:lnTo>
                    <a:pt x="375014" y="1803400"/>
                  </a:lnTo>
                  <a:lnTo>
                    <a:pt x="368533" y="1816100"/>
                  </a:lnTo>
                  <a:lnTo>
                    <a:pt x="380888" y="1816100"/>
                  </a:lnTo>
                  <a:lnTo>
                    <a:pt x="378522" y="1803400"/>
                  </a:lnTo>
                  <a:close/>
                </a:path>
                <a:path w="16372205" h="1841500">
                  <a:moveTo>
                    <a:pt x="414762" y="1803400"/>
                  </a:moveTo>
                  <a:lnTo>
                    <a:pt x="407369" y="1803400"/>
                  </a:lnTo>
                  <a:lnTo>
                    <a:pt x="406144" y="1816100"/>
                  </a:lnTo>
                  <a:lnTo>
                    <a:pt x="412092" y="1816100"/>
                  </a:lnTo>
                  <a:lnTo>
                    <a:pt x="414762" y="1803400"/>
                  </a:lnTo>
                  <a:close/>
                </a:path>
                <a:path w="16372205" h="1841500">
                  <a:moveTo>
                    <a:pt x="438489" y="1803400"/>
                  </a:moveTo>
                  <a:lnTo>
                    <a:pt x="423997" y="1803400"/>
                  </a:lnTo>
                  <a:lnTo>
                    <a:pt x="426206" y="1816100"/>
                  </a:lnTo>
                  <a:lnTo>
                    <a:pt x="442133" y="1816100"/>
                  </a:lnTo>
                  <a:lnTo>
                    <a:pt x="442466" y="1813560"/>
                  </a:lnTo>
                  <a:lnTo>
                    <a:pt x="438489" y="1803400"/>
                  </a:lnTo>
                  <a:close/>
                </a:path>
                <a:path w="16372205" h="1841500">
                  <a:moveTo>
                    <a:pt x="477262" y="1803400"/>
                  </a:moveTo>
                  <a:lnTo>
                    <a:pt x="463284" y="1803400"/>
                  </a:lnTo>
                  <a:lnTo>
                    <a:pt x="466017" y="1816100"/>
                  </a:lnTo>
                  <a:lnTo>
                    <a:pt x="476320" y="1816100"/>
                  </a:lnTo>
                  <a:lnTo>
                    <a:pt x="477262" y="1803400"/>
                  </a:lnTo>
                  <a:close/>
                </a:path>
                <a:path w="16372205" h="1841500">
                  <a:moveTo>
                    <a:pt x="513952" y="1803400"/>
                  </a:moveTo>
                  <a:lnTo>
                    <a:pt x="504037" y="1803400"/>
                  </a:lnTo>
                  <a:lnTo>
                    <a:pt x="482487" y="1816100"/>
                  </a:lnTo>
                  <a:lnTo>
                    <a:pt x="517073" y="1816100"/>
                  </a:lnTo>
                  <a:lnTo>
                    <a:pt x="513952" y="1803400"/>
                  </a:lnTo>
                  <a:close/>
                </a:path>
                <a:path w="16372205" h="1841500">
                  <a:moveTo>
                    <a:pt x="571406" y="1803400"/>
                  </a:moveTo>
                  <a:lnTo>
                    <a:pt x="549396" y="1803400"/>
                  </a:lnTo>
                  <a:lnTo>
                    <a:pt x="551815" y="1816100"/>
                  </a:lnTo>
                  <a:lnTo>
                    <a:pt x="569302" y="1816100"/>
                  </a:lnTo>
                  <a:lnTo>
                    <a:pt x="571406" y="1803400"/>
                  </a:lnTo>
                  <a:close/>
                </a:path>
                <a:path w="16372205" h="1841500">
                  <a:moveTo>
                    <a:pt x="588191" y="1803400"/>
                  </a:moveTo>
                  <a:lnTo>
                    <a:pt x="581322" y="1803400"/>
                  </a:lnTo>
                  <a:lnTo>
                    <a:pt x="575469" y="1816100"/>
                  </a:lnTo>
                  <a:lnTo>
                    <a:pt x="589123" y="1816100"/>
                  </a:lnTo>
                  <a:lnTo>
                    <a:pt x="588191" y="1803400"/>
                  </a:lnTo>
                  <a:close/>
                </a:path>
                <a:path w="16372205" h="1841500">
                  <a:moveTo>
                    <a:pt x="612002" y="1803400"/>
                  </a:moveTo>
                  <a:lnTo>
                    <a:pt x="602861" y="1803400"/>
                  </a:lnTo>
                  <a:lnTo>
                    <a:pt x="596693" y="1816100"/>
                  </a:lnTo>
                  <a:lnTo>
                    <a:pt x="611845" y="1816100"/>
                  </a:lnTo>
                  <a:lnTo>
                    <a:pt x="612002" y="1803400"/>
                  </a:lnTo>
                  <a:close/>
                </a:path>
                <a:path w="16372205" h="1841500">
                  <a:moveTo>
                    <a:pt x="632996" y="1803400"/>
                  </a:moveTo>
                  <a:lnTo>
                    <a:pt x="621289" y="1803400"/>
                  </a:lnTo>
                  <a:lnTo>
                    <a:pt x="619572" y="1816100"/>
                  </a:lnTo>
                  <a:lnTo>
                    <a:pt x="627844" y="1816100"/>
                  </a:lnTo>
                  <a:lnTo>
                    <a:pt x="632996" y="1803400"/>
                  </a:lnTo>
                  <a:close/>
                </a:path>
                <a:path w="16372205" h="1841500">
                  <a:moveTo>
                    <a:pt x="654545" y="1803400"/>
                  </a:moveTo>
                  <a:lnTo>
                    <a:pt x="647362" y="1803400"/>
                  </a:lnTo>
                  <a:lnTo>
                    <a:pt x="641509" y="1816100"/>
                  </a:lnTo>
                  <a:lnTo>
                    <a:pt x="653142" y="1816100"/>
                  </a:lnTo>
                  <a:lnTo>
                    <a:pt x="654545" y="1803400"/>
                  </a:lnTo>
                  <a:close/>
                </a:path>
                <a:path w="16372205" h="1841500">
                  <a:moveTo>
                    <a:pt x="771997" y="1803400"/>
                  </a:moveTo>
                  <a:lnTo>
                    <a:pt x="754751" y="1803400"/>
                  </a:lnTo>
                  <a:lnTo>
                    <a:pt x="751736" y="1816100"/>
                  </a:lnTo>
                  <a:lnTo>
                    <a:pt x="775630" y="1816100"/>
                  </a:lnTo>
                  <a:lnTo>
                    <a:pt x="771997" y="1803400"/>
                  </a:lnTo>
                  <a:close/>
                </a:path>
                <a:path w="16372205" h="1841500">
                  <a:moveTo>
                    <a:pt x="803619" y="1803400"/>
                  </a:moveTo>
                  <a:lnTo>
                    <a:pt x="793494" y="1803400"/>
                  </a:lnTo>
                  <a:lnTo>
                    <a:pt x="780112" y="1816100"/>
                  </a:lnTo>
                  <a:lnTo>
                    <a:pt x="803619" y="1816100"/>
                  </a:lnTo>
                  <a:lnTo>
                    <a:pt x="803619" y="1803400"/>
                  </a:lnTo>
                  <a:close/>
                </a:path>
                <a:path w="16372205" h="1841500">
                  <a:moveTo>
                    <a:pt x="825116" y="1803400"/>
                  </a:moveTo>
                  <a:lnTo>
                    <a:pt x="819085" y="1803400"/>
                  </a:lnTo>
                  <a:lnTo>
                    <a:pt x="814917" y="1816100"/>
                  </a:lnTo>
                  <a:lnTo>
                    <a:pt x="829838" y="1816100"/>
                  </a:lnTo>
                  <a:lnTo>
                    <a:pt x="825116" y="1803400"/>
                  </a:lnTo>
                  <a:close/>
                </a:path>
                <a:path w="16372205" h="1841500">
                  <a:moveTo>
                    <a:pt x="874842" y="1803400"/>
                  </a:moveTo>
                  <a:lnTo>
                    <a:pt x="867272" y="1803400"/>
                  </a:lnTo>
                  <a:lnTo>
                    <a:pt x="865898" y="1813560"/>
                  </a:lnTo>
                  <a:lnTo>
                    <a:pt x="866800" y="1816100"/>
                  </a:lnTo>
                  <a:lnTo>
                    <a:pt x="873743" y="1816100"/>
                  </a:lnTo>
                  <a:lnTo>
                    <a:pt x="874842" y="1803400"/>
                  </a:lnTo>
                  <a:close/>
                </a:path>
                <a:path w="16372205" h="1841500">
                  <a:moveTo>
                    <a:pt x="900674" y="1803400"/>
                  </a:moveTo>
                  <a:lnTo>
                    <a:pt x="886705" y="1803400"/>
                  </a:lnTo>
                  <a:lnTo>
                    <a:pt x="889438" y="1816100"/>
                  </a:lnTo>
                  <a:lnTo>
                    <a:pt x="899742" y="1816100"/>
                  </a:lnTo>
                  <a:lnTo>
                    <a:pt x="900674" y="1803400"/>
                  </a:lnTo>
                  <a:close/>
                </a:path>
                <a:path w="16372205" h="1841500">
                  <a:moveTo>
                    <a:pt x="937364" y="1803400"/>
                  </a:moveTo>
                  <a:lnTo>
                    <a:pt x="927458" y="1803400"/>
                  </a:lnTo>
                  <a:lnTo>
                    <a:pt x="905909" y="1816100"/>
                  </a:lnTo>
                  <a:lnTo>
                    <a:pt x="940494" y="1816100"/>
                  </a:lnTo>
                  <a:lnTo>
                    <a:pt x="937364" y="1803400"/>
                  </a:lnTo>
                  <a:close/>
                </a:path>
                <a:path w="16372205" h="1841500">
                  <a:moveTo>
                    <a:pt x="994817" y="1803400"/>
                  </a:moveTo>
                  <a:lnTo>
                    <a:pt x="972808" y="1803400"/>
                  </a:lnTo>
                  <a:lnTo>
                    <a:pt x="975226" y="1816100"/>
                  </a:lnTo>
                  <a:lnTo>
                    <a:pt x="992713" y="1816100"/>
                  </a:lnTo>
                  <a:lnTo>
                    <a:pt x="994817" y="1803400"/>
                  </a:lnTo>
                  <a:close/>
                </a:path>
                <a:path w="16372205" h="1841500">
                  <a:moveTo>
                    <a:pt x="1011602" y="1803400"/>
                  </a:moveTo>
                  <a:lnTo>
                    <a:pt x="1004733" y="1803400"/>
                  </a:lnTo>
                  <a:lnTo>
                    <a:pt x="998880" y="1816100"/>
                  </a:lnTo>
                  <a:lnTo>
                    <a:pt x="1012545" y="1816100"/>
                  </a:lnTo>
                  <a:lnTo>
                    <a:pt x="1011602" y="1803400"/>
                  </a:lnTo>
                  <a:close/>
                </a:path>
                <a:path w="16372205" h="1841500">
                  <a:moveTo>
                    <a:pt x="1035413" y="1803400"/>
                  </a:moveTo>
                  <a:lnTo>
                    <a:pt x="1026282" y="1803400"/>
                  </a:lnTo>
                  <a:lnTo>
                    <a:pt x="1020115" y="1816100"/>
                  </a:lnTo>
                  <a:lnTo>
                    <a:pt x="1035256" y="1816100"/>
                  </a:lnTo>
                  <a:lnTo>
                    <a:pt x="1035413" y="1803400"/>
                  </a:lnTo>
                  <a:close/>
                </a:path>
                <a:path w="16372205" h="1841500">
                  <a:moveTo>
                    <a:pt x="1056418" y="1803400"/>
                  </a:moveTo>
                  <a:lnTo>
                    <a:pt x="1044701" y="1803400"/>
                  </a:lnTo>
                  <a:lnTo>
                    <a:pt x="1042983" y="1816100"/>
                  </a:lnTo>
                  <a:lnTo>
                    <a:pt x="1051266" y="1816100"/>
                  </a:lnTo>
                  <a:lnTo>
                    <a:pt x="1056418" y="1803400"/>
                  </a:lnTo>
                  <a:close/>
                </a:path>
                <a:path w="16372205" h="1841500">
                  <a:moveTo>
                    <a:pt x="1077956" y="1803400"/>
                  </a:moveTo>
                  <a:lnTo>
                    <a:pt x="1070784" y="1803400"/>
                  </a:lnTo>
                  <a:lnTo>
                    <a:pt x="1064920" y="1816100"/>
                  </a:lnTo>
                  <a:lnTo>
                    <a:pt x="1076553" y="1816100"/>
                  </a:lnTo>
                  <a:lnTo>
                    <a:pt x="1077956" y="1803400"/>
                  </a:lnTo>
                  <a:close/>
                </a:path>
                <a:path w="16372205" h="1841500">
                  <a:moveTo>
                    <a:pt x="1195419" y="1803400"/>
                  </a:moveTo>
                  <a:lnTo>
                    <a:pt x="1178173" y="1803400"/>
                  </a:lnTo>
                  <a:lnTo>
                    <a:pt x="1175157" y="1816100"/>
                  </a:lnTo>
                  <a:lnTo>
                    <a:pt x="1199052" y="1816100"/>
                  </a:lnTo>
                  <a:lnTo>
                    <a:pt x="1195419" y="1803400"/>
                  </a:lnTo>
                  <a:close/>
                </a:path>
                <a:path w="16372205" h="1841500">
                  <a:moveTo>
                    <a:pt x="1227041" y="1803400"/>
                  </a:moveTo>
                  <a:lnTo>
                    <a:pt x="1216915" y="1803400"/>
                  </a:lnTo>
                  <a:lnTo>
                    <a:pt x="1203534" y="1816100"/>
                  </a:lnTo>
                  <a:lnTo>
                    <a:pt x="1227041" y="1816100"/>
                  </a:lnTo>
                  <a:lnTo>
                    <a:pt x="1227041" y="1803400"/>
                  </a:lnTo>
                  <a:close/>
                </a:path>
                <a:path w="16372205" h="1841500">
                  <a:moveTo>
                    <a:pt x="1248537" y="1803400"/>
                  </a:moveTo>
                  <a:lnTo>
                    <a:pt x="1242506" y="1803400"/>
                  </a:lnTo>
                  <a:lnTo>
                    <a:pt x="1238328" y="1816100"/>
                  </a:lnTo>
                  <a:lnTo>
                    <a:pt x="1253249" y="1816100"/>
                  </a:lnTo>
                  <a:lnTo>
                    <a:pt x="1248537" y="1803400"/>
                  </a:lnTo>
                  <a:close/>
                </a:path>
                <a:path w="16372205" h="1841500">
                  <a:moveTo>
                    <a:pt x="1285646" y="1803400"/>
                  </a:moveTo>
                  <a:lnTo>
                    <a:pt x="1280704" y="1803400"/>
                  </a:lnTo>
                  <a:lnTo>
                    <a:pt x="1272348" y="1816100"/>
                  </a:lnTo>
                  <a:lnTo>
                    <a:pt x="1288965" y="1816100"/>
                  </a:lnTo>
                  <a:lnTo>
                    <a:pt x="1289298" y="1813560"/>
                  </a:lnTo>
                  <a:lnTo>
                    <a:pt x="1285646" y="1803400"/>
                  </a:lnTo>
                  <a:close/>
                </a:path>
                <a:path w="16372205" h="1841500">
                  <a:moveTo>
                    <a:pt x="1289306" y="1813581"/>
                  </a:moveTo>
                  <a:lnTo>
                    <a:pt x="1288965" y="1816100"/>
                  </a:lnTo>
                  <a:lnTo>
                    <a:pt x="1290212" y="1816100"/>
                  </a:lnTo>
                  <a:lnTo>
                    <a:pt x="1289306" y="1813581"/>
                  </a:lnTo>
                  <a:close/>
                </a:path>
                <a:path w="16372205" h="1841500">
                  <a:moveTo>
                    <a:pt x="1298253" y="1803400"/>
                  </a:moveTo>
                  <a:lnTo>
                    <a:pt x="1290683" y="1803400"/>
                  </a:lnTo>
                  <a:lnTo>
                    <a:pt x="1289309" y="1813560"/>
                  </a:lnTo>
                  <a:lnTo>
                    <a:pt x="1290212" y="1816100"/>
                  </a:lnTo>
                  <a:lnTo>
                    <a:pt x="1297164" y="1816100"/>
                  </a:lnTo>
                  <a:lnTo>
                    <a:pt x="1298253" y="1803400"/>
                  </a:lnTo>
                  <a:close/>
                </a:path>
                <a:path w="16372205" h="1841500">
                  <a:moveTo>
                    <a:pt x="1324095" y="1803400"/>
                  </a:moveTo>
                  <a:lnTo>
                    <a:pt x="1310117" y="1803400"/>
                  </a:lnTo>
                  <a:lnTo>
                    <a:pt x="1312850" y="1816100"/>
                  </a:lnTo>
                  <a:lnTo>
                    <a:pt x="1323153" y="1816100"/>
                  </a:lnTo>
                  <a:lnTo>
                    <a:pt x="1324095" y="1803400"/>
                  </a:lnTo>
                  <a:close/>
                </a:path>
                <a:path w="16372205" h="1841500">
                  <a:moveTo>
                    <a:pt x="1360785" y="1803400"/>
                  </a:moveTo>
                  <a:lnTo>
                    <a:pt x="1350869" y="1803400"/>
                  </a:lnTo>
                  <a:lnTo>
                    <a:pt x="1329320" y="1816100"/>
                  </a:lnTo>
                  <a:lnTo>
                    <a:pt x="1363906" y="1816100"/>
                  </a:lnTo>
                  <a:lnTo>
                    <a:pt x="1360785" y="1803400"/>
                  </a:lnTo>
                  <a:close/>
                </a:path>
                <a:path w="16372205" h="1841500">
                  <a:moveTo>
                    <a:pt x="1418239" y="1803400"/>
                  </a:moveTo>
                  <a:lnTo>
                    <a:pt x="1396229" y="1803400"/>
                  </a:lnTo>
                  <a:lnTo>
                    <a:pt x="1398648" y="1816100"/>
                  </a:lnTo>
                  <a:lnTo>
                    <a:pt x="1416134" y="1816100"/>
                  </a:lnTo>
                  <a:lnTo>
                    <a:pt x="1418239" y="1803400"/>
                  </a:lnTo>
                  <a:close/>
                </a:path>
                <a:path w="16372205" h="1841500">
                  <a:moveTo>
                    <a:pt x="1435024" y="1803400"/>
                  </a:moveTo>
                  <a:lnTo>
                    <a:pt x="1428155" y="1803400"/>
                  </a:lnTo>
                  <a:lnTo>
                    <a:pt x="1422302" y="1816100"/>
                  </a:lnTo>
                  <a:lnTo>
                    <a:pt x="1435956" y="1816100"/>
                  </a:lnTo>
                  <a:lnTo>
                    <a:pt x="1435024" y="1803400"/>
                  </a:lnTo>
                  <a:close/>
                </a:path>
                <a:path w="16372205" h="1841500">
                  <a:moveTo>
                    <a:pt x="1458835" y="1803400"/>
                  </a:moveTo>
                  <a:lnTo>
                    <a:pt x="1446573" y="1803400"/>
                  </a:lnTo>
                  <a:lnTo>
                    <a:pt x="1443537" y="1816100"/>
                  </a:lnTo>
                  <a:lnTo>
                    <a:pt x="1458678" y="1816100"/>
                  </a:lnTo>
                  <a:lnTo>
                    <a:pt x="1458835" y="1803400"/>
                  </a:lnTo>
                  <a:close/>
                </a:path>
                <a:path w="16372205" h="1841500">
                  <a:moveTo>
                    <a:pt x="1479829" y="1803400"/>
                  </a:moveTo>
                  <a:lnTo>
                    <a:pt x="1468122" y="1803400"/>
                  </a:lnTo>
                  <a:lnTo>
                    <a:pt x="1466405" y="1816100"/>
                  </a:lnTo>
                  <a:lnTo>
                    <a:pt x="1474677" y="1816100"/>
                  </a:lnTo>
                  <a:lnTo>
                    <a:pt x="1479829" y="1803400"/>
                  </a:lnTo>
                  <a:close/>
                </a:path>
                <a:path w="16372205" h="1841500">
                  <a:moveTo>
                    <a:pt x="1501378" y="1803400"/>
                  </a:moveTo>
                  <a:lnTo>
                    <a:pt x="1494195" y="1803400"/>
                  </a:lnTo>
                  <a:lnTo>
                    <a:pt x="1488342" y="1816100"/>
                  </a:lnTo>
                  <a:lnTo>
                    <a:pt x="1499975" y="1816100"/>
                  </a:lnTo>
                  <a:lnTo>
                    <a:pt x="1501378" y="1803400"/>
                  </a:lnTo>
                  <a:close/>
                </a:path>
                <a:path w="16372205" h="1841500">
                  <a:moveTo>
                    <a:pt x="1618830" y="1803400"/>
                  </a:moveTo>
                  <a:lnTo>
                    <a:pt x="1601584" y="1803400"/>
                  </a:lnTo>
                  <a:lnTo>
                    <a:pt x="1598579" y="1816100"/>
                  </a:lnTo>
                  <a:lnTo>
                    <a:pt x="1622463" y="1816100"/>
                  </a:lnTo>
                  <a:lnTo>
                    <a:pt x="1618830" y="1803400"/>
                  </a:lnTo>
                  <a:close/>
                </a:path>
                <a:path w="16372205" h="1841500">
                  <a:moveTo>
                    <a:pt x="1650462" y="1803400"/>
                  </a:moveTo>
                  <a:lnTo>
                    <a:pt x="1640327" y="1803400"/>
                  </a:lnTo>
                  <a:lnTo>
                    <a:pt x="1626955" y="1816100"/>
                  </a:lnTo>
                  <a:lnTo>
                    <a:pt x="1650462" y="1816100"/>
                  </a:lnTo>
                  <a:lnTo>
                    <a:pt x="1650462" y="1803400"/>
                  </a:lnTo>
                  <a:close/>
                </a:path>
                <a:path w="16372205" h="1841500">
                  <a:moveTo>
                    <a:pt x="1671949" y="1803400"/>
                  </a:moveTo>
                  <a:lnTo>
                    <a:pt x="1665917" y="1803400"/>
                  </a:lnTo>
                  <a:lnTo>
                    <a:pt x="1661750" y="1816100"/>
                  </a:lnTo>
                  <a:lnTo>
                    <a:pt x="1676671" y="1816100"/>
                  </a:lnTo>
                  <a:lnTo>
                    <a:pt x="1671949" y="1803400"/>
                  </a:lnTo>
                  <a:close/>
                </a:path>
                <a:path w="16372205" h="1841500">
                  <a:moveTo>
                    <a:pt x="1721675" y="1803400"/>
                  </a:moveTo>
                  <a:lnTo>
                    <a:pt x="1714104" y="1803400"/>
                  </a:lnTo>
                  <a:lnTo>
                    <a:pt x="1712731" y="1813560"/>
                  </a:lnTo>
                  <a:lnTo>
                    <a:pt x="1713633" y="1816100"/>
                  </a:lnTo>
                  <a:lnTo>
                    <a:pt x="1720575" y="1816100"/>
                  </a:lnTo>
                  <a:lnTo>
                    <a:pt x="1721675" y="1803400"/>
                  </a:lnTo>
                  <a:close/>
                </a:path>
                <a:path w="16372205" h="1841500">
                  <a:moveTo>
                    <a:pt x="1747517" y="1803400"/>
                  </a:moveTo>
                  <a:lnTo>
                    <a:pt x="1733538" y="1803400"/>
                  </a:lnTo>
                  <a:lnTo>
                    <a:pt x="1736271" y="1816100"/>
                  </a:lnTo>
                  <a:lnTo>
                    <a:pt x="1746575" y="1816100"/>
                  </a:lnTo>
                  <a:lnTo>
                    <a:pt x="1747517" y="1803400"/>
                  </a:lnTo>
                  <a:close/>
                </a:path>
                <a:path w="16372205" h="1841500">
                  <a:moveTo>
                    <a:pt x="1784207" y="1803400"/>
                  </a:moveTo>
                  <a:lnTo>
                    <a:pt x="1774291" y="1803400"/>
                  </a:lnTo>
                  <a:lnTo>
                    <a:pt x="1752742" y="1816100"/>
                  </a:lnTo>
                  <a:lnTo>
                    <a:pt x="1787327" y="1816100"/>
                  </a:lnTo>
                  <a:lnTo>
                    <a:pt x="1784207" y="1803400"/>
                  </a:lnTo>
                  <a:close/>
                </a:path>
                <a:path w="16372205" h="1841500">
                  <a:moveTo>
                    <a:pt x="1841661" y="1803400"/>
                  </a:moveTo>
                  <a:lnTo>
                    <a:pt x="1819640" y="1803400"/>
                  </a:lnTo>
                  <a:lnTo>
                    <a:pt x="1822059" y="1816100"/>
                  </a:lnTo>
                  <a:lnTo>
                    <a:pt x="1839546" y="1816100"/>
                  </a:lnTo>
                  <a:lnTo>
                    <a:pt x="1841661" y="1803400"/>
                  </a:lnTo>
                  <a:close/>
                </a:path>
                <a:path w="16372205" h="1841500">
                  <a:moveTo>
                    <a:pt x="1858446" y="1803400"/>
                  </a:moveTo>
                  <a:lnTo>
                    <a:pt x="1851566" y="1803400"/>
                  </a:lnTo>
                  <a:lnTo>
                    <a:pt x="1845713" y="1816100"/>
                  </a:lnTo>
                  <a:lnTo>
                    <a:pt x="1859377" y="1816100"/>
                  </a:lnTo>
                  <a:lnTo>
                    <a:pt x="1858446" y="1803400"/>
                  </a:lnTo>
                  <a:close/>
                </a:path>
                <a:path w="16372205" h="1841500">
                  <a:moveTo>
                    <a:pt x="1882246" y="1803400"/>
                  </a:moveTo>
                  <a:lnTo>
                    <a:pt x="1869995" y="1803400"/>
                  </a:lnTo>
                  <a:lnTo>
                    <a:pt x="1866948" y="1816100"/>
                  </a:lnTo>
                  <a:lnTo>
                    <a:pt x="1882089" y="1816100"/>
                  </a:lnTo>
                  <a:lnTo>
                    <a:pt x="1882246" y="1803400"/>
                  </a:lnTo>
                  <a:close/>
                </a:path>
                <a:path w="16372205" h="1841500">
                  <a:moveTo>
                    <a:pt x="1903250" y="1803400"/>
                  </a:moveTo>
                  <a:lnTo>
                    <a:pt x="1891544" y="1803400"/>
                  </a:lnTo>
                  <a:lnTo>
                    <a:pt x="1889827" y="1816100"/>
                  </a:lnTo>
                  <a:lnTo>
                    <a:pt x="1898099" y="1816100"/>
                  </a:lnTo>
                  <a:lnTo>
                    <a:pt x="1903250" y="1803400"/>
                  </a:lnTo>
                  <a:close/>
                </a:path>
                <a:path w="16372205" h="1841500">
                  <a:moveTo>
                    <a:pt x="1924800" y="1803400"/>
                  </a:moveTo>
                  <a:lnTo>
                    <a:pt x="1917617" y="1803400"/>
                  </a:lnTo>
                  <a:lnTo>
                    <a:pt x="1911753" y="1816100"/>
                  </a:lnTo>
                  <a:lnTo>
                    <a:pt x="1923386" y="1816100"/>
                  </a:lnTo>
                  <a:lnTo>
                    <a:pt x="1924800" y="1803400"/>
                  </a:lnTo>
                  <a:close/>
                </a:path>
                <a:path w="16372205" h="1841500">
                  <a:moveTo>
                    <a:pt x="2042251" y="1803400"/>
                  </a:moveTo>
                  <a:lnTo>
                    <a:pt x="2025006" y="1803400"/>
                  </a:lnTo>
                  <a:lnTo>
                    <a:pt x="2021990" y="1816100"/>
                  </a:lnTo>
                  <a:lnTo>
                    <a:pt x="2045885" y="1816100"/>
                  </a:lnTo>
                  <a:lnTo>
                    <a:pt x="2042251" y="1803400"/>
                  </a:lnTo>
                  <a:close/>
                </a:path>
                <a:path w="16372205" h="1841500">
                  <a:moveTo>
                    <a:pt x="2073874" y="1803400"/>
                  </a:moveTo>
                  <a:lnTo>
                    <a:pt x="2063748" y="1803400"/>
                  </a:lnTo>
                  <a:lnTo>
                    <a:pt x="2050366" y="1816100"/>
                  </a:lnTo>
                  <a:lnTo>
                    <a:pt x="2073874" y="1816100"/>
                  </a:lnTo>
                  <a:lnTo>
                    <a:pt x="2073874" y="1803400"/>
                  </a:lnTo>
                  <a:close/>
                </a:path>
                <a:path w="16372205" h="1841500">
                  <a:moveTo>
                    <a:pt x="2095370" y="1803400"/>
                  </a:moveTo>
                  <a:lnTo>
                    <a:pt x="2089339" y="1803400"/>
                  </a:lnTo>
                  <a:lnTo>
                    <a:pt x="2085161" y="1816100"/>
                  </a:lnTo>
                  <a:lnTo>
                    <a:pt x="2100082" y="1816100"/>
                  </a:lnTo>
                  <a:lnTo>
                    <a:pt x="2095370" y="1803400"/>
                  </a:lnTo>
                  <a:close/>
                </a:path>
                <a:path w="16372205" h="1841500">
                  <a:moveTo>
                    <a:pt x="2132490" y="1803400"/>
                  </a:moveTo>
                  <a:lnTo>
                    <a:pt x="2127537" y="1803400"/>
                  </a:lnTo>
                  <a:lnTo>
                    <a:pt x="2119181" y="1816100"/>
                  </a:lnTo>
                  <a:lnTo>
                    <a:pt x="2135798" y="1816100"/>
                  </a:lnTo>
                  <a:lnTo>
                    <a:pt x="2136133" y="1813560"/>
                  </a:lnTo>
                  <a:lnTo>
                    <a:pt x="2132490" y="1803400"/>
                  </a:lnTo>
                  <a:close/>
                </a:path>
                <a:path w="16372205" h="1841500">
                  <a:moveTo>
                    <a:pt x="2136139" y="1813576"/>
                  </a:moveTo>
                  <a:lnTo>
                    <a:pt x="2135798" y="1816100"/>
                  </a:lnTo>
                  <a:lnTo>
                    <a:pt x="2137044" y="1816100"/>
                  </a:lnTo>
                  <a:lnTo>
                    <a:pt x="2136139" y="1813576"/>
                  </a:lnTo>
                  <a:close/>
                </a:path>
                <a:path w="16372205" h="1841500">
                  <a:moveTo>
                    <a:pt x="2145086" y="1803400"/>
                  </a:moveTo>
                  <a:lnTo>
                    <a:pt x="2137516" y="1803400"/>
                  </a:lnTo>
                  <a:lnTo>
                    <a:pt x="2136142" y="1813560"/>
                  </a:lnTo>
                  <a:lnTo>
                    <a:pt x="2137044" y="1816100"/>
                  </a:lnTo>
                  <a:lnTo>
                    <a:pt x="2143997" y="1816100"/>
                  </a:lnTo>
                  <a:lnTo>
                    <a:pt x="2145086" y="1803400"/>
                  </a:lnTo>
                  <a:close/>
                </a:path>
                <a:path w="16372205" h="1841500">
                  <a:moveTo>
                    <a:pt x="2170928" y="1803400"/>
                  </a:moveTo>
                  <a:lnTo>
                    <a:pt x="2156960" y="1803400"/>
                  </a:lnTo>
                  <a:lnTo>
                    <a:pt x="2159693" y="1816100"/>
                  </a:lnTo>
                  <a:lnTo>
                    <a:pt x="2169996" y="1816100"/>
                  </a:lnTo>
                  <a:lnTo>
                    <a:pt x="2170928" y="1803400"/>
                  </a:lnTo>
                  <a:close/>
                </a:path>
                <a:path w="16372205" h="1841500">
                  <a:moveTo>
                    <a:pt x="2207618" y="1803400"/>
                  </a:moveTo>
                  <a:lnTo>
                    <a:pt x="2197702" y="1803400"/>
                  </a:lnTo>
                  <a:lnTo>
                    <a:pt x="2176164" y="1816100"/>
                  </a:lnTo>
                  <a:lnTo>
                    <a:pt x="2210738" y="1816100"/>
                  </a:lnTo>
                  <a:lnTo>
                    <a:pt x="2207618" y="1803400"/>
                  </a:lnTo>
                  <a:close/>
                </a:path>
                <a:path w="16372205" h="1841500">
                  <a:moveTo>
                    <a:pt x="2265072" y="1803400"/>
                  </a:moveTo>
                  <a:lnTo>
                    <a:pt x="2243062" y="1803400"/>
                  </a:lnTo>
                  <a:lnTo>
                    <a:pt x="2245481" y="1816100"/>
                  </a:lnTo>
                  <a:lnTo>
                    <a:pt x="2262967" y="1816100"/>
                  </a:lnTo>
                  <a:lnTo>
                    <a:pt x="2265072" y="1803400"/>
                  </a:lnTo>
                  <a:close/>
                </a:path>
                <a:path w="16372205" h="1841500">
                  <a:moveTo>
                    <a:pt x="2281857" y="1803400"/>
                  </a:moveTo>
                  <a:lnTo>
                    <a:pt x="2274988" y="1803400"/>
                  </a:lnTo>
                  <a:lnTo>
                    <a:pt x="2269135" y="1816100"/>
                  </a:lnTo>
                  <a:lnTo>
                    <a:pt x="2282799" y="1816100"/>
                  </a:lnTo>
                  <a:lnTo>
                    <a:pt x="2281857" y="1803400"/>
                  </a:lnTo>
                  <a:close/>
                </a:path>
                <a:path w="16372205" h="1841500">
                  <a:moveTo>
                    <a:pt x="2305668" y="1803400"/>
                  </a:moveTo>
                  <a:lnTo>
                    <a:pt x="2293406" y="1803400"/>
                  </a:lnTo>
                  <a:lnTo>
                    <a:pt x="2290370" y="1816100"/>
                  </a:lnTo>
                  <a:lnTo>
                    <a:pt x="2305510" y="1816100"/>
                  </a:lnTo>
                  <a:lnTo>
                    <a:pt x="2305668" y="1803400"/>
                  </a:lnTo>
                  <a:close/>
                </a:path>
                <a:path w="16372205" h="1841500">
                  <a:moveTo>
                    <a:pt x="2326662" y="1803400"/>
                  </a:moveTo>
                  <a:lnTo>
                    <a:pt x="2314955" y="1803400"/>
                  </a:lnTo>
                  <a:lnTo>
                    <a:pt x="2313238" y="1816100"/>
                  </a:lnTo>
                  <a:lnTo>
                    <a:pt x="2321510" y="1816100"/>
                  </a:lnTo>
                  <a:lnTo>
                    <a:pt x="2326662" y="1803400"/>
                  </a:lnTo>
                  <a:close/>
                </a:path>
                <a:path w="16372205" h="1841500">
                  <a:moveTo>
                    <a:pt x="2348211" y="1803400"/>
                  </a:moveTo>
                  <a:lnTo>
                    <a:pt x="2341028" y="1803400"/>
                  </a:lnTo>
                  <a:lnTo>
                    <a:pt x="2335174" y="1816100"/>
                  </a:lnTo>
                  <a:lnTo>
                    <a:pt x="2346808" y="1816100"/>
                  </a:lnTo>
                  <a:lnTo>
                    <a:pt x="2348211" y="1803400"/>
                  </a:lnTo>
                  <a:close/>
                </a:path>
                <a:path w="16372205" h="1841500">
                  <a:moveTo>
                    <a:pt x="2465663" y="1803400"/>
                  </a:moveTo>
                  <a:lnTo>
                    <a:pt x="2448428" y="1803400"/>
                  </a:lnTo>
                  <a:lnTo>
                    <a:pt x="2445412" y="1816100"/>
                  </a:lnTo>
                  <a:lnTo>
                    <a:pt x="2469296" y="1816100"/>
                  </a:lnTo>
                  <a:lnTo>
                    <a:pt x="2465663" y="1803400"/>
                  </a:lnTo>
                  <a:close/>
                </a:path>
                <a:path w="16372205" h="1841500">
                  <a:moveTo>
                    <a:pt x="2497295" y="1803400"/>
                  </a:moveTo>
                  <a:lnTo>
                    <a:pt x="2487159" y="1803400"/>
                  </a:lnTo>
                  <a:lnTo>
                    <a:pt x="2473788" y="1816100"/>
                  </a:lnTo>
                  <a:lnTo>
                    <a:pt x="2497295" y="1816100"/>
                  </a:lnTo>
                  <a:lnTo>
                    <a:pt x="2497295" y="1803400"/>
                  </a:lnTo>
                  <a:close/>
                </a:path>
                <a:path w="16372205" h="1841500">
                  <a:moveTo>
                    <a:pt x="2518792" y="1803400"/>
                  </a:moveTo>
                  <a:lnTo>
                    <a:pt x="2512761" y="1803400"/>
                  </a:lnTo>
                  <a:lnTo>
                    <a:pt x="2508583" y="1816100"/>
                  </a:lnTo>
                  <a:lnTo>
                    <a:pt x="2523504" y="1816100"/>
                  </a:lnTo>
                  <a:lnTo>
                    <a:pt x="2518792" y="1803400"/>
                  </a:lnTo>
                  <a:close/>
                </a:path>
                <a:path w="16372205" h="1841500">
                  <a:moveTo>
                    <a:pt x="2563283" y="1803400"/>
                  </a:moveTo>
                  <a:lnTo>
                    <a:pt x="2556183" y="1803400"/>
                  </a:lnTo>
                  <a:lnTo>
                    <a:pt x="2556462" y="1804896"/>
                  </a:lnTo>
                  <a:lnTo>
                    <a:pt x="2556553" y="1805214"/>
                  </a:lnTo>
                  <a:lnTo>
                    <a:pt x="2560466" y="1816100"/>
                  </a:lnTo>
                  <a:lnTo>
                    <a:pt x="2566183" y="1816100"/>
                  </a:lnTo>
                  <a:lnTo>
                    <a:pt x="2563283" y="1803400"/>
                  </a:lnTo>
                  <a:close/>
                </a:path>
                <a:path w="16372205" h="1841500">
                  <a:moveTo>
                    <a:pt x="2581513" y="1803400"/>
                  </a:moveTo>
                  <a:lnTo>
                    <a:pt x="2565576" y="1803400"/>
                  </a:lnTo>
                  <a:lnTo>
                    <a:pt x="2566183" y="1816100"/>
                  </a:lnTo>
                  <a:lnTo>
                    <a:pt x="2585031" y="1816100"/>
                  </a:lnTo>
                  <a:lnTo>
                    <a:pt x="2581513" y="1803400"/>
                  </a:lnTo>
                  <a:close/>
                </a:path>
                <a:path w="16372205" h="1841500">
                  <a:moveTo>
                    <a:pt x="2616768" y="1803400"/>
                  </a:moveTo>
                  <a:lnTo>
                    <a:pt x="2599135" y="1803400"/>
                  </a:lnTo>
                  <a:lnTo>
                    <a:pt x="2597386" y="1816100"/>
                  </a:lnTo>
                  <a:lnTo>
                    <a:pt x="2623249" y="1816100"/>
                  </a:lnTo>
                  <a:lnTo>
                    <a:pt x="2616768" y="1803400"/>
                  </a:lnTo>
                  <a:close/>
                </a:path>
                <a:path w="16372205" h="1841500">
                  <a:moveTo>
                    <a:pt x="2643238" y="1803400"/>
                  </a:moveTo>
                  <a:lnTo>
                    <a:pt x="2639731" y="1803400"/>
                  </a:lnTo>
                  <a:lnTo>
                    <a:pt x="2633626" y="1816100"/>
                  </a:lnTo>
                  <a:lnTo>
                    <a:pt x="2646212" y="1816100"/>
                  </a:lnTo>
                  <a:lnTo>
                    <a:pt x="2643238" y="1803400"/>
                  </a:lnTo>
                  <a:close/>
                </a:path>
                <a:path w="16372205" h="1841500">
                  <a:moveTo>
                    <a:pt x="2686871" y="1803400"/>
                  </a:moveTo>
                  <a:lnTo>
                    <a:pt x="2670316" y="1803400"/>
                  </a:lnTo>
                  <a:lnTo>
                    <a:pt x="2654296" y="1816100"/>
                  </a:lnTo>
                  <a:lnTo>
                    <a:pt x="2690305" y="1816100"/>
                  </a:lnTo>
                  <a:lnTo>
                    <a:pt x="2686871" y="1803400"/>
                  </a:lnTo>
                  <a:close/>
                </a:path>
                <a:path w="16372205" h="1841500">
                  <a:moveTo>
                    <a:pt x="2707320" y="1803400"/>
                  </a:moveTo>
                  <a:lnTo>
                    <a:pt x="2703812" y="1803400"/>
                  </a:lnTo>
                  <a:lnTo>
                    <a:pt x="2697331" y="1816100"/>
                  </a:lnTo>
                  <a:lnTo>
                    <a:pt x="2709687" y="1816100"/>
                  </a:lnTo>
                  <a:lnTo>
                    <a:pt x="2707320" y="1803400"/>
                  </a:lnTo>
                  <a:close/>
                </a:path>
                <a:path w="16372205" h="1841500">
                  <a:moveTo>
                    <a:pt x="2743560" y="1803400"/>
                  </a:moveTo>
                  <a:lnTo>
                    <a:pt x="2736157" y="1803400"/>
                  </a:lnTo>
                  <a:lnTo>
                    <a:pt x="2734942" y="1816100"/>
                  </a:lnTo>
                  <a:lnTo>
                    <a:pt x="2740890" y="1816100"/>
                  </a:lnTo>
                  <a:lnTo>
                    <a:pt x="2743560" y="1803400"/>
                  </a:lnTo>
                  <a:close/>
                </a:path>
                <a:path w="16372205" h="1841500">
                  <a:moveTo>
                    <a:pt x="2767287" y="1803400"/>
                  </a:moveTo>
                  <a:lnTo>
                    <a:pt x="2752795" y="1803400"/>
                  </a:lnTo>
                  <a:lnTo>
                    <a:pt x="2755005" y="1816100"/>
                  </a:lnTo>
                  <a:lnTo>
                    <a:pt x="2770931" y="1816100"/>
                  </a:lnTo>
                  <a:lnTo>
                    <a:pt x="2771263" y="1813560"/>
                  </a:lnTo>
                  <a:lnTo>
                    <a:pt x="2767287" y="1803400"/>
                  </a:lnTo>
                  <a:close/>
                </a:path>
                <a:path w="16372205" h="1841500">
                  <a:moveTo>
                    <a:pt x="2806050" y="1803400"/>
                  </a:moveTo>
                  <a:lnTo>
                    <a:pt x="2792082" y="1803400"/>
                  </a:lnTo>
                  <a:lnTo>
                    <a:pt x="2794815" y="1816100"/>
                  </a:lnTo>
                  <a:lnTo>
                    <a:pt x="2805118" y="1816100"/>
                  </a:lnTo>
                  <a:lnTo>
                    <a:pt x="2806050" y="1803400"/>
                  </a:lnTo>
                  <a:close/>
                </a:path>
                <a:path w="16372205" h="1841500">
                  <a:moveTo>
                    <a:pt x="2842740" y="1803400"/>
                  </a:moveTo>
                  <a:lnTo>
                    <a:pt x="2832835" y="1803400"/>
                  </a:lnTo>
                  <a:lnTo>
                    <a:pt x="2811286" y="1816100"/>
                  </a:lnTo>
                  <a:lnTo>
                    <a:pt x="2845871" y="1816100"/>
                  </a:lnTo>
                  <a:lnTo>
                    <a:pt x="2842740" y="1803400"/>
                  </a:lnTo>
                  <a:close/>
                </a:path>
                <a:path w="16372205" h="1841500">
                  <a:moveTo>
                    <a:pt x="2900204" y="1803400"/>
                  </a:moveTo>
                  <a:lnTo>
                    <a:pt x="2878184" y="1803400"/>
                  </a:lnTo>
                  <a:lnTo>
                    <a:pt x="2880603" y="1816100"/>
                  </a:lnTo>
                  <a:lnTo>
                    <a:pt x="2898089" y="1816100"/>
                  </a:lnTo>
                  <a:lnTo>
                    <a:pt x="2900204" y="1803400"/>
                  </a:lnTo>
                  <a:close/>
                </a:path>
                <a:path w="16372205" h="1841500">
                  <a:moveTo>
                    <a:pt x="2916979" y="1803400"/>
                  </a:moveTo>
                  <a:lnTo>
                    <a:pt x="2910110" y="1803400"/>
                  </a:lnTo>
                  <a:lnTo>
                    <a:pt x="2904257" y="1816100"/>
                  </a:lnTo>
                  <a:lnTo>
                    <a:pt x="2917921" y="1816100"/>
                  </a:lnTo>
                  <a:lnTo>
                    <a:pt x="2916979" y="1803400"/>
                  </a:lnTo>
                  <a:close/>
                </a:path>
                <a:path w="16372205" h="1841500">
                  <a:moveTo>
                    <a:pt x="2940790" y="1803400"/>
                  </a:moveTo>
                  <a:lnTo>
                    <a:pt x="2928539" y="1803400"/>
                  </a:lnTo>
                  <a:lnTo>
                    <a:pt x="2925492" y="1816100"/>
                  </a:lnTo>
                  <a:lnTo>
                    <a:pt x="2940632" y="1816100"/>
                  </a:lnTo>
                  <a:lnTo>
                    <a:pt x="2940790" y="1803400"/>
                  </a:lnTo>
                  <a:close/>
                </a:path>
                <a:path w="16372205" h="1841500">
                  <a:moveTo>
                    <a:pt x="2961794" y="1803400"/>
                  </a:moveTo>
                  <a:lnTo>
                    <a:pt x="2950088" y="1803400"/>
                  </a:lnTo>
                  <a:lnTo>
                    <a:pt x="2948360" y="1816100"/>
                  </a:lnTo>
                  <a:lnTo>
                    <a:pt x="2956642" y="1816100"/>
                  </a:lnTo>
                  <a:lnTo>
                    <a:pt x="2961794" y="1803400"/>
                  </a:lnTo>
                  <a:close/>
                </a:path>
                <a:path w="16372205" h="1841500">
                  <a:moveTo>
                    <a:pt x="2983333" y="1803400"/>
                  </a:moveTo>
                  <a:lnTo>
                    <a:pt x="2976160" y="1803400"/>
                  </a:lnTo>
                  <a:lnTo>
                    <a:pt x="2970296" y="1816100"/>
                  </a:lnTo>
                  <a:lnTo>
                    <a:pt x="2981930" y="1816100"/>
                  </a:lnTo>
                  <a:lnTo>
                    <a:pt x="2983333" y="1803400"/>
                  </a:lnTo>
                  <a:close/>
                </a:path>
                <a:path w="16372205" h="1841500">
                  <a:moveTo>
                    <a:pt x="3100795" y="1803400"/>
                  </a:moveTo>
                  <a:lnTo>
                    <a:pt x="3083550" y="1803400"/>
                  </a:lnTo>
                  <a:lnTo>
                    <a:pt x="3080534" y="1816100"/>
                  </a:lnTo>
                  <a:lnTo>
                    <a:pt x="3104429" y="1816100"/>
                  </a:lnTo>
                  <a:lnTo>
                    <a:pt x="3100795" y="1803400"/>
                  </a:lnTo>
                  <a:close/>
                </a:path>
                <a:path w="16372205" h="1841500">
                  <a:moveTo>
                    <a:pt x="3132417" y="1803400"/>
                  </a:moveTo>
                  <a:lnTo>
                    <a:pt x="3122292" y="1803400"/>
                  </a:lnTo>
                  <a:lnTo>
                    <a:pt x="3108910" y="1816100"/>
                  </a:lnTo>
                  <a:lnTo>
                    <a:pt x="3132417" y="1816100"/>
                  </a:lnTo>
                  <a:lnTo>
                    <a:pt x="3132417" y="1803400"/>
                  </a:lnTo>
                  <a:close/>
                </a:path>
                <a:path w="16372205" h="1841500">
                  <a:moveTo>
                    <a:pt x="3153914" y="1803400"/>
                  </a:moveTo>
                  <a:lnTo>
                    <a:pt x="3147883" y="1803400"/>
                  </a:lnTo>
                  <a:lnTo>
                    <a:pt x="3143705" y="1816100"/>
                  </a:lnTo>
                  <a:lnTo>
                    <a:pt x="3158626" y="1816100"/>
                  </a:lnTo>
                  <a:lnTo>
                    <a:pt x="3153914" y="1803400"/>
                  </a:lnTo>
                  <a:close/>
                </a:path>
                <a:path w="16372205" h="1841500">
                  <a:moveTo>
                    <a:pt x="3198405" y="1803400"/>
                  </a:moveTo>
                  <a:lnTo>
                    <a:pt x="3191316" y="1803400"/>
                  </a:lnTo>
                  <a:lnTo>
                    <a:pt x="3191553" y="1804670"/>
                  </a:lnTo>
                  <a:lnTo>
                    <a:pt x="3191675" y="1805214"/>
                  </a:lnTo>
                  <a:lnTo>
                    <a:pt x="3195588" y="1816100"/>
                  </a:lnTo>
                  <a:lnTo>
                    <a:pt x="3201305" y="1816100"/>
                  </a:lnTo>
                  <a:lnTo>
                    <a:pt x="3198405" y="1803400"/>
                  </a:lnTo>
                  <a:close/>
                </a:path>
                <a:path w="16372205" h="1841500">
                  <a:moveTo>
                    <a:pt x="3216645" y="1803400"/>
                  </a:moveTo>
                  <a:lnTo>
                    <a:pt x="3200698" y="1803400"/>
                  </a:lnTo>
                  <a:lnTo>
                    <a:pt x="3201305" y="1816100"/>
                  </a:lnTo>
                  <a:lnTo>
                    <a:pt x="3223053" y="1816100"/>
                  </a:lnTo>
                  <a:lnTo>
                    <a:pt x="3216645" y="1803400"/>
                  </a:lnTo>
                  <a:close/>
                </a:path>
                <a:path w="16372205" h="1841500">
                  <a:moveTo>
                    <a:pt x="3251890" y="1803400"/>
                  </a:moveTo>
                  <a:lnTo>
                    <a:pt x="3234268" y="1803400"/>
                  </a:lnTo>
                  <a:lnTo>
                    <a:pt x="3232508" y="1816100"/>
                  </a:lnTo>
                  <a:lnTo>
                    <a:pt x="3258371" y="1816100"/>
                  </a:lnTo>
                  <a:lnTo>
                    <a:pt x="3251890" y="1803400"/>
                  </a:lnTo>
                  <a:close/>
                </a:path>
                <a:path w="16372205" h="1841500">
                  <a:moveTo>
                    <a:pt x="3278360" y="1803400"/>
                  </a:moveTo>
                  <a:lnTo>
                    <a:pt x="3274853" y="1803400"/>
                  </a:lnTo>
                  <a:lnTo>
                    <a:pt x="3268748" y="1816100"/>
                  </a:lnTo>
                  <a:lnTo>
                    <a:pt x="3281334" y="1816100"/>
                  </a:lnTo>
                  <a:lnTo>
                    <a:pt x="3278360" y="1803400"/>
                  </a:lnTo>
                  <a:close/>
                </a:path>
                <a:path w="16372205" h="1841500">
                  <a:moveTo>
                    <a:pt x="3322003" y="1803400"/>
                  </a:moveTo>
                  <a:lnTo>
                    <a:pt x="3305449" y="1803400"/>
                  </a:lnTo>
                  <a:lnTo>
                    <a:pt x="3289428" y="1816100"/>
                  </a:lnTo>
                  <a:lnTo>
                    <a:pt x="3325438" y="1816100"/>
                  </a:lnTo>
                  <a:lnTo>
                    <a:pt x="3322003" y="1803400"/>
                  </a:lnTo>
                  <a:close/>
                </a:path>
                <a:path w="16372205" h="1841500">
                  <a:moveTo>
                    <a:pt x="3342442" y="1803400"/>
                  </a:moveTo>
                  <a:lnTo>
                    <a:pt x="3338934" y="1803400"/>
                  </a:lnTo>
                  <a:lnTo>
                    <a:pt x="3332453" y="1816100"/>
                  </a:lnTo>
                  <a:lnTo>
                    <a:pt x="3344809" y="1816100"/>
                  </a:lnTo>
                  <a:lnTo>
                    <a:pt x="3342442" y="1803400"/>
                  </a:lnTo>
                  <a:close/>
                </a:path>
                <a:path w="16372205" h="1841500">
                  <a:moveTo>
                    <a:pt x="3378682" y="1803400"/>
                  </a:moveTo>
                  <a:lnTo>
                    <a:pt x="3371290" y="1803400"/>
                  </a:lnTo>
                  <a:lnTo>
                    <a:pt x="3370064" y="1816100"/>
                  </a:lnTo>
                  <a:lnTo>
                    <a:pt x="3376012" y="1816100"/>
                  </a:lnTo>
                  <a:lnTo>
                    <a:pt x="3378682" y="1803400"/>
                  </a:lnTo>
                  <a:close/>
                </a:path>
                <a:path w="16372205" h="1841500">
                  <a:moveTo>
                    <a:pt x="3402409" y="1803400"/>
                  </a:moveTo>
                  <a:lnTo>
                    <a:pt x="3387917" y="1803400"/>
                  </a:lnTo>
                  <a:lnTo>
                    <a:pt x="3390127" y="1816100"/>
                  </a:lnTo>
                  <a:lnTo>
                    <a:pt x="3406053" y="1816100"/>
                  </a:lnTo>
                  <a:lnTo>
                    <a:pt x="3406386" y="1813560"/>
                  </a:lnTo>
                  <a:lnTo>
                    <a:pt x="3402409" y="1803400"/>
                  </a:lnTo>
                  <a:close/>
                </a:path>
                <a:path w="16372205" h="1841500">
                  <a:moveTo>
                    <a:pt x="3441183" y="1803400"/>
                  </a:moveTo>
                  <a:lnTo>
                    <a:pt x="3427204" y="1803400"/>
                  </a:lnTo>
                  <a:lnTo>
                    <a:pt x="3429937" y="1816100"/>
                  </a:lnTo>
                  <a:lnTo>
                    <a:pt x="3440240" y="1816100"/>
                  </a:lnTo>
                  <a:lnTo>
                    <a:pt x="3441183" y="1803400"/>
                  </a:lnTo>
                  <a:close/>
                </a:path>
                <a:path w="16372205" h="1841500">
                  <a:moveTo>
                    <a:pt x="3477873" y="1803400"/>
                  </a:moveTo>
                  <a:lnTo>
                    <a:pt x="3467957" y="1803400"/>
                  </a:lnTo>
                  <a:lnTo>
                    <a:pt x="3446408" y="1816100"/>
                  </a:lnTo>
                  <a:lnTo>
                    <a:pt x="3480993" y="1816100"/>
                  </a:lnTo>
                  <a:lnTo>
                    <a:pt x="3477873" y="1803400"/>
                  </a:lnTo>
                  <a:close/>
                </a:path>
                <a:path w="16372205" h="1841500">
                  <a:moveTo>
                    <a:pt x="3535326" y="1803400"/>
                  </a:moveTo>
                  <a:lnTo>
                    <a:pt x="3513317" y="1803400"/>
                  </a:lnTo>
                  <a:lnTo>
                    <a:pt x="3515735" y="1816100"/>
                  </a:lnTo>
                  <a:lnTo>
                    <a:pt x="3533222" y="1816100"/>
                  </a:lnTo>
                  <a:lnTo>
                    <a:pt x="3535326" y="1803400"/>
                  </a:lnTo>
                  <a:close/>
                </a:path>
                <a:path w="16372205" h="1841500">
                  <a:moveTo>
                    <a:pt x="3552111" y="1803400"/>
                  </a:moveTo>
                  <a:lnTo>
                    <a:pt x="3545242" y="1803400"/>
                  </a:lnTo>
                  <a:lnTo>
                    <a:pt x="3539389" y="1816100"/>
                  </a:lnTo>
                  <a:lnTo>
                    <a:pt x="3553043" y="1816100"/>
                  </a:lnTo>
                  <a:lnTo>
                    <a:pt x="3552111" y="1803400"/>
                  </a:lnTo>
                  <a:close/>
                </a:path>
                <a:path w="16372205" h="1841500">
                  <a:moveTo>
                    <a:pt x="3575922" y="1803400"/>
                  </a:moveTo>
                  <a:lnTo>
                    <a:pt x="3563661" y="1803400"/>
                  </a:lnTo>
                  <a:lnTo>
                    <a:pt x="3560614" y="1816100"/>
                  </a:lnTo>
                  <a:lnTo>
                    <a:pt x="3575765" y="1816100"/>
                  </a:lnTo>
                  <a:lnTo>
                    <a:pt x="3575922" y="1803400"/>
                  </a:lnTo>
                  <a:close/>
                </a:path>
                <a:path w="16372205" h="1841500">
                  <a:moveTo>
                    <a:pt x="3596916" y="1803400"/>
                  </a:moveTo>
                  <a:lnTo>
                    <a:pt x="3585210" y="1803400"/>
                  </a:lnTo>
                  <a:lnTo>
                    <a:pt x="3583492" y="1816100"/>
                  </a:lnTo>
                  <a:lnTo>
                    <a:pt x="3591764" y="1816100"/>
                  </a:lnTo>
                  <a:lnTo>
                    <a:pt x="3596916" y="1803400"/>
                  </a:lnTo>
                  <a:close/>
                </a:path>
                <a:path w="16372205" h="1841500">
                  <a:moveTo>
                    <a:pt x="3614727" y="1803400"/>
                  </a:moveTo>
                  <a:lnTo>
                    <a:pt x="3611282" y="1803400"/>
                  </a:lnTo>
                  <a:lnTo>
                    <a:pt x="3605429" y="1816100"/>
                  </a:lnTo>
                  <a:lnTo>
                    <a:pt x="3617062" y="1816100"/>
                  </a:lnTo>
                  <a:lnTo>
                    <a:pt x="3616980" y="1815488"/>
                  </a:lnTo>
                  <a:lnTo>
                    <a:pt x="3614727" y="1803400"/>
                  </a:lnTo>
                  <a:close/>
                </a:path>
                <a:path w="16372205" h="1841500">
                  <a:moveTo>
                    <a:pt x="3640056" y="1803400"/>
                  </a:moveTo>
                  <a:lnTo>
                    <a:pt x="3624109" y="1803400"/>
                  </a:lnTo>
                  <a:lnTo>
                    <a:pt x="3624727" y="1816100"/>
                  </a:lnTo>
                  <a:lnTo>
                    <a:pt x="3646464" y="1816100"/>
                  </a:lnTo>
                  <a:lnTo>
                    <a:pt x="3640056" y="1803400"/>
                  </a:lnTo>
                  <a:close/>
                </a:path>
                <a:path w="16372205" h="1841500">
                  <a:moveTo>
                    <a:pt x="3675301" y="1803400"/>
                  </a:moveTo>
                  <a:lnTo>
                    <a:pt x="3657679" y="1803400"/>
                  </a:lnTo>
                  <a:lnTo>
                    <a:pt x="3655930" y="1816100"/>
                  </a:lnTo>
                  <a:lnTo>
                    <a:pt x="3681793" y="1816100"/>
                  </a:lnTo>
                  <a:lnTo>
                    <a:pt x="3675301" y="1803400"/>
                  </a:lnTo>
                  <a:close/>
                </a:path>
                <a:path w="16372205" h="1841500">
                  <a:moveTo>
                    <a:pt x="3701782" y="1803400"/>
                  </a:moveTo>
                  <a:lnTo>
                    <a:pt x="3698274" y="1803400"/>
                  </a:lnTo>
                  <a:lnTo>
                    <a:pt x="3692170" y="1816100"/>
                  </a:lnTo>
                  <a:lnTo>
                    <a:pt x="3704756" y="1816100"/>
                  </a:lnTo>
                  <a:lnTo>
                    <a:pt x="3701782" y="1803400"/>
                  </a:lnTo>
                  <a:close/>
                </a:path>
                <a:path w="16372205" h="1841500">
                  <a:moveTo>
                    <a:pt x="3745414" y="1803400"/>
                  </a:moveTo>
                  <a:lnTo>
                    <a:pt x="3728860" y="1803400"/>
                  </a:lnTo>
                  <a:lnTo>
                    <a:pt x="3712839" y="1816100"/>
                  </a:lnTo>
                  <a:lnTo>
                    <a:pt x="3748849" y="1816100"/>
                  </a:lnTo>
                  <a:lnTo>
                    <a:pt x="3745414" y="1803400"/>
                  </a:lnTo>
                  <a:close/>
                </a:path>
                <a:path w="16372205" h="1841500">
                  <a:moveTo>
                    <a:pt x="3765864" y="1803400"/>
                  </a:moveTo>
                  <a:lnTo>
                    <a:pt x="3762356" y="1803400"/>
                  </a:lnTo>
                  <a:lnTo>
                    <a:pt x="3755875" y="1816100"/>
                  </a:lnTo>
                  <a:lnTo>
                    <a:pt x="3768230" y="1816100"/>
                  </a:lnTo>
                  <a:lnTo>
                    <a:pt x="3765864" y="1803400"/>
                  </a:lnTo>
                  <a:close/>
                </a:path>
                <a:path w="16372205" h="1841500">
                  <a:moveTo>
                    <a:pt x="3802104" y="1803400"/>
                  </a:moveTo>
                  <a:lnTo>
                    <a:pt x="3794701" y="1803400"/>
                  </a:lnTo>
                  <a:lnTo>
                    <a:pt x="3793486" y="1816100"/>
                  </a:lnTo>
                  <a:lnTo>
                    <a:pt x="3799434" y="1816100"/>
                  </a:lnTo>
                  <a:lnTo>
                    <a:pt x="3802104" y="1803400"/>
                  </a:lnTo>
                  <a:close/>
                </a:path>
                <a:path w="16372205" h="1841500">
                  <a:moveTo>
                    <a:pt x="3825831" y="1803400"/>
                  </a:moveTo>
                  <a:lnTo>
                    <a:pt x="3811328" y="1803400"/>
                  </a:lnTo>
                  <a:lnTo>
                    <a:pt x="3813548" y="1816100"/>
                  </a:lnTo>
                  <a:lnTo>
                    <a:pt x="3829475" y="1816100"/>
                  </a:lnTo>
                  <a:lnTo>
                    <a:pt x="3829807" y="1813560"/>
                  </a:lnTo>
                  <a:lnTo>
                    <a:pt x="3825831" y="1803400"/>
                  </a:lnTo>
                  <a:close/>
                </a:path>
                <a:path w="16372205" h="1841500">
                  <a:moveTo>
                    <a:pt x="3864594" y="1803400"/>
                  </a:moveTo>
                  <a:lnTo>
                    <a:pt x="3850626" y="1803400"/>
                  </a:lnTo>
                  <a:lnTo>
                    <a:pt x="3853359" y="1816100"/>
                  </a:lnTo>
                  <a:lnTo>
                    <a:pt x="3863662" y="1816100"/>
                  </a:lnTo>
                  <a:lnTo>
                    <a:pt x="3864594" y="1803400"/>
                  </a:lnTo>
                  <a:close/>
                </a:path>
                <a:path w="16372205" h="1841500">
                  <a:moveTo>
                    <a:pt x="3901284" y="1803400"/>
                  </a:moveTo>
                  <a:lnTo>
                    <a:pt x="3891378" y="1803400"/>
                  </a:lnTo>
                  <a:lnTo>
                    <a:pt x="3869829" y="1816100"/>
                  </a:lnTo>
                  <a:lnTo>
                    <a:pt x="3904415" y="1816100"/>
                  </a:lnTo>
                  <a:lnTo>
                    <a:pt x="3901284" y="1803400"/>
                  </a:lnTo>
                  <a:close/>
                </a:path>
                <a:path w="16372205" h="1841500">
                  <a:moveTo>
                    <a:pt x="3958738" y="1803400"/>
                  </a:moveTo>
                  <a:lnTo>
                    <a:pt x="3936728" y="1803400"/>
                  </a:lnTo>
                  <a:lnTo>
                    <a:pt x="3939147" y="1816100"/>
                  </a:lnTo>
                  <a:lnTo>
                    <a:pt x="3956633" y="1816100"/>
                  </a:lnTo>
                  <a:lnTo>
                    <a:pt x="3958738" y="1803400"/>
                  </a:lnTo>
                  <a:close/>
                </a:path>
                <a:path w="16372205" h="1841500">
                  <a:moveTo>
                    <a:pt x="3975522" y="1803400"/>
                  </a:moveTo>
                  <a:lnTo>
                    <a:pt x="3968654" y="1803400"/>
                  </a:lnTo>
                  <a:lnTo>
                    <a:pt x="3962800" y="1816100"/>
                  </a:lnTo>
                  <a:lnTo>
                    <a:pt x="3976465" y="1816100"/>
                  </a:lnTo>
                  <a:lnTo>
                    <a:pt x="3975522" y="1803400"/>
                  </a:lnTo>
                  <a:close/>
                </a:path>
                <a:path w="16372205" h="1841500">
                  <a:moveTo>
                    <a:pt x="3999333" y="1803400"/>
                  </a:moveTo>
                  <a:lnTo>
                    <a:pt x="3987082" y="1803400"/>
                  </a:lnTo>
                  <a:lnTo>
                    <a:pt x="3984035" y="1816100"/>
                  </a:lnTo>
                  <a:lnTo>
                    <a:pt x="3999176" y="1816100"/>
                  </a:lnTo>
                  <a:lnTo>
                    <a:pt x="3999333" y="1803400"/>
                  </a:lnTo>
                  <a:close/>
                </a:path>
                <a:path w="16372205" h="1841500">
                  <a:moveTo>
                    <a:pt x="4020338" y="1803400"/>
                  </a:moveTo>
                  <a:lnTo>
                    <a:pt x="4008621" y="1803400"/>
                  </a:lnTo>
                  <a:lnTo>
                    <a:pt x="4006904" y="1816100"/>
                  </a:lnTo>
                  <a:lnTo>
                    <a:pt x="4015186" y="1816100"/>
                  </a:lnTo>
                  <a:lnTo>
                    <a:pt x="4020338" y="1803400"/>
                  </a:lnTo>
                  <a:close/>
                </a:path>
                <a:path w="16372205" h="1841500">
                  <a:moveTo>
                    <a:pt x="4041876" y="1803400"/>
                  </a:moveTo>
                  <a:lnTo>
                    <a:pt x="4034704" y="1803400"/>
                  </a:lnTo>
                  <a:lnTo>
                    <a:pt x="4028840" y="1816100"/>
                  </a:lnTo>
                  <a:lnTo>
                    <a:pt x="4040473" y="1816100"/>
                  </a:lnTo>
                  <a:lnTo>
                    <a:pt x="4041876" y="1803400"/>
                  </a:lnTo>
                  <a:close/>
                </a:path>
                <a:path w="16372205" h="1841500">
                  <a:moveTo>
                    <a:pt x="4159339" y="1803400"/>
                  </a:moveTo>
                  <a:lnTo>
                    <a:pt x="4142093" y="1803400"/>
                  </a:lnTo>
                  <a:lnTo>
                    <a:pt x="4139078" y="1816100"/>
                  </a:lnTo>
                  <a:lnTo>
                    <a:pt x="4162972" y="1816100"/>
                  </a:lnTo>
                  <a:lnTo>
                    <a:pt x="4159339" y="1803400"/>
                  </a:lnTo>
                  <a:close/>
                </a:path>
                <a:path w="16372205" h="1841500">
                  <a:moveTo>
                    <a:pt x="4190961" y="1803400"/>
                  </a:moveTo>
                  <a:lnTo>
                    <a:pt x="4180836" y="1803400"/>
                  </a:lnTo>
                  <a:lnTo>
                    <a:pt x="4167454" y="1816100"/>
                  </a:lnTo>
                  <a:lnTo>
                    <a:pt x="4190961" y="1816100"/>
                  </a:lnTo>
                  <a:lnTo>
                    <a:pt x="4190961" y="1803400"/>
                  </a:lnTo>
                  <a:close/>
                </a:path>
                <a:path w="16372205" h="1841500">
                  <a:moveTo>
                    <a:pt x="4212458" y="1803400"/>
                  </a:moveTo>
                  <a:lnTo>
                    <a:pt x="4206426" y="1803400"/>
                  </a:lnTo>
                  <a:lnTo>
                    <a:pt x="4202249" y="1816100"/>
                  </a:lnTo>
                  <a:lnTo>
                    <a:pt x="4217170" y="1816100"/>
                  </a:lnTo>
                  <a:lnTo>
                    <a:pt x="4212458" y="1803400"/>
                  </a:lnTo>
                  <a:close/>
                </a:path>
                <a:path w="16372205" h="1841500">
                  <a:moveTo>
                    <a:pt x="4256948" y="1803400"/>
                  </a:moveTo>
                  <a:lnTo>
                    <a:pt x="4249860" y="1803400"/>
                  </a:lnTo>
                  <a:lnTo>
                    <a:pt x="4250096" y="1804670"/>
                  </a:lnTo>
                  <a:lnTo>
                    <a:pt x="4250219" y="1805214"/>
                  </a:lnTo>
                  <a:lnTo>
                    <a:pt x="4254132" y="1816100"/>
                  </a:lnTo>
                  <a:lnTo>
                    <a:pt x="4259849" y="1816100"/>
                  </a:lnTo>
                  <a:lnTo>
                    <a:pt x="4256948" y="1803400"/>
                  </a:lnTo>
                  <a:close/>
                </a:path>
                <a:path w="16372205" h="1841500">
                  <a:moveTo>
                    <a:pt x="4275189" y="1803400"/>
                  </a:moveTo>
                  <a:lnTo>
                    <a:pt x="4259242" y="1803400"/>
                  </a:lnTo>
                  <a:lnTo>
                    <a:pt x="4259849" y="1816100"/>
                  </a:lnTo>
                  <a:lnTo>
                    <a:pt x="4281597" y="1816100"/>
                  </a:lnTo>
                  <a:lnTo>
                    <a:pt x="4275189" y="1803400"/>
                  </a:lnTo>
                  <a:close/>
                </a:path>
                <a:path w="16372205" h="1841500">
                  <a:moveTo>
                    <a:pt x="4310434" y="1803400"/>
                  </a:moveTo>
                  <a:lnTo>
                    <a:pt x="4292811" y="1803400"/>
                  </a:lnTo>
                  <a:lnTo>
                    <a:pt x="4291052" y="1816100"/>
                  </a:lnTo>
                  <a:lnTo>
                    <a:pt x="4316915" y="1816100"/>
                  </a:lnTo>
                  <a:lnTo>
                    <a:pt x="4310434" y="1803400"/>
                  </a:lnTo>
                  <a:close/>
                </a:path>
                <a:path w="16372205" h="1841500">
                  <a:moveTo>
                    <a:pt x="4336904" y="1803400"/>
                  </a:moveTo>
                  <a:lnTo>
                    <a:pt x="4333396" y="1803400"/>
                  </a:lnTo>
                  <a:lnTo>
                    <a:pt x="4327292" y="1816100"/>
                  </a:lnTo>
                  <a:lnTo>
                    <a:pt x="4339878" y="1816100"/>
                  </a:lnTo>
                  <a:lnTo>
                    <a:pt x="4336904" y="1803400"/>
                  </a:lnTo>
                  <a:close/>
                </a:path>
                <a:path w="16372205" h="1841500">
                  <a:moveTo>
                    <a:pt x="4380547" y="1803400"/>
                  </a:moveTo>
                  <a:lnTo>
                    <a:pt x="4363992" y="1803400"/>
                  </a:lnTo>
                  <a:lnTo>
                    <a:pt x="4347972" y="1816100"/>
                  </a:lnTo>
                  <a:lnTo>
                    <a:pt x="4383981" y="1816100"/>
                  </a:lnTo>
                  <a:lnTo>
                    <a:pt x="4380547" y="1803400"/>
                  </a:lnTo>
                  <a:close/>
                </a:path>
                <a:path w="16372205" h="1841500">
                  <a:moveTo>
                    <a:pt x="4400986" y="1803400"/>
                  </a:moveTo>
                  <a:lnTo>
                    <a:pt x="4397478" y="1803400"/>
                  </a:lnTo>
                  <a:lnTo>
                    <a:pt x="4390997" y="1816100"/>
                  </a:lnTo>
                  <a:lnTo>
                    <a:pt x="4403352" y="1816100"/>
                  </a:lnTo>
                  <a:lnTo>
                    <a:pt x="4400986" y="1803400"/>
                  </a:lnTo>
                  <a:close/>
                </a:path>
                <a:path w="16372205" h="1841500">
                  <a:moveTo>
                    <a:pt x="4437226" y="1803400"/>
                  </a:moveTo>
                  <a:lnTo>
                    <a:pt x="4429823" y="1803400"/>
                  </a:lnTo>
                  <a:lnTo>
                    <a:pt x="4428608" y="1816100"/>
                  </a:lnTo>
                  <a:lnTo>
                    <a:pt x="4434556" y="1816100"/>
                  </a:lnTo>
                  <a:lnTo>
                    <a:pt x="4437226" y="1803400"/>
                  </a:lnTo>
                  <a:close/>
                </a:path>
                <a:path w="16372205" h="1841500">
                  <a:moveTo>
                    <a:pt x="4460953" y="1803400"/>
                  </a:moveTo>
                  <a:lnTo>
                    <a:pt x="4446461" y="1803400"/>
                  </a:lnTo>
                  <a:lnTo>
                    <a:pt x="4448670" y="1816100"/>
                  </a:lnTo>
                  <a:lnTo>
                    <a:pt x="4464597" y="1816100"/>
                  </a:lnTo>
                  <a:lnTo>
                    <a:pt x="4464930" y="1813560"/>
                  </a:lnTo>
                  <a:lnTo>
                    <a:pt x="4460953" y="1803400"/>
                  </a:lnTo>
                  <a:close/>
                </a:path>
                <a:path w="16372205" h="1841500">
                  <a:moveTo>
                    <a:pt x="4499726" y="1803400"/>
                  </a:moveTo>
                  <a:lnTo>
                    <a:pt x="4485748" y="1803400"/>
                  </a:lnTo>
                  <a:lnTo>
                    <a:pt x="4488481" y="1816100"/>
                  </a:lnTo>
                  <a:lnTo>
                    <a:pt x="4498784" y="1816100"/>
                  </a:lnTo>
                  <a:lnTo>
                    <a:pt x="4499726" y="1803400"/>
                  </a:lnTo>
                  <a:close/>
                </a:path>
                <a:path w="16372205" h="1841500">
                  <a:moveTo>
                    <a:pt x="4536416" y="1803400"/>
                  </a:moveTo>
                  <a:lnTo>
                    <a:pt x="4526500" y="1803400"/>
                  </a:lnTo>
                  <a:lnTo>
                    <a:pt x="4504951" y="1816100"/>
                  </a:lnTo>
                  <a:lnTo>
                    <a:pt x="4539537" y="1816100"/>
                  </a:lnTo>
                  <a:lnTo>
                    <a:pt x="4536416" y="1803400"/>
                  </a:lnTo>
                  <a:close/>
                </a:path>
                <a:path w="16372205" h="1841500">
                  <a:moveTo>
                    <a:pt x="4593870" y="1803400"/>
                  </a:moveTo>
                  <a:lnTo>
                    <a:pt x="4571850" y="1803400"/>
                  </a:lnTo>
                  <a:lnTo>
                    <a:pt x="4574279" y="1816100"/>
                  </a:lnTo>
                  <a:lnTo>
                    <a:pt x="4591765" y="1816100"/>
                  </a:lnTo>
                  <a:lnTo>
                    <a:pt x="4593870" y="1803400"/>
                  </a:lnTo>
                  <a:close/>
                </a:path>
                <a:path w="16372205" h="1841500">
                  <a:moveTo>
                    <a:pt x="4610655" y="1803400"/>
                  </a:moveTo>
                  <a:lnTo>
                    <a:pt x="4603786" y="1803400"/>
                  </a:lnTo>
                  <a:lnTo>
                    <a:pt x="4597933" y="1816100"/>
                  </a:lnTo>
                  <a:lnTo>
                    <a:pt x="4611587" y="1816100"/>
                  </a:lnTo>
                  <a:lnTo>
                    <a:pt x="4610655" y="1803400"/>
                  </a:lnTo>
                  <a:close/>
                </a:path>
                <a:path w="16372205" h="1841500">
                  <a:moveTo>
                    <a:pt x="4634466" y="1803400"/>
                  </a:moveTo>
                  <a:lnTo>
                    <a:pt x="4622204" y="1803400"/>
                  </a:lnTo>
                  <a:lnTo>
                    <a:pt x="4619157" y="1816100"/>
                  </a:lnTo>
                  <a:lnTo>
                    <a:pt x="4634309" y="1816100"/>
                  </a:lnTo>
                  <a:lnTo>
                    <a:pt x="4634466" y="1803400"/>
                  </a:lnTo>
                  <a:close/>
                </a:path>
                <a:path w="16372205" h="1841500">
                  <a:moveTo>
                    <a:pt x="4655460" y="1803400"/>
                  </a:moveTo>
                  <a:lnTo>
                    <a:pt x="4643753" y="1803400"/>
                  </a:lnTo>
                  <a:lnTo>
                    <a:pt x="4642036" y="1816100"/>
                  </a:lnTo>
                  <a:lnTo>
                    <a:pt x="4650308" y="1816100"/>
                  </a:lnTo>
                  <a:lnTo>
                    <a:pt x="4655460" y="1803400"/>
                  </a:lnTo>
                  <a:close/>
                </a:path>
                <a:path w="16372205" h="1841500">
                  <a:moveTo>
                    <a:pt x="4673271" y="1803400"/>
                  </a:moveTo>
                  <a:lnTo>
                    <a:pt x="4669826" y="1803400"/>
                  </a:lnTo>
                  <a:lnTo>
                    <a:pt x="4663973" y="1816100"/>
                  </a:lnTo>
                  <a:lnTo>
                    <a:pt x="4675606" y="1816100"/>
                  </a:lnTo>
                  <a:lnTo>
                    <a:pt x="4675523" y="1815488"/>
                  </a:lnTo>
                  <a:lnTo>
                    <a:pt x="4673271" y="1803400"/>
                  </a:lnTo>
                  <a:close/>
                </a:path>
                <a:path w="16372205" h="1841500">
                  <a:moveTo>
                    <a:pt x="4698600" y="1803400"/>
                  </a:moveTo>
                  <a:lnTo>
                    <a:pt x="4682653" y="1803400"/>
                  </a:lnTo>
                  <a:lnTo>
                    <a:pt x="4683271" y="1816100"/>
                  </a:lnTo>
                  <a:lnTo>
                    <a:pt x="4705008" y="1816100"/>
                  </a:lnTo>
                  <a:lnTo>
                    <a:pt x="4698600" y="1803400"/>
                  </a:lnTo>
                  <a:close/>
                </a:path>
                <a:path w="16372205" h="1841500">
                  <a:moveTo>
                    <a:pt x="4733845" y="1803400"/>
                  </a:moveTo>
                  <a:lnTo>
                    <a:pt x="4716222" y="1803400"/>
                  </a:lnTo>
                  <a:lnTo>
                    <a:pt x="4714474" y="1816100"/>
                  </a:lnTo>
                  <a:lnTo>
                    <a:pt x="4740337" y="1816100"/>
                  </a:lnTo>
                  <a:lnTo>
                    <a:pt x="4733845" y="1803400"/>
                  </a:lnTo>
                  <a:close/>
                </a:path>
                <a:path w="16372205" h="1841500">
                  <a:moveTo>
                    <a:pt x="4760326" y="1803400"/>
                  </a:moveTo>
                  <a:lnTo>
                    <a:pt x="4756808" y="1803400"/>
                  </a:lnTo>
                  <a:lnTo>
                    <a:pt x="4750713" y="1816100"/>
                  </a:lnTo>
                  <a:lnTo>
                    <a:pt x="4763299" y="1816100"/>
                  </a:lnTo>
                  <a:lnTo>
                    <a:pt x="4760326" y="1803400"/>
                  </a:lnTo>
                  <a:close/>
                </a:path>
                <a:path w="16372205" h="1841500">
                  <a:moveTo>
                    <a:pt x="4803958" y="1803400"/>
                  </a:moveTo>
                  <a:lnTo>
                    <a:pt x="4787403" y="1803400"/>
                  </a:lnTo>
                  <a:lnTo>
                    <a:pt x="4771383" y="1816100"/>
                  </a:lnTo>
                  <a:lnTo>
                    <a:pt x="4807392" y="1816100"/>
                  </a:lnTo>
                  <a:lnTo>
                    <a:pt x="4803958" y="1803400"/>
                  </a:lnTo>
                  <a:close/>
                </a:path>
                <a:path w="16372205" h="1841500">
                  <a:moveTo>
                    <a:pt x="4824408" y="1803400"/>
                  </a:moveTo>
                  <a:lnTo>
                    <a:pt x="4820900" y="1803400"/>
                  </a:lnTo>
                  <a:lnTo>
                    <a:pt x="4814408" y="1816100"/>
                  </a:lnTo>
                  <a:lnTo>
                    <a:pt x="4826774" y="1816100"/>
                  </a:lnTo>
                  <a:lnTo>
                    <a:pt x="4824408" y="1803400"/>
                  </a:lnTo>
                  <a:close/>
                </a:path>
                <a:path w="16372205" h="1841500">
                  <a:moveTo>
                    <a:pt x="4860647" y="1803400"/>
                  </a:moveTo>
                  <a:lnTo>
                    <a:pt x="4853244" y="1803400"/>
                  </a:lnTo>
                  <a:lnTo>
                    <a:pt x="4852019" y="1816100"/>
                  </a:lnTo>
                  <a:lnTo>
                    <a:pt x="4857977" y="1816100"/>
                  </a:lnTo>
                  <a:lnTo>
                    <a:pt x="4860647" y="1803400"/>
                  </a:lnTo>
                  <a:close/>
                </a:path>
                <a:path w="16372205" h="1841500">
                  <a:moveTo>
                    <a:pt x="4884374" y="1803400"/>
                  </a:moveTo>
                  <a:lnTo>
                    <a:pt x="4869872" y="1803400"/>
                  </a:lnTo>
                  <a:lnTo>
                    <a:pt x="4872092" y="1816100"/>
                  </a:lnTo>
                  <a:lnTo>
                    <a:pt x="4888008" y="1816100"/>
                  </a:lnTo>
                  <a:lnTo>
                    <a:pt x="4888350" y="1813560"/>
                  </a:lnTo>
                  <a:lnTo>
                    <a:pt x="4884374" y="1803400"/>
                  </a:lnTo>
                  <a:close/>
                </a:path>
                <a:path w="16372205" h="1841500">
                  <a:moveTo>
                    <a:pt x="4923138" y="1803400"/>
                  </a:moveTo>
                  <a:lnTo>
                    <a:pt x="4909169" y="1803400"/>
                  </a:lnTo>
                  <a:lnTo>
                    <a:pt x="4911902" y="1816100"/>
                  </a:lnTo>
                  <a:lnTo>
                    <a:pt x="4922206" y="1816100"/>
                  </a:lnTo>
                  <a:lnTo>
                    <a:pt x="4923138" y="1803400"/>
                  </a:lnTo>
                  <a:close/>
                </a:path>
                <a:path w="16372205" h="1841500">
                  <a:moveTo>
                    <a:pt x="4959828" y="1803400"/>
                  </a:moveTo>
                  <a:lnTo>
                    <a:pt x="4949912" y="1803400"/>
                  </a:lnTo>
                  <a:lnTo>
                    <a:pt x="4928373" y="1816100"/>
                  </a:lnTo>
                  <a:lnTo>
                    <a:pt x="4962958" y="1816100"/>
                  </a:lnTo>
                  <a:lnTo>
                    <a:pt x="4959828" y="1803400"/>
                  </a:lnTo>
                  <a:close/>
                </a:path>
                <a:path w="16372205" h="1841500">
                  <a:moveTo>
                    <a:pt x="5017281" y="1803400"/>
                  </a:moveTo>
                  <a:lnTo>
                    <a:pt x="4995271" y="1803400"/>
                  </a:lnTo>
                  <a:lnTo>
                    <a:pt x="4997690" y="1816100"/>
                  </a:lnTo>
                  <a:lnTo>
                    <a:pt x="5015177" y="1816100"/>
                  </a:lnTo>
                  <a:lnTo>
                    <a:pt x="5017281" y="1803400"/>
                  </a:lnTo>
                  <a:close/>
                </a:path>
                <a:path w="16372205" h="1841500">
                  <a:moveTo>
                    <a:pt x="5034066" y="1803400"/>
                  </a:moveTo>
                  <a:lnTo>
                    <a:pt x="5027197" y="1803400"/>
                  </a:lnTo>
                  <a:lnTo>
                    <a:pt x="5021344" y="1816100"/>
                  </a:lnTo>
                  <a:lnTo>
                    <a:pt x="5035008" y="1816100"/>
                  </a:lnTo>
                  <a:lnTo>
                    <a:pt x="5034066" y="1803400"/>
                  </a:lnTo>
                  <a:close/>
                </a:path>
                <a:path w="16372205" h="1841500">
                  <a:moveTo>
                    <a:pt x="5057877" y="1803400"/>
                  </a:moveTo>
                  <a:lnTo>
                    <a:pt x="5045626" y="1803400"/>
                  </a:lnTo>
                  <a:lnTo>
                    <a:pt x="5042579" y="1816100"/>
                  </a:lnTo>
                  <a:lnTo>
                    <a:pt x="5057720" y="1816100"/>
                  </a:lnTo>
                  <a:lnTo>
                    <a:pt x="5057877" y="1803400"/>
                  </a:lnTo>
                  <a:close/>
                </a:path>
                <a:path w="16372205" h="1841500">
                  <a:moveTo>
                    <a:pt x="5078882" y="1803400"/>
                  </a:moveTo>
                  <a:lnTo>
                    <a:pt x="5067165" y="1803400"/>
                  </a:lnTo>
                  <a:lnTo>
                    <a:pt x="5065447" y="1816100"/>
                  </a:lnTo>
                  <a:lnTo>
                    <a:pt x="5073730" y="1816100"/>
                  </a:lnTo>
                  <a:lnTo>
                    <a:pt x="5078882" y="1803400"/>
                  </a:lnTo>
                  <a:close/>
                </a:path>
                <a:path w="16372205" h="1841500">
                  <a:moveTo>
                    <a:pt x="5096692" y="1803400"/>
                  </a:moveTo>
                  <a:lnTo>
                    <a:pt x="5093237" y="1803400"/>
                  </a:lnTo>
                  <a:lnTo>
                    <a:pt x="5087384" y="1816100"/>
                  </a:lnTo>
                  <a:lnTo>
                    <a:pt x="5099017" y="1816100"/>
                  </a:lnTo>
                  <a:lnTo>
                    <a:pt x="5098945" y="1815488"/>
                  </a:lnTo>
                  <a:lnTo>
                    <a:pt x="5096692" y="1803400"/>
                  </a:lnTo>
                  <a:close/>
                </a:path>
                <a:path w="16372205" h="1841500">
                  <a:moveTo>
                    <a:pt x="5122022" y="1803400"/>
                  </a:moveTo>
                  <a:lnTo>
                    <a:pt x="5106074" y="1803400"/>
                  </a:lnTo>
                  <a:lnTo>
                    <a:pt x="5106682" y="1816100"/>
                  </a:lnTo>
                  <a:lnTo>
                    <a:pt x="5128430" y="1816100"/>
                  </a:lnTo>
                  <a:lnTo>
                    <a:pt x="5122022" y="1803400"/>
                  </a:lnTo>
                  <a:close/>
                </a:path>
                <a:path w="16372205" h="1841500">
                  <a:moveTo>
                    <a:pt x="5157267" y="1803400"/>
                  </a:moveTo>
                  <a:lnTo>
                    <a:pt x="5139644" y="1803400"/>
                  </a:lnTo>
                  <a:lnTo>
                    <a:pt x="5137885" y="1816100"/>
                  </a:lnTo>
                  <a:lnTo>
                    <a:pt x="5163748" y="1816100"/>
                  </a:lnTo>
                  <a:lnTo>
                    <a:pt x="5157267" y="1803400"/>
                  </a:lnTo>
                  <a:close/>
                </a:path>
                <a:path w="16372205" h="1841500">
                  <a:moveTo>
                    <a:pt x="5183737" y="1803400"/>
                  </a:moveTo>
                  <a:lnTo>
                    <a:pt x="5180229" y="1803400"/>
                  </a:lnTo>
                  <a:lnTo>
                    <a:pt x="5174125" y="1816100"/>
                  </a:lnTo>
                  <a:lnTo>
                    <a:pt x="5186711" y="1816100"/>
                  </a:lnTo>
                  <a:lnTo>
                    <a:pt x="5183737" y="1803400"/>
                  </a:lnTo>
                  <a:close/>
                </a:path>
                <a:path w="16372205" h="1841500">
                  <a:moveTo>
                    <a:pt x="5227380" y="1803400"/>
                  </a:moveTo>
                  <a:lnTo>
                    <a:pt x="5210825" y="1803400"/>
                  </a:lnTo>
                  <a:lnTo>
                    <a:pt x="5194805" y="1816100"/>
                  </a:lnTo>
                  <a:lnTo>
                    <a:pt x="5230814" y="1816100"/>
                  </a:lnTo>
                  <a:lnTo>
                    <a:pt x="5227380" y="1803400"/>
                  </a:lnTo>
                  <a:close/>
                </a:path>
                <a:path w="16372205" h="1841500">
                  <a:moveTo>
                    <a:pt x="5247819" y="1803400"/>
                  </a:moveTo>
                  <a:lnTo>
                    <a:pt x="5244311" y="1803400"/>
                  </a:lnTo>
                  <a:lnTo>
                    <a:pt x="5237830" y="1816100"/>
                  </a:lnTo>
                  <a:lnTo>
                    <a:pt x="5250185" y="1816100"/>
                  </a:lnTo>
                  <a:lnTo>
                    <a:pt x="5247819" y="1803400"/>
                  </a:lnTo>
                  <a:close/>
                </a:path>
                <a:path w="16372205" h="1841500">
                  <a:moveTo>
                    <a:pt x="5284059" y="1803400"/>
                  </a:moveTo>
                  <a:lnTo>
                    <a:pt x="5276666" y="1803400"/>
                  </a:lnTo>
                  <a:lnTo>
                    <a:pt x="5275441" y="1816100"/>
                  </a:lnTo>
                  <a:lnTo>
                    <a:pt x="5281388" y="1816100"/>
                  </a:lnTo>
                  <a:lnTo>
                    <a:pt x="5284059" y="1803400"/>
                  </a:lnTo>
                  <a:close/>
                </a:path>
                <a:path w="16372205" h="1841500">
                  <a:moveTo>
                    <a:pt x="5307786" y="1803400"/>
                  </a:moveTo>
                  <a:lnTo>
                    <a:pt x="5293294" y="1803400"/>
                  </a:lnTo>
                  <a:lnTo>
                    <a:pt x="5295503" y="1816100"/>
                  </a:lnTo>
                  <a:lnTo>
                    <a:pt x="5311429" y="1816100"/>
                  </a:lnTo>
                  <a:lnTo>
                    <a:pt x="5311763" y="1813560"/>
                  </a:lnTo>
                  <a:lnTo>
                    <a:pt x="5307786" y="1803400"/>
                  </a:lnTo>
                  <a:close/>
                </a:path>
                <a:path w="16372205" h="1841500">
                  <a:moveTo>
                    <a:pt x="5346559" y="1803400"/>
                  </a:moveTo>
                  <a:lnTo>
                    <a:pt x="5332581" y="1803400"/>
                  </a:lnTo>
                  <a:lnTo>
                    <a:pt x="5335313" y="1816100"/>
                  </a:lnTo>
                  <a:lnTo>
                    <a:pt x="5345617" y="1816100"/>
                  </a:lnTo>
                  <a:lnTo>
                    <a:pt x="5346559" y="1803400"/>
                  </a:lnTo>
                  <a:close/>
                </a:path>
                <a:path w="16372205" h="1841500">
                  <a:moveTo>
                    <a:pt x="5383249" y="1803400"/>
                  </a:moveTo>
                  <a:lnTo>
                    <a:pt x="5373333" y="1803400"/>
                  </a:lnTo>
                  <a:lnTo>
                    <a:pt x="5351784" y="1816100"/>
                  </a:lnTo>
                  <a:lnTo>
                    <a:pt x="5386370" y="1816100"/>
                  </a:lnTo>
                  <a:lnTo>
                    <a:pt x="5383249" y="1803400"/>
                  </a:lnTo>
                  <a:close/>
                </a:path>
                <a:path w="16372205" h="1841500">
                  <a:moveTo>
                    <a:pt x="5440703" y="1803400"/>
                  </a:moveTo>
                  <a:lnTo>
                    <a:pt x="5418693" y="1803400"/>
                  </a:lnTo>
                  <a:lnTo>
                    <a:pt x="5421112" y="1816100"/>
                  </a:lnTo>
                  <a:lnTo>
                    <a:pt x="5438598" y="1816100"/>
                  </a:lnTo>
                  <a:lnTo>
                    <a:pt x="5440703" y="1803400"/>
                  </a:lnTo>
                  <a:close/>
                </a:path>
                <a:path w="16372205" h="1841500">
                  <a:moveTo>
                    <a:pt x="5457488" y="1803400"/>
                  </a:moveTo>
                  <a:lnTo>
                    <a:pt x="5450619" y="1803400"/>
                  </a:lnTo>
                  <a:lnTo>
                    <a:pt x="5444766" y="1816100"/>
                  </a:lnTo>
                  <a:lnTo>
                    <a:pt x="5458420" y="1816100"/>
                  </a:lnTo>
                  <a:lnTo>
                    <a:pt x="5457488" y="1803400"/>
                  </a:lnTo>
                  <a:close/>
                </a:path>
                <a:path w="16372205" h="1841500">
                  <a:moveTo>
                    <a:pt x="5481299" y="1803400"/>
                  </a:moveTo>
                  <a:lnTo>
                    <a:pt x="5469037" y="1803400"/>
                  </a:lnTo>
                  <a:lnTo>
                    <a:pt x="5466001" y="1816100"/>
                  </a:lnTo>
                  <a:lnTo>
                    <a:pt x="5481142" y="1816100"/>
                  </a:lnTo>
                  <a:lnTo>
                    <a:pt x="5481299" y="1803400"/>
                  </a:lnTo>
                  <a:close/>
                </a:path>
                <a:path w="16372205" h="1841500">
                  <a:moveTo>
                    <a:pt x="5502293" y="1803400"/>
                  </a:moveTo>
                  <a:lnTo>
                    <a:pt x="5490586" y="1803400"/>
                  </a:lnTo>
                  <a:lnTo>
                    <a:pt x="5488869" y="1816100"/>
                  </a:lnTo>
                  <a:lnTo>
                    <a:pt x="5497141" y="1816100"/>
                  </a:lnTo>
                  <a:lnTo>
                    <a:pt x="5502293" y="1803400"/>
                  </a:lnTo>
                  <a:close/>
                </a:path>
                <a:path w="16372205" h="1841500">
                  <a:moveTo>
                    <a:pt x="5520104" y="1803400"/>
                  </a:moveTo>
                  <a:lnTo>
                    <a:pt x="5516659" y="1803400"/>
                  </a:lnTo>
                  <a:lnTo>
                    <a:pt x="5510806" y="1816100"/>
                  </a:lnTo>
                  <a:lnTo>
                    <a:pt x="5522439" y="1816100"/>
                  </a:lnTo>
                  <a:lnTo>
                    <a:pt x="5522356" y="1815488"/>
                  </a:lnTo>
                  <a:lnTo>
                    <a:pt x="5520104" y="1803400"/>
                  </a:lnTo>
                  <a:close/>
                </a:path>
                <a:path w="16372205" h="1841500">
                  <a:moveTo>
                    <a:pt x="5545433" y="1803400"/>
                  </a:moveTo>
                  <a:lnTo>
                    <a:pt x="5529496" y="1803400"/>
                  </a:lnTo>
                  <a:lnTo>
                    <a:pt x="5530103" y="1816100"/>
                  </a:lnTo>
                  <a:lnTo>
                    <a:pt x="5551841" y="1816100"/>
                  </a:lnTo>
                  <a:lnTo>
                    <a:pt x="5545433" y="1803400"/>
                  </a:lnTo>
                  <a:close/>
                </a:path>
                <a:path w="16372205" h="1841500">
                  <a:moveTo>
                    <a:pt x="5580688" y="1803400"/>
                  </a:moveTo>
                  <a:lnTo>
                    <a:pt x="5563055" y="1803400"/>
                  </a:lnTo>
                  <a:lnTo>
                    <a:pt x="5561307" y="1816100"/>
                  </a:lnTo>
                  <a:lnTo>
                    <a:pt x="5587170" y="1816100"/>
                  </a:lnTo>
                  <a:lnTo>
                    <a:pt x="5580688" y="1803400"/>
                  </a:lnTo>
                  <a:close/>
                </a:path>
                <a:path w="16372205" h="1841500">
                  <a:moveTo>
                    <a:pt x="5607159" y="1803400"/>
                  </a:moveTo>
                  <a:lnTo>
                    <a:pt x="5603651" y="1803400"/>
                  </a:lnTo>
                  <a:lnTo>
                    <a:pt x="5597546" y="1816100"/>
                  </a:lnTo>
                  <a:lnTo>
                    <a:pt x="5610132" y="1816100"/>
                  </a:lnTo>
                  <a:lnTo>
                    <a:pt x="5607159" y="1803400"/>
                  </a:lnTo>
                  <a:close/>
                </a:path>
                <a:path w="16372205" h="1841500">
                  <a:moveTo>
                    <a:pt x="5650791" y="1803400"/>
                  </a:moveTo>
                  <a:lnTo>
                    <a:pt x="5634236" y="1803400"/>
                  </a:lnTo>
                  <a:lnTo>
                    <a:pt x="5618216" y="1816100"/>
                  </a:lnTo>
                  <a:lnTo>
                    <a:pt x="5654225" y="1816100"/>
                  </a:lnTo>
                  <a:lnTo>
                    <a:pt x="5650791" y="1803400"/>
                  </a:lnTo>
                  <a:close/>
                </a:path>
                <a:path w="16372205" h="1841500">
                  <a:moveTo>
                    <a:pt x="5671240" y="1803400"/>
                  </a:moveTo>
                  <a:lnTo>
                    <a:pt x="5667733" y="1803400"/>
                  </a:lnTo>
                  <a:lnTo>
                    <a:pt x="5661251" y="1816100"/>
                  </a:lnTo>
                  <a:lnTo>
                    <a:pt x="5673607" y="1816100"/>
                  </a:lnTo>
                  <a:lnTo>
                    <a:pt x="5671240" y="1803400"/>
                  </a:lnTo>
                  <a:close/>
                </a:path>
                <a:path w="16372205" h="1841500">
                  <a:moveTo>
                    <a:pt x="5707480" y="1803400"/>
                  </a:moveTo>
                  <a:lnTo>
                    <a:pt x="5700077" y="1803400"/>
                  </a:lnTo>
                  <a:lnTo>
                    <a:pt x="5698863" y="1816100"/>
                  </a:lnTo>
                  <a:lnTo>
                    <a:pt x="5704810" y="1816100"/>
                  </a:lnTo>
                  <a:lnTo>
                    <a:pt x="5707480" y="1803400"/>
                  </a:lnTo>
                  <a:close/>
                </a:path>
                <a:path w="16372205" h="1841500">
                  <a:moveTo>
                    <a:pt x="5731207" y="1803400"/>
                  </a:moveTo>
                  <a:lnTo>
                    <a:pt x="5716715" y="1803400"/>
                  </a:lnTo>
                  <a:lnTo>
                    <a:pt x="5718925" y="1816100"/>
                  </a:lnTo>
                  <a:lnTo>
                    <a:pt x="5734851" y="1816100"/>
                  </a:lnTo>
                  <a:lnTo>
                    <a:pt x="5735183" y="1813560"/>
                  </a:lnTo>
                  <a:lnTo>
                    <a:pt x="5731207" y="1803400"/>
                  </a:lnTo>
                  <a:close/>
                </a:path>
                <a:path w="16372205" h="1841500">
                  <a:moveTo>
                    <a:pt x="5769970" y="1803400"/>
                  </a:moveTo>
                  <a:lnTo>
                    <a:pt x="5756002" y="1803400"/>
                  </a:lnTo>
                  <a:lnTo>
                    <a:pt x="5758735" y="1816100"/>
                  </a:lnTo>
                  <a:lnTo>
                    <a:pt x="5769039" y="1816100"/>
                  </a:lnTo>
                  <a:lnTo>
                    <a:pt x="5769970" y="1803400"/>
                  </a:lnTo>
                  <a:close/>
                </a:path>
                <a:path w="16372205" h="1841500">
                  <a:moveTo>
                    <a:pt x="5806660" y="1803400"/>
                  </a:moveTo>
                  <a:lnTo>
                    <a:pt x="5796755" y="1803400"/>
                  </a:lnTo>
                  <a:lnTo>
                    <a:pt x="5775206" y="1816100"/>
                  </a:lnTo>
                  <a:lnTo>
                    <a:pt x="5809791" y="1816100"/>
                  </a:lnTo>
                  <a:lnTo>
                    <a:pt x="5806660" y="1803400"/>
                  </a:lnTo>
                  <a:close/>
                </a:path>
                <a:path w="16372205" h="1841500">
                  <a:moveTo>
                    <a:pt x="5864125" y="1803400"/>
                  </a:moveTo>
                  <a:lnTo>
                    <a:pt x="5842104" y="1803400"/>
                  </a:lnTo>
                  <a:lnTo>
                    <a:pt x="5844523" y="1816100"/>
                  </a:lnTo>
                  <a:lnTo>
                    <a:pt x="5862009" y="1816100"/>
                  </a:lnTo>
                  <a:lnTo>
                    <a:pt x="5864125" y="1803400"/>
                  </a:lnTo>
                  <a:close/>
                </a:path>
                <a:path w="16372205" h="1841500">
                  <a:moveTo>
                    <a:pt x="5880899" y="1803400"/>
                  </a:moveTo>
                  <a:lnTo>
                    <a:pt x="5874030" y="1803400"/>
                  </a:lnTo>
                  <a:lnTo>
                    <a:pt x="5868177" y="1816100"/>
                  </a:lnTo>
                  <a:lnTo>
                    <a:pt x="5881841" y="1816100"/>
                  </a:lnTo>
                  <a:lnTo>
                    <a:pt x="5880899" y="1803400"/>
                  </a:lnTo>
                  <a:close/>
                </a:path>
                <a:path w="16372205" h="1841500">
                  <a:moveTo>
                    <a:pt x="5904710" y="1803400"/>
                  </a:moveTo>
                  <a:lnTo>
                    <a:pt x="5892459" y="1803400"/>
                  </a:lnTo>
                  <a:lnTo>
                    <a:pt x="5889412" y="1816100"/>
                  </a:lnTo>
                  <a:lnTo>
                    <a:pt x="5904553" y="1816100"/>
                  </a:lnTo>
                  <a:lnTo>
                    <a:pt x="5904710" y="1803400"/>
                  </a:lnTo>
                  <a:close/>
                </a:path>
                <a:path w="16372205" h="1841500">
                  <a:moveTo>
                    <a:pt x="5925714" y="1803400"/>
                  </a:moveTo>
                  <a:lnTo>
                    <a:pt x="5914008" y="1803400"/>
                  </a:lnTo>
                  <a:lnTo>
                    <a:pt x="5912280" y="1816100"/>
                  </a:lnTo>
                  <a:lnTo>
                    <a:pt x="5920563" y="1816100"/>
                  </a:lnTo>
                  <a:lnTo>
                    <a:pt x="5925714" y="1803400"/>
                  </a:lnTo>
                  <a:close/>
                </a:path>
                <a:path w="16372205" h="1841500">
                  <a:moveTo>
                    <a:pt x="5943525" y="1803400"/>
                  </a:moveTo>
                  <a:lnTo>
                    <a:pt x="5940080" y="1803400"/>
                  </a:lnTo>
                  <a:lnTo>
                    <a:pt x="5934217" y="1816100"/>
                  </a:lnTo>
                  <a:lnTo>
                    <a:pt x="5945850" y="1816100"/>
                  </a:lnTo>
                  <a:lnTo>
                    <a:pt x="5945778" y="1815488"/>
                  </a:lnTo>
                  <a:lnTo>
                    <a:pt x="5943525" y="1803400"/>
                  </a:lnTo>
                  <a:close/>
                </a:path>
                <a:path w="16372205" h="1841500">
                  <a:moveTo>
                    <a:pt x="5968854" y="1803400"/>
                  </a:moveTo>
                  <a:lnTo>
                    <a:pt x="5952907" y="1803400"/>
                  </a:lnTo>
                  <a:lnTo>
                    <a:pt x="5953515" y="1816100"/>
                  </a:lnTo>
                  <a:lnTo>
                    <a:pt x="5975263" y="1816100"/>
                  </a:lnTo>
                  <a:lnTo>
                    <a:pt x="5968854" y="1803400"/>
                  </a:lnTo>
                  <a:close/>
                </a:path>
                <a:path w="16372205" h="1841500">
                  <a:moveTo>
                    <a:pt x="6004099" y="1803400"/>
                  </a:moveTo>
                  <a:lnTo>
                    <a:pt x="5986477" y="1803400"/>
                  </a:lnTo>
                  <a:lnTo>
                    <a:pt x="5984718" y="1816100"/>
                  </a:lnTo>
                  <a:lnTo>
                    <a:pt x="6010581" y="1816100"/>
                  </a:lnTo>
                  <a:lnTo>
                    <a:pt x="6004099" y="1803400"/>
                  </a:lnTo>
                  <a:close/>
                </a:path>
                <a:path w="16372205" h="1841500">
                  <a:moveTo>
                    <a:pt x="6030570" y="1803400"/>
                  </a:moveTo>
                  <a:lnTo>
                    <a:pt x="6027062" y="1803400"/>
                  </a:lnTo>
                  <a:lnTo>
                    <a:pt x="6020958" y="1816100"/>
                  </a:lnTo>
                  <a:lnTo>
                    <a:pt x="6033544" y="1816100"/>
                  </a:lnTo>
                  <a:lnTo>
                    <a:pt x="6030570" y="1803400"/>
                  </a:lnTo>
                  <a:close/>
                </a:path>
                <a:path w="16372205" h="1841500">
                  <a:moveTo>
                    <a:pt x="6074212" y="1803400"/>
                  </a:moveTo>
                  <a:lnTo>
                    <a:pt x="6057658" y="1803400"/>
                  </a:lnTo>
                  <a:lnTo>
                    <a:pt x="6041638" y="1816100"/>
                  </a:lnTo>
                  <a:lnTo>
                    <a:pt x="6077647" y="1816100"/>
                  </a:lnTo>
                  <a:lnTo>
                    <a:pt x="6074212" y="1803400"/>
                  </a:lnTo>
                  <a:close/>
                </a:path>
                <a:path w="16372205" h="1841500">
                  <a:moveTo>
                    <a:pt x="6094662" y="1803400"/>
                  </a:moveTo>
                  <a:lnTo>
                    <a:pt x="6091144" y="1803400"/>
                  </a:lnTo>
                  <a:lnTo>
                    <a:pt x="6084662" y="1816100"/>
                  </a:lnTo>
                  <a:lnTo>
                    <a:pt x="6097018" y="1816100"/>
                  </a:lnTo>
                  <a:lnTo>
                    <a:pt x="6094662" y="1803400"/>
                  </a:lnTo>
                  <a:close/>
                </a:path>
                <a:path w="16372205" h="1841500">
                  <a:moveTo>
                    <a:pt x="6130891" y="1803400"/>
                  </a:moveTo>
                  <a:lnTo>
                    <a:pt x="6123499" y="1803400"/>
                  </a:lnTo>
                  <a:lnTo>
                    <a:pt x="6122274" y="1816100"/>
                  </a:lnTo>
                  <a:lnTo>
                    <a:pt x="6128221" y="1816100"/>
                  </a:lnTo>
                  <a:lnTo>
                    <a:pt x="6130891" y="1803400"/>
                  </a:lnTo>
                  <a:close/>
                </a:path>
                <a:path w="16372205" h="1841500">
                  <a:moveTo>
                    <a:pt x="6154618" y="1803400"/>
                  </a:moveTo>
                  <a:lnTo>
                    <a:pt x="6140127" y="1803400"/>
                  </a:lnTo>
                  <a:lnTo>
                    <a:pt x="6142336" y="1816100"/>
                  </a:lnTo>
                  <a:lnTo>
                    <a:pt x="6158262" y="1816100"/>
                  </a:lnTo>
                  <a:lnTo>
                    <a:pt x="6158596" y="1813560"/>
                  </a:lnTo>
                  <a:lnTo>
                    <a:pt x="6154618" y="1803400"/>
                  </a:lnTo>
                  <a:close/>
                </a:path>
                <a:path w="16372205" h="1841500">
                  <a:moveTo>
                    <a:pt x="6193392" y="1803400"/>
                  </a:moveTo>
                  <a:lnTo>
                    <a:pt x="6179424" y="1803400"/>
                  </a:lnTo>
                  <a:lnTo>
                    <a:pt x="6182146" y="1816100"/>
                  </a:lnTo>
                  <a:lnTo>
                    <a:pt x="6192460" y="1816100"/>
                  </a:lnTo>
                  <a:lnTo>
                    <a:pt x="6193392" y="1803400"/>
                  </a:lnTo>
                  <a:close/>
                </a:path>
                <a:path w="16372205" h="1841500">
                  <a:moveTo>
                    <a:pt x="6230082" y="1803400"/>
                  </a:moveTo>
                  <a:lnTo>
                    <a:pt x="6220166" y="1803400"/>
                  </a:lnTo>
                  <a:lnTo>
                    <a:pt x="6198628" y="1816100"/>
                  </a:lnTo>
                  <a:lnTo>
                    <a:pt x="6233202" y="1816100"/>
                  </a:lnTo>
                  <a:lnTo>
                    <a:pt x="6230082" y="1803400"/>
                  </a:lnTo>
                  <a:close/>
                </a:path>
                <a:path w="16372205" h="1841500">
                  <a:moveTo>
                    <a:pt x="6287536" y="1803400"/>
                  </a:moveTo>
                  <a:lnTo>
                    <a:pt x="6265526" y="1803400"/>
                  </a:lnTo>
                  <a:lnTo>
                    <a:pt x="6267945" y="1816100"/>
                  </a:lnTo>
                  <a:lnTo>
                    <a:pt x="6285431" y="1816100"/>
                  </a:lnTo>
                  <a:lnTo>
                    <a:pt x="6287536" y="1803400"/>
                  </a:lnTo>
                  <a:close/>
                </a:path>
                <a:path w="16372205" h="1841500">
                  <a:moveTo>
                    <a:pt x="6304321" y="1803400"/>
                  </a:moveTo>
                  <a:lnTo>
                    <a:pt x="6297452" y="1803400"/>
                  </a:lnTo>
                  <a:lnTo>
                    <a:pt x="6291599" y="1816100"/>
                  </a:lnTo>
                  <a:lnTo>
                    <a:pt x="6305253" y="1816100"/>
                  </a:lnTo>
                  <a:lnTo>
                    <a:pt x="6304321" y="1803400"/>
                  </a:lnTo>
                  <a:close/>
                </a:path>
                <a:path w="16372205" h="1841500">
                  <a:moveTo>
                    <a:pt x="6328131" y="1803400"/>
                  </a:moveTo>
                  <a:lnTo>
                    <a:pt x="6315870" y="1803400"/>
                  </a:lnTo>
                  <a:lnTo>
                    <a:pt x="6312833" y="1816100"/>
                  </a:lnTo>
                  <a:lnTo>
                    <a:pt x="6327974" y="1816100"/>
                  </a:lnTo>
                  <a:lnTo>
                    <a:pt x="6328131" y="1803400"/>
                  </a:lnTo>
                  <a:close/>
                </a:path>
                <a:path w="16372205" h="1841500">
                  <a:moveTo>
                    <a:pt x="6349126" y="1803400"/>
                  </a:moveTo>
                  <a:lnTo>
                    <a:pt x="6337419" y="1803400"/>
                  </a:lnTo>
                  <a:lnTo>
                    <a:pt x="6335702" y="1816100"/>
                  </a:lnTo>
                  <a:lnTo>
                    <a:pt x="6343974" y="1816100"/>
                  </a:lnTo>
                  <a:lnTo>
                    <a:pt x="6349126" y="1803400"/>
                  </a:lnTo>
                  <a:close/>
                </a:path>
                <a:path w="16372205" h="1841500">
                  <a:moveTo>
                    <a:pt x="6370675" y="1803400"/>
                  </a:moveTo>
                  <a:lnTo>
                    <a:pt x="6363492" y="1803400"/>
                  </a:lnTo>
                  <a:lnTo>
                    <a:pt x="6357638" y="1816100"/>
                  </a:lnTo>
                  <a:lnTo>
                    <a:pt x="6369272" y="1816100"/>
                  </a:lnTo>
                  <a:lnTo>
                    <a:pt x="6370675" y="1803400"/>
                  </a:lnTo>
                  <a:close/>
                </a:path>
                <a:path w="16372205" h="1841500">
                  <a:moveTo>
                    <a:pt x="6488127" y="1803400"/>
                  </a:moveTo>
                  <a:lnTo>
                    <a:pt x="6470891" y="1803400"/>
                  </a:lnTo>
                  <a:lnTo>
                    <a:pt x="6467876" y="1816100"/>
                  </a:lnTo>
                  <a:lnTo>
                    <a:pt x="6491760" y="1816100"/>
                  </a:lnTo>
                  <a:lnTo>
                    <a:pt x="6488127" y="1803400"/>
                  </a:lnTo>
                  <a:close/>
                </a:path>
                <a:path w="16372205" h="1841500">
                  <a:moveTo>
                    <a:pt x="6519759" y="1803400"/>
                  </a:moveTo>
                  <a:lnTo>
                    <a:pt x="6509623" y="1803400"/>
                  </a:lnTo>
                  <a:lnTo>
                    <a:pt x="6496252" y="1816100"/>
                  </a:lnTo>
                  <a:lnTo>
                    <a:pt x="6519759" y="1816100"/>
                  </a:lnTo>
                  <a:lnTo>
                    <a:pt x="6519759" y="1803400"/>
                  </a:lnTo>
                  <a:close/>
                </a:path>
                <a:path w="16372205" h="1841500">
                  <a:moveTo>
                    <a:pt x="6541245" y="1803400"/>
                  </a:moveTo>
                  <a:lnTo>
                    <a:pt x="6535214" y="1803400"/>
                  </a:lnTo>
                  <a:lnTo>
                    <a:pt x="6531047" y="1816100"/>
                  </a:lnTo>
                  <a:lnTo>
                    <a:pt x="6545968" y="1816100"/>
                  </a:lnTo>
                  <a:lnTo>
                    <a:pt x="6541245" y="1803400"/>
                  </a:lnTo>
                  <a:close/>
                </a:path>
                <a:path w="16372205" h="1841500">
                  <a:moveTo>
                    <a:pt x="6578365" y="1803400"/>
                  </a:moveTo>
                  <a:lnTo>
                    <a:pt x="6573412" y="1803400"/>
                  </a:lnTo>
                  <a:lnTo>
                    <a:pt x="6565067" y="1816100"/>
                  </a:lnTo>
                  <a:lnTo>
                    <a:pt x="6581684" y="1816100"/>
                  </a:lnTo>
                  <a:lnTo>
                    <a:pt x="6582017" y="1813560"/>
                  </a:lnTo>
                  <a:lnTo>
                    <a:pt x="6578365" y="1803400"/>
                  </a:lnTo>
                  <a:close/>
                </a:path>
                <a:path w="16372205" h="1841500">
                  <a:moveTo>
                    <a:pt x="6582024" y="1813581"/>
                  </a:moveTo>
                  <a:lnTo>
                    <a:pt x="6581684" y="1816100"/>
                  </a:lnTo>
                  <a:lnTo>
                    <a:pt x="6582930" y="1816100"/>
                  </a:lnTo>
                  <a:lnTo>
                    <a:pt x="6582024" y="1813581"/>
                  </a:lnTo>
                  <a:close/>
                </a:path>
                <a:path w="16372205" h="1841500">
                  <a:moveTo>
                    <a:pt x="6590972" y="1803400"/>
                  </a:moveTo>
                  <a:lnTo>
                    <a:pt x="6583401" y="1803400"/>
                  </a:lnTo>
                  <a:lnTo>
                    <a:pt x="6582027" y="1813560"/>
                  </a:lnTo>
                  <a:lnTo>
                    <a:pt x="6582930" y="1816100"/>
                  </a:lnTo>
                  <a:lnTo>
                    <a:pt x="6589883" y="1816100"/>
                  </a:lnTo>
                  <a:lnTo>
                    <a:pt x="6590972" y="1803400"/>
                  </a:lnTo>
                  <a:close/>
                </a:path>
                <a:path w="16372205" h="1841500">
                  <a:moveTo>
                    <a:pt x="6616814" y="1803400"/>
                  </a:moveTo>
                  <a:lnTo>
                    <a:pt x="6602835" y="1803400"/>
                  </a:lnTo>
                  <a:lnTo>
                    <a:pt x="6605568" y="1816100"/>
                  </a:lnTo>
                  <a:lnTo>
                    <a:pt x="6615871" y="1816100"/>
                  </a:lnTo>
                  <a:lnTo>
                    <a:pt x="6616814" y="1803400"/>
                  </a:lnTo>
                  <a:close/>
                </a:path>
                <a:path w="16372205" h="1841500">
                  <a:moveTo>
                    <a:pt x="6653504" y="1803400"/>
                  </a:moveTo>
                  <a:lnTo>
                    <a:pt x="6643588" y="1803400"/>
                  </a:lnTo>
                  <a:lnTo>
                    <a:pt x="6622039" y="1816100"/>
                  </a:lnTo>
                  <a:lnTo>
                    <a:pt x="6656624" y="1816100"/>
                  </a:lnTo>
                  <a:lnTo>
                    <a:pt x="6653504" y="1803400"/>
                  </a:lnTo>
                  <a:close/>
                </a:path>
                <a:path w="16372205" h="1841500">
                  <a:moveTo>
                    <a:pt x="6710957" y="1803400"/>
                  </a:moveTo>
                  <a:lnTo>
                    <a:pt x="6688937" y="1803400"/>
                  </a:lnTo>
                  <a:lnTo>
                    <a:pt x="6691356" y="1816100"/>
                  </a:lnTo>
                  <a:lnTo>
                    <a:pt x="6708842" y="1816100"/>
                  </a:lnTo>
                  <a:lnTo>
                    <a:pt x="6710957" y="1803400"/>
                  </a:lnTo>
                  <a:close/>
                </a:path>
                <a:path w="16372205" h="1841500">
                  <a:moveTo>
                    <a:pt x="6727742" y="1803400"/>
                  </a:moveTo>
                  <a:lnTo>
                    <a:pt x="6720873" y="1803400"/>
                  </a:lnTo>
                  <a:lnTo>
                    <a:pt x="6715010" y="1816100"/>
                  </a:lnTo>
                  <a:lnTo>
                    <a:pt x="6728674" y="1816100"/>
                  </a:lnTo>
                  <a:lnTo>
                    <a:pt x="6727742" y="1803400"/>
                  </a:lnTo>
                  <a:close/>
                </a:path>
                <a:path w="16372205" h="1841500">
                  <a:moveTo>
                    <a:pt x="6751543" y="1803400"/>
                  </a:moveTo>
                  <a:lnTo>
                    <a:pt x="6739292" y="1803400"/>
                  </a:lnTo>
                  <a:lnTo>
                    <a:pt x="6736245" y="1816100"/>
                  </a:lnTo>
                  <a:lnTo>
                    <a:pt x="6751396" y="1816100"/>
                  </a:lnTo>
                  <a:lnTo>
                    <a:pt x="6751543" y="1803400"/>
                  </a:lnTo>
                  <a:close/>
                </a:path>
                <a:path w="16372205" h="1841500">
                  <a:moveTo>
                    <a:pt x="6772547" y="1803400"/>
                  </a:moveTo>
                  <a:lnTo>
                    <a:pt x="6760841" y="1803400"/>
                  </a:lnTo>
                  <a:lnTo>
                    <a:pt x="6759124" y="1816100"/>
                  </a:lnTo>
                  <a:lnTo>
                    <a:pt x="6767396" y="1816100"/>
                  </a:lnTo>
                  <a:lnTo>
                    <a:pt x="6772547" y="1803400"/>
                  </a:lnTo>
                  <a:close/>
                </a:path>
                <a:path w="16372205" h="1841500">
                  <a:moveTo>
                    <a:pt x="6790358" y="1803400"/>
                  </a:moveTo>
                  <a:lnTo>
                    <a:pt x="6786913" y="1803400"/>
                  </a:lnTo>
                  <a:lnTo>
                    <a:pt x="6781060" y="1816100"/>
                  </a:lnTo>
                  <a:lnTo>
                    <a:pt x="6792683" y="1816100"/>
                  </a:lnTo>
                  <a:lnTo>
                    <a:pt x="6792611" y="1815488"/>
                  </a:lnTo>
                  <a:lnTo>
                    <a:pt x="6790358" y="1803400"/>
                  </a:lnTo>
                  <a:close/>
                </a:path>
                <a:path w="16372205" h="1841500">
                  <a:moveTo>
                    <a:pt x="6815687" y="1803400"/>
                  </a:moveTo>
                  <a:lnTo>
                    <a:pt x="6799740" y="1803400"/>
                  </a:lnTo>
                  <a:lnTo>
                    <a:pt x="6800358" y="1816100"/>
                  </a:lnTo>
                  <a:lnTo>
                    <a:pt x="6822095" y="1816100"/>
                  </a:lnTo>
                  <a:lnTo>
                    <a:pt x="6815687" y="1803400"/>
                  </a:lnTo>
                  <a:close/>
                </a:path>
                <a:path w="16372205" h="1841500">
                  <a:moveTo>
                    <a:pt x="6850932" y="1803400"/>
                  </a:moveTo>
                  <a:lnTo>
                    <a:pt x="6833310" y="1803400"/>
                  </a:lnTo>
                  <a:lnTo>
                    <a:pt x="6831561" y="1816100"/>
                  </a:lnTo>
                  <a:lnTo>
                    <a:pt x="6857424" y="1816100"/>
                  </a:lnTo>
                  <a:lnTo>
                    <a:pt x="6850932" y="1803400"/>
                  </a:lnTo>
                  <a:close/>
                </a:path>
                <a:path w="16372205" h="1841500">
                  <a:moveTo>
                    <a:pt x="6877403" y="1803400"/>
                  </a:moveTo>
                  <a:lnTo>
                    <a:pt x="6873895" y="1803400"/>
                  </a:lnTo>
                  <a:lnTo>
                    <a:pt x="6867790" y="1816100"/>
                  </a:lnTo>
                  <a:lnTo>
                    <a:pt x="6880387" y="1816100"/>
                  </a:lnTo>
                  <a:lnTo>
                    <a:pt x="6877403" y="1803400"/>
                  </a:lnTo>
                  <a:close/>
                </a:path>
                <a:path w="16372205" h="1841500">
                  <a:moveTo>
                    <a:pt x="6921045" y="1803400"/>
                  </a:moveTo>
                  <a:lnTo>
                    <a:pt x="6904491" y="1803400"/>
                  </a:lnTo>
                  <a:lnTo>
                    <a:pt x="6888470" y="1816100"/>
                  </a:lnTo>
                  <a:lnTo>
                    <a:pt x="6924480" y="1816100"/>
                  </a:lnTo>
                  <a:lnTo>
                    <a:pt x="6921045" y="1803400"/>
                  </a:lnTo>
                  <a:close/>
                </a:path>
                <a:path w="16372205" h="1841500">
                  <a:moveTo>
                    <a:pt x="6941495" y="1803400"/>
                  </a:moveTo>
                  <a:lnTo>
                    <a:pt x="6937987" y="1803400"/>
                  </a:lnTo>
                  <a:lnTo>
                    <a:pt x="6931495" y="1816100"/>
                  </a:lnTo>
                  <a:lnTo>
                    <a:pt x="6943861" y="1816100"/>
                  </a:lnTo>
                  <a:lnTo>
                    <a:pt x="6941495" y="1803400"/>
                  </a:lnTo>
                  <a:close/>
                </a:path>
                <a:path w="16372205" h="1841500">
                  <a:moveTo>
                    <a:pt x="6977735" y="1803400"/>
                  </a:moveTo>
                  <a:lnTo>
                    <a:pt x="6970332" y="1803400"/>
                  </a:lnTo>
                  <a:lnTo>
                    <a:pt x="6969107" y="1816100"/>
                  </a:lnTo>
                  <a:lnTo>
                    <a:pt x="6975065" y="1816100"/>
                  </a:lnTo>
                  <a:lnTo>
                    <a:pt x="6977735" y="1803400"/>
                  </a:lnTo>
                  <a:close/>
                </a:path>
                <a:path w="16372205" h="1841500">
                  <a:moveTo>
                    <a:pt x="7001462" y="1803400"/>
                  </a:moveTo>
                  <a:lnTo>
                    <a:pt x="6986960" y="1803400"/>
                  </a:lnTo>
                  <a:lnTo>
                    <a:pt x="6989179" y="1816100"/>
                  </a:lnTo>
                  <a:lnTo>
                    <a:pt x="7005095" y="1816100"/>
                  </a:lnTo>
                  <a:lnTo>
                    <a:pt x="7005434" y="1813560"/>
                  </a:lnTo>
                  <a:lnTo>
                    <a:pt x="7001462" y="1803400"/>
                  </a:lnTo>
                  <a:close/>
                </a:path>
                <a:path w="16372205" h="1841500">
                  <a:moveTo>
                    <a:pt x="7040225" y="1803400"/>
                  </a:moveTo>
                  <a:lnTo>
                    <a:pt x="7026257" y="1803400"/>
                  </a:lnTo>
                  <a:lnTo>
                    <a:pt x="7028990" y="1816100"/>
                  </a:lnTo>
                  <a:lnTo>
                    <a:pt x="7039293" y="1816100"/>
                  </a:lnTo>
                  <a:lnTo>
                    <a:pt x="7040225" y="1803400"/>
                  </a:lnTo>
                  <a:close/>
                </a:path>
                <a:path w="16372205" h="1841500">
                  <a:moveTo>
                    <a:pt x="7076915" y="1803400"/>
                  </a:moveTo>
                  <a:lnTo>
                    <a:pt x="7066999" y="1803400"/>
                  </a:lnTo>
                  <a:lnTo>
                    <a:pt x="7045460" y="1816100"/>
                  </a:lnTo>
                  <a:lnTo>
                    <a:pt x="7080035" y="1816100"/>
                  </a:lnTo>
                  <a:lnTo>
                    <a:pt x="7076915" y="1803400"/>
                  </a:lnTo>
                  <a:close/>
                </a:path>
                <a:path w="16372205" h="1841500">
                  <a:moveTo>
                    <a:pt x="7134369" y="1803400"/>
                  </a:moveTo>
                  <a:lnTo>
                    <a:pt x="7112359" y="1803400"/>
                  </a:lnTo>
                  <a:lnTo>
                    <a:pt x="7114778" y="1816100"/>
                  </a:lnTo>
                  <a:lnTo>
                    <a:pt x="7132264" y="1816100"/>
                  </a:lnTo>
                  <a:lnTo>
                    <a:pt x="7134369" y="1803400"/>
                  </a:lnTo>
                  <a:close/>
                </a:path>
                <a:path w="16372205" h="1841500">
                  <a:moveTo>
                    <a:pt x="7151153" y="1803400"/>
                  </a:moveTo>
                  <a:lnTo>
                    <a:pt x="7144285" y="1803400"/>
                  </a:lnTo>
                  <a:lnTo>
                    <a:pt x="7138431" y="1816100"/>
                  </a:lnTo>
                  <a:lnTo>
                    <a:pt x="7152096" y="1816100"/>
                  </a:lnTo>
                  <a:lnTo>
                    <a:pt x="7151153" y="1803400"/>
                  </a:lnTo>
                  <a:close/>
                </a:path>
                <a:path w="16372205" h="1841500">
                  <a:moveTo>
                    <a:pt x="7174964" y="1803400"/>
                  </a:moveTo>
                  <a:lnTo>
                    <a:pt x="7162713" y="1803400"/>
                  </a:lnTo>
                  <a:lnTo>
                    <a:pt x="7159666" y="1816100"/>
                  </a:lnTo>
                  <a:lnTo>
                    <a:pt x="7174807" y="1816100"/>
                  </a:lnTo>
                  <a:lnTo>
                    <a:pt x="7174964" y="1803400"/>
                  </a:lnTo>
                  <a:close/>
                </a:path>
                <a:path w="16372205" h="1841500">
                  <a:moveTo>
                    <a:pt x="7195969" y="1803400"/>
                  </a:moveTo>
                  <a:lnTo>
                    <a:pt x="7184252" y="1803400"/>
                  </a:lnTo>
                  <a:lnTo>
                    <a:pt x="7182535" y="1816100"/>
                  </a:lnTo>
                  <a:lnTo>
                    <a:pt x="7190807" y="1816100"/>
                  </a:lnTo>
                  <a:lnTo>
                    <a:pt x="7195969" y="1803400"/>
                  </a:lnTo>
                  <a:close/>
                </a:path>
                <a:path w="16372205" h="1841500">
                  <a:moveTo>
                    <a:pt x="7217507" y="1803400"/>
                  </a:moveTo>
                  <a:lnTo>
                    <a:pt x="7210324" y="1803400"/>
                  </a:lnTo>
                  <a:lnTo>
                    <a:pt x="7204471" y="1816100"/>
                  </a:lnTo>
                  <a:lnTo>
                    <a:pt x="7216104" y="1816100"/>
                  </a:lnTo>
                  <a:lnTo>
                    <a:pt x="7217507" y="1803400"/>
                  </a:lnTo>
                  <a:close/>
                </a:path>
                <a:path w="16372205" h="1841500">
                  <a:moveTo>
                    <a:pt x="7334959" y="1803400"/>
                  </a:moveTo>
                  <a:lnTo>
                    <a:pt x="7317724" y="1803400"/>
                  </a:lnTo>
                  <a:lnTo>
                    <a:pt x="7314709" y="1816100"/>
                  </a:lnTo>
                  <a:lnTo>
                    <a:pt x="7338603" y="1816100"/>
                  </a:lnTo>
                  <a:lnTo>
                    <a:pt x="7334959" y="1803400"/>
                  </a:lnTo>
                  <a:close/>
                </a:path>
                <a:path w="16372205" h="1841500">
                  <a:moveTo>
                    <a:pt x="7366592" y="1803400"/>
                  </a:moveTo>
                  <a:lnTo>
                    <a:pt x="7356456" y="1803400"/>
                  </a:lnTo>
                  <a:lnTo>
                    <a:pt x="7343085" y="1816100"/>
                  </a:lnTo>
                  <a:lnTo>
                    <a:pt x="7366592" y="1816100"/>
                  </a:lnTo>
                  <a:lnTo>
                    <a:pt x="7366592" y="1803400"/>
                  </a:lnTo>
                  <a:close/>
                </a:path>
                <a:path w="16372205" h="1841500">
                  <a:moveTo>
                    <a:pt x="7388089" y="1803400"/>
                  </a:moveTo>
                  <a:lnTo>
                    <a:pt x="7382057" y="1803400"/>
                  </a:lnTo>
                  <a:lnTo>
                    <a:pt x="7377880" y="1816100"/>
                  </a:lnTo>
                  <a:lnTo>
                    <a:pt x="7392801" y="1816100"/>
                  </a:lnTo>
                  <a:lnTo>
                    <a:pt x="7388089" y="1803400"/>
                  </a:lnTo>
                  <a:close/>
                </a:path>
                <a:path w="16372205" h="1841500">
                  <a:moveTo>
                    <a:pt x="7425197" y="1803400"/>
                  </a:moveTo>
                  <a:lnTo>
                    <a:pt x="7420255" y="1803400"/>
                  </a:lnTo>
                  <a:lnTo>
                    <a:pt x="7411899" y="1816100"/>
                  </a:lnTo>
                  <a:lnTo>
                    <a:pt x="7428517" y="1816100"/>
                  </a:lnTo>
                  <a:lnTo>
                    <a:pt x="7428850" y="1813560"/>
                  </a:lnTo>
                  <a:lnTo>
                    <a:pt x="7425197" y="1803400"/>
                  </a:lnTo>
                  <a:close/>
                </a:path>
                <a:path w="16372205" h="1841500">
                  <a:moveTo>
                    <a:pt x="7428857" y="1813581"/>
                  </a:moveTo>
                  <a:lnTo>
                    <a:pt x="7428517" y="1816100"/>
                  </a:lnTo>
                  <a:lnTo>
                    <a:pt x="7429763" y="1816100"/>
                  </a:lnTo>
                  <a:lnTo>
                    <a:pt x="7428857" y="1813581"/>
                  </a:lnTo>
                  <a:close/>
                </a:path>
                <a:path w="16372205" h="1841500">
                  <a:moveTo>
                    <a:pt x="7437804" y="1803400"/>
                  </a:moveTo>
                  <a:lnTo>
                    <a:pt x="7430234" y="1803400"/>
                  </a:lnTo>
                  <a:lnTo>
                    <a:pt x="7428860" y="1813560"/>
                  </a:lnTo>
                  <a:lnTo>
                    <a:pt x="7429763" y="1816100"/>
                  </a:lnTo>
                  <a:lnTo>
                    <a:pt x="7436715" y="1816100"/>
                  </a:lnTo>
                  <a:lnTo>
                    <a:pt x="7437804" y="1803400"/>
                  </a:lnTo>
                  <a:close/>
                </a:path>
                <a:path w="16372205" h="1841500">
                  <a:moveTo>
                    <a:pt x="7463647" y="1803400"/>
                  </a:moveTo>
                  <a:lnTo>
                    <a:pt x="7449668" y="1803400"/>
                  </a:lnTo>
                  <a:lnTo>
                    <a:pt x="7452401" y="1816100"/>
                  </a:lnTo>
                  <a:lnTo>
                    <a:pt x="7462704" y="1816100"/>
                  </a:lnTo>
                  <a:lnTo>
                    <a:pt x="7463647" y="1803400"/>
                  </a:lnTo>
                  <a:close/>
                </a:path>
                <a:path w="16372205" h="1841500">
                  <a:moveTo>
                    <a:pt x="7500337" y="1803400"/>
                  </a:moveTo>
                  <a:lnTo>
                    <a:pt x="7490421" y="1803400"/>
                  </a:lnTo>
                  <a:lnTo>
                    <a:pt x="7468872" y="1816100"/>
                  </a:lnTo>
                  <a:lnTo>
                    <a:pt x="7503457" y="1816100"/>
                  </a:lnTo>
                  <a:lnTo>
                    <a:pt x="7500337" y="1803400"/>
                  </a:lnTo>
                  <a:close/>
                </a:path>
                <a:path w="16372205" h="1841500">
                  <a:moveTo>
                    <a:pt x="7557790" y="1803400"/>
                  </a:moveTo>
                  <a:lnTo>
                    <a:pt x="7535770" y="1803400"/>
                  </a:lnTo>
                  <a:lnTo>
                    <a:pt x="7538199" y="1816100"/>
                  </a:lnTo>
                  <a:lnTo>
                    <a:pt x="7555686" y="1816100"/>
                  </a:lnTo>
                  <a:lnTo>
                    <a:pt x="7557790" y="1803400"/>
                  </a:lnTo>
                  <a:close/>
                </a:path>
                <a:path w="16372205" h="1841500">
                  <a:moveTo>
                    <a:pt x="7574575" y="1803400"/>
                  </a:moveTo>
                  <a:lnTo>
                    <a:pt x="7567706" y="1803400"/>
                  </a:lnTo>
                  <a:lnTo>
                    <a:pt x="7561853" y="1816100"/>
                  </a:lnTo>
                  <a:lnTo>
                    <a:pt x="7575507" y="1816100"/>
                  </a:lnTo>
                  <a:lnTo>
                    <a:pt x="7574575" y="1803400"/>
                  </a:lnTo>
                  <a:close/>
                </a:path>
                <a:path w="16372205" h="1841500">
                  <a:moveTo>
                    <a:pt x="7598386" y="1803400"/>
                  </a:moveTo>
                  <a:lnTo>
                    <a:pt x="7586125" y="1803400"/>
                  </a:lnTo>
                  <a:lnTo>
                    <a:pt x="7583078" y="1816100"/>
                  </a:lnTo>
                  <a:lnTo>
                    <a:pt x="7598229" y="1816100"/>
                  </a:lnTo>
                  <a:lnTo>
                    <a:pt x="7598386" y="1803400"/>
                  </a:lnTo>
                  <a:close/>
                </a:path>
                <a:path w="16372205" h="1841500">
                  <a:moveTo>
                    <a:pt x="7619380" y="1803400"/>
                  </a:moveTo>
                  <a:lnTo>
                    <a:pt x="7607674" y="1803400"/>
                  </a:lnTo>
                  <a:lnTo>
                    <a:pt x="7605956" y="1816100"/>
                  </a:lnTo>
                  <a:lnTo>
                    <a:pt x="7614228" y="1816100"/>
                  </a:lnTo>
                  <a:lnTo>
                    <a:pt x="7619380" y="1803400"/>
                  </a:lnTo>
                  <a:close/>
                </a:path>
                <a:path w="16372205" h="1841500">
                  <a:moveTo>
                    <a:pt x="7640929" y="1803400"/>
                  </a:moveTo>
                  <a:lnTo>
                    <a:pt x="7633746" y="1803400"/>
                  </a:lnTo>
                  <a:lnTo>
                    <a:pt x="7627893" y="1816100"/>
                  </a:lnTo>
                  <a:lnTo>
                    <a:pt x="7639526" y="1816100"/>
                  </a:lnTo>
                  <a:lnTo>
                    <a:pt x="7640929" y="1803400"/>
                  </a:lnTo>
                  <a:close/>
                </a:path>
                <a:path w="16372205" h="1841500">
                  <a:moveTo>
                    <a:pt x="7758381" y="1803400"/>
                  </a:moveTo>
                  <a:lnTo>
                    <a:pt x="7741136" y="1803400"/>
                  </a:lnTo>
                  <a:lnTo>
                    <a:pt x="7738120" y="1816100"/>
                  </a:lnTo>
                  <a:lnTo>
                    <a:pt x="7762014" y="1816100"/>
                  </a:lnTo>
                  <a:lnTo>
                    <a:pt x="7758381" y="1803400"/>
                  </a:lnTo>
                  <a:close/>
                </a:path>
                <a:path w="16372205" h="1841500">
                  <a:moveTo>
                    <a:pt x="7790003" y="1803400"/>
                  </a:moveTo>
                  <a:lnTo>
                    <a:pt x="7779878" y="1803400"/>
                  </a:lnTo>
                  <a:lnTo>
                    <a:pt x="7766496" y="1816100"/>
                  </a:lnTo>
                  <a:lnTo>
                    <a:pt x="7790003" y="1816100"/>
                  </a:lnTo>
                  <a:lnTo>
                    <a:pt x="7790003" y="1803400"/>
                  </a:lnTo>
                  <a:close/>
                </a:path>
                <a:path w="16372205" h="1841500">
                  <a:moveTo>
                    <a:pt x="7811500" y="1803400"/>
                  </a:moveTo>
                  <a:lnTo>
                    <a:pt x="7805469" y="1803400"/>
                  </a:lnTo>
                  <a:lnTo>
                    <a:pt x="7801291" y="1816100"/>
                  </a:lnTo>
                  <a:lnTo>
                    <a:pt x="7816222" y="1816100"/>
                  </a:lnTo>
                  <a:lnTo>
                    <a:pt x="7811500" y="1803400"/>
                  </a:lnTo>
                  <a:close/>
                </a:path>
                <a:path w="16372205" h="1841500">
                  <a:moveTo>
                    <a:pt x="7848619" y="1803400"/>
                  </a:moveTo>
                  <a:lnTo>
                    <a:pt x="7843666" y="1803400"/>
                  </a:lnTo>
                  <a:lnTo>
                    <a:pt x="7835321" y="1816100"/>
                  </a:lnTo>
                  <a:lnTo>
                    <a:pt x="7851928" y="1816100"/>
                  </a:lnTo>
                  <a:lnTo>
                    <a:pt x="7852263" y="1813560"/>
                  </a:lnTo>
                  <a:lnTo>
                    <a:pt x="7848619" y="1803400"/>
                  </a:lnTo>
                  <a:close/>
                </a:path>
                <a:path w="16372205" h="1841500">
                  <a:moveTo>
                    <a:pt x="7852269" y="1813576"/>
                  </a:moveTo>
                  <a:lnTo>
                    <a:pt x="7851928" y="1816100"/>
                  </a:lnTo>
                  <a:lnTo>
                    <a:pt x="7853174" y="1816100"/>
                  </a:lnTo>
                  <a:lnTo>
                    <a:pt x="7852269" y="1813576"/>
                  </a:lnTo>
                  <a:close/>
                </a:path>
                <a:path w="16372205" h="1841500">
                  <a:moveTo>
                    <a:pt x="7861226" y="1803400"/>
                  </a:moveTo>
                  <a:lnTo>
                    <a:pt x="7853645" y="1803400"/>
                  </a:lnTo>
                  <a:lnTo>
                    <a:pt x="7852271" y="1813560"/>
                  </a:lnTo>
                  <a:lnTo>
                    <a:pt x="7853174" y="1816100"/>
                  </a:lnTo>
                  <a:lnTo>
                    <a:pt x="7860127" y="1816100"/>
                  </a:lnTo>
                  <a:lnTo>
                    <a:pt x="7861226" y="1803400"/>
                  </a:lnTo>
                  <a:close/>
                </a:path>
                <a:path w="16372205" h="1841500">
                  <a:moveTo>
                    <a:pt x="7887058" y="1803400"/>
                  </a:moveTo>
                  <a:lnTo>
                    <a:pt x="7873090" y="1803400"/>
                  </a:lnTo>
                  <a:lnTo>
                    <a:pt x="7875823" y="1816100"/>
                  </a:lnTo>
                  <a:lnTo>
                    <a:pt x="7886126" y="1816100"/>
                  </a:lnTo>
                  <a:lnTo>
                    <a:pt x="7887058" y="1803400"/>
                  </a:lnTo>
                  <a:close/>
                </a:path>
                <a:path w="16372205" h="1841500">
                  <a:moveTo>
                    <a:pt x="7923748" y="1803400"/>
                  </a:moveTo>
                  <a:lnTo>
                    <a:pt x="7913832" y="1803400"/>
                  </a:lnTo>
                  <a:lnTo>
                    <a:pt x="7892293" y="1816100"/>
                  </a:lnTo>
                  <a:lnTo>
                    <a:pt x="7926879" y="1816100"/>
                  </a:lnTo>
                  <a:lnTo>
                    <a:pt x="7923748" y="1803400"/>
                  </a:lnTo>
                  <a:close/>
                </a:path>
                <a:path w="16372205" h="1841500">
                  <a:moveTo>
                    <a:pt x="7981202" y="1803400"/>
                  </a:moveTo>
                  <a:lnTo>
                    <a:pt x="7959192" y="1803400"/>
                  </a:lnTo>
                  <a:lnTo>
                    <a:pt x="7961610" y="1816100"/>
                  </a:lnTo>
                  <a:lnTo>
                    <a:pt x="7979097" y="1816100"/>
                  </a:lnTo>
                  <a:lnTo>
                    <a:pt x="7981202" y="1803400"/>
                  </a:lnTo>
                  <a:close/>
                </a:path>
                <a:path w="16372205" h="1841500">
                  <a:moveTo>
                    <a:pt x="7997986" y="1803400"/>
                  </a:moveTo>
                  <a:lnTo>
                    <a:pt x="7991117" y="1803400"/>
                  </a:lnTo>
                  <a:lnTo>
                    <a:pt x="7985264" y="1816100"/>
                  </a:lnTo>
                  <a:lnTo>
                    <a:pt x="7998929" y="1816100"/>
                  </a:lnTo>
                  <a:lnTo>
                    <a:pt x="7997986" y="1803400"/>
                  </a:lnTo>
                  <a:close/>
                </a:path>
                <a:path w="16372205" h="1841500">
                  <a:moveTo>
                    <a:pt x="8021797" y="1803400"/>
                  </a:moveTo>
                  <a:lnTo>
                    <a:pt x="8009546" y="1803400"/>
                  </a:lnTo>
                  <a:lnTo>
                    <a:pt x="8006499" y="1816100"/>
                  </a:lnTo>
                  <a:lnTo>
                    <a:pt x="8021640" y="1816100"/>
                  </a:lnTo>
                  <a:lnTo>
                    <a:pt x="8021797" y="1803400"/>
                  </a:lnTo>
                  <a:close/>
                </a:path>
                <a:path w="16372205" h="1841500">
                  <a:moveTo>
                    <a:pt x="8042802" y="1803400"/>
                  </a:moveTo>
                  <a:lnTo>
                    <a:pt x="8031085" y="1803400"/>
                  </a:lnTo>
                  <a:lnTo>
                    <a:pt x="8029368" y="1816100"/>
                  </a:lnTo>
                  <a:lnTo>
                    <a:pt x="8037650" y="1816100"/>
                  </a:lnTo>
                  <a:lnTo>
                    <a:pt x="8042802" y="1803400"/>
                  </a:lnTo>
                  <a:close/>
                </a:path>
                <a:path w="16372205" h="1841500">
                  <a:moveTo>
                    <a:pt x="8064340" y="1803400"/>
                  </a:moveTo>
                  <a:lnTo>
                    <a:pt x="8057157" y="1803400"/>
                  </a:lnTo>
                  <a:lnTo>
                    <a:pt x="8051304" y="1816100"/>
                  </a:lnTo>
                  <a:lnTo>
                    <a:pt x="8062937" y="1816100"/>
                  </a:lnTo>
                  <a:lnTo>
                    <a:pt x="8064340" y="1803400"/>
                  </a:lnTo>
                  <a:close/>
                </a:path>
                <a:path w="16372205" h="1841500">
                  <a:moveTo>
                    <a:pt x="8181803" y="1803400"/>
                  </a:moveTo>
                  <a:lnTo>
                    <a:pt x="8164557" y="1803400"/>
                  </a:lnTo>
                  <a:lnTo>
                    <a:pt x="8161542" y="1816100"/>
                  </a:lnTo>
                  <a:lnTo>
                    <a:pt x="8185436" y="1816100"/>
                  </a:lnTo>
                  <a:lnTo>
                    <a:pt x="8181803" y="1803400"/>
                  </a:lnTo>
                  <a:close/>
                </a:path>
                <a:path w="16372205" h="1841500">
                  <a:moveTo>
                    <a:pt x="8213425" y="1803400"/>
                  </a:moveTo>
                  <a:lnTo>
                    <a:pt x="8203299" y="1803400"/>
                  </a:lnTo>
                  <a:lnTo>
                    <a:pt x="8189918" y="1816100"/>
                  </a:lnTo>
                  <a:lnTo>
                    <a:pt x="8213425" y="1816100"/>
                  </a:lnTo>
                  <a:lnTo>
                    <a:pt x="8213425" y="1803400"/>
                  </a:lnTo>
                  <a:close/>
                </a:path>
                <a:path w="16372205" h="1841500">
                  <a:moveTo>
                    <a:pt x="8234922" y="1803400"/>
                  </a:moveTo>
                  <a:lnTo>
                    <a:pt x="8228890" y="1803400"/>
                  </a:lnTo>
                  <a:lnTo>
                    <a:pt x="8224712" y="1816100"/>
                  </a:lnTo>
                  <a:lnTo>
                    <a:pt x="8239633" y="1816100"/>
                  </a:lnTo>
                  <a:lnTo>
                    <a:pt x="8234922" y="1803400"/>
                  </a:lnTo>
                  <a:close/>
                </a:path>
                <a:path w="16372205" h="1841500">
                  <a:moveTo>
                    <a:pt x="8272030" y="1803400"/>
                  </a:moveTo>
                  <a:lnTo>
                    <a:pt x="8267088" y="1803400"/>
                  </a:lnTo>
                  <a:lnTo>
                    <a:pt x="8258732" y="1816100"/>
                  </a:lnTo>
                  <a:lnTo>
                    <a:pt x="8275350" y="1816100"/>
                  </a:lnTo>
                  <a:lnTo>
                    <a:pt x="8275683" y="1813560"/>
                  </a:lnTo>
                  <a:lnTo>
                    <a:pt x="8272030" y="1803400"/>
                  </a:lnTo>
                  <a:close/>
                </a:path>
                <a:path w="16372205" h="1841500">
                  <a:moveTo>
                    <a:pt x="8275690" y="1813581"/>
                  </a:moveTo>
                  <a:lnTo>
                    <a:pt x="8275350" y="1816100"/>
                  </a:lnTo>
                  <a:lnTo>
                    <a:pt x="8276596" y="1816100"/>
                  </a:lnTo>
                  <a:lnTo>
                    <a:pt x="8275690" y="1813581"/>
                  </a:lnTo>
                  <a:close/>
                </a:path>
                <a:path w="16372205" h="1841500">
                  <a:moveTo>
                    <a:pt x="8284637" y="1803400"/>
                  </a:moveTo>
                  <a:lnTo>
                    <a:pt x="8277067" y="1803400"/>
                  </a:lnTo>
                  <a:lnTo>
                    <a:pt x="8275693" y="1813560"/>
                  </a:lnTo>
                  <a:lnTo>
                    <a:pt x="8276596" y="1816100"/>
                  </a:lnTo>
                  <a:lnTo>
                    <a:pt x="8283548" y="1816100"/>
                  </a:lnTo>
                  <a:lnTo>
                    <a:pt x="8284637" y="1803400"/>
                  </a:lnTo>
                  <a:close/>
                </a:path>
                <a:path w="16372205" h="1841500">
                  <a:moveTo>
                    <a:pt x="8310479" y="1803400"/>
                  </a:moveTo>
                  <a:lnTo>
                    <a:pt x="8296501" y="1803400"/>
                  </a:lnTo>
                  <a:lnTo>
                    <a:pt x="8299234" y="1816100"/>
                  </a:lnTo>
                  <a:lnTo>
                    <a:pt x="8309537" y="1816100"/>
                  </a:lnTo>
                  <a:lnTo>
                    <a:pt x="8310479" y="1803400"/>
                  </a:lnTo>
                  <a:close/>
                </a:path>
                <a:path w="16372205" h="1841500">
                  <a:moveTo>
                    <a:pt x="8347169" y="1803400"/>
                  </a:moveTo>
                  <a:lnTo>
                    <a:pt x="8337253" y="1803400"/>
                  </a:lnTo>
                  <a:lnTo>
                    <a:pt x="8315704" y="1816100"/>
                  </a:lnTo>
                  <a:lnTo>
                    <a:pt x="8350290" y="1816100"/>
                  </a:lnTo>
                  <a:lnTo>
                    <a:pt x="8347169" y="1803400"/>
                  </a:lnTo>
                  <a:close/>
                </a:path>
                <a:path w="16372205" h="1841500">
                  <a:moveTo>
                    <a:pt x="8404623" y="1803400"/>
                  </a:moveTo>
                  <a:lnTo>
                    <a:pt x="8382613" y="1803400"/>
                  </a:lnTo>
                  <a:lnTo>
                    <a:pt x="8385032" y="1816100"/>
                  </a:lnTo>
                  <a:lnTo>
                    <a:pt x="8402519" y="1816100"/>
                  </a:lnTo>
                  <a:lnTo>
                    <a:pt x="8404623" y="1803400"/>
                  </a:lnTo>
                  <a:close/>
                </a:path>
                <a:path w="16372205" h="1841500">
                  <a:moveTo>
                    <a:pt x="8421408" y="1803400"/>
                  </a:moveTo>
                  <a:lnTo>
                    <a:pt x="8414539" y="1803400"/>
                  </a:lnTo>
                  <a:lnTo>
                    <a:pt x="8408686" y="1816100"/>
                  </a:lnTo>
                  <a:lnTo>
                    <a:pt x="8422340" y="1816100"/>
                  </a:lnTo>
                  <a:lnTo>
                    <a:pt x="8421408" y="1803400"/>
                  </a:lnTo>
                  <a:close/>
                </a:path>
                <a:path w="16372205" h="1841500">
                  <a:moveTo>
                    <a:pt x="8445219" y="1803400"/>
                  </a:moveTo>
                  <a:lnTo>
                    <a:pt x="8432957" y="1803400"/>
                  </a:lnTo>
                  <a:lnTo>
                    <a:pt x="8429921" y="1816100"/>
                  </a:lnTo>
                  <a:lnTo>
                    <a:pt x="8445062" y="1816100"/>
                  </a:lnTo>
                  <a:lnTo>
                    <a:pt x="8445219" y="1803400"/>
                  </a:lnTo>
                  <a:close/>
                </a:path>
                <a:path w="16372205" h="1841500">
                  <a:moveTo>
                    <a:pt x="8466213" y="1803400"/>
                  </a:moveTo>
                  <a:lnTo>
                    <a:pt x="8454506" y="1803400"/>
                  </a:lnTo>
                  <a:lnTo>
                    <a:pt x="8452789" y="1816100"/>
                  </a:lnTo>
                  <a:lnTo>
                    <a:pt x="8461061" y="1816100"/>
                  </a:lnTo>
                  <a:lnTo>
                    <a:pt x="8466213" y="1803400"/>
                  </a:lnTo>
                  <a:close/>
                </a:path>
                <a:path w="16372205" h="1841500">
                  <a:moveTo>
                    <a:pt x="8487762" y="1803400"/>
                  </a:moveTo>
                  <a:lnTo>
                    <a:pt x="8480579" y="1803400"/>
                  </a:lnTo>
                  <a:lnTo>
                    <a:pt x="8474726" y="1816100"/>
                  </a:lnTo>
                  <a:lnTo>
                    <a:pt x="8486359" y="1816100"/>
                  </a:lnTo>
                  <a:lnTo>
                    <a:pt x="8487762" y="1803400"/>
                  </a:lnTo>
                  <a:close/>
                </a:path>
                <a:path w="16372205" h="1841500">
                  <a:moveTo>
                    <a:pt x="8605214" y="1803400"/>
                  </a:moveTo>
                  <a:lnTo>
                    <a:pt x="8587968" y="1803400"/>
                  </a:lnTo>
                  <a:lnTo>
                    <a:pt x="8584953" y="1816100"/>
                  </a:lnTo>
                  <a:lnTo>
                    <a:pt x="8608847" y="1816100"/>
                  </a:lnTo>
                  <a:lnTo>
                    <a:pt x="8605214" y="1803400"/>
                  </a:lnTo>
                  <a:close/>
                </a:path>
                <a:path w="16372205" h="1841500">
                  <a:moveTo>
                    <a:pt x="8636836" y="1803400"/>
                  </a:moveTo>
                  <a:lnTo>
                    <a:pt x="8626711" y="1803400"/>
                  </a:lnTo>
                  <a:lnTo>
                    <a:pt x="8613339" y="1816100"/>
                  </a:lnTo>
                  <a:lnTo>
                    <a:pt x="8636836" y="1816100"/>
                  </a:lnTo>
                  <a:lnTo>
                    <a:pt x="8636836" y="1803400"/>
                  </a:lnTo>
                  <a:close/>
                </a:path>
                <a:path w="16372205" h="1841500">
                  <a:moveTo>
                    <a:pt x="8658333" y="1803400"/>
                  </a:moveTo>
                  <a:lnTo>
                    <a:pt x="8652301" y="1803400"/>
                  </a:lnTo>
                  <a:lnTo>
                    <a:pt x="8648134" y="1816100"/>
                  </a:lnTo>
                  <a:lnTo>
                    <a:pt x="8663055" y="1816100"/>
                  </a:lnTo>
                  <a:lnTo>
                    <a:pt x="8658333" y="1803400"/>
                  </a:lnTo>
                  <a:close/>
                </a:path>
                <a:path w="16372205" h="1841500">
                  <a:moveTo>
                    <a:pt x="8702834" y="1803400"/>
                  </a:moveTo>
                  <a:lnTo>
                    <a:pt x="8695735" y="1803400"/>
                  </a:lnTo>
                  <a:lnTo>
                    <a:pt x="8696014" y="1804896"/>
                  </a:lnTo>
                  <a:lnTo>
                    <a:pt x="8696104" y="1805214"/>
                  </a:lnTo>
                  <a:lnTo>
                    <a:pt x="8700017" y="1816100"/>
                  </a:lnTo>
                  <a:lnTo>
                    <a:pt x="8705734" y="1816100"/>
                  </a:lnTo>
                  <a:lnTo>
                    <a:pt x="8702834" y="1803400"/>
                  </a:lnTo>
                  <a:close/>
                </a:path>
                <a:path w="16372205" h="1841500">
                  <a:moveTo>
                    <a:pt x="8721064" y="1803400"/>
                  </a:moveTo>
                  <a:lnTo>
                    <a:pt x="8705117" y="1803400"/>
                  </a:lnTo>
                  <a:lnTo>
                    <a:pt x="8705734" y="1816100"/>
                  </a:lnTo>
                  <a:lnTo>
                    <a:pt x="8727472" y="1816100"/>
                  </a:lnTo>
                  <a:lnTo>
                    <a:pt x="8721064" y="1803400"/>
                  </a:lnTo>
                  <a:close/>
                </a:path>
                <a:path w="16372205" h="1841500">
                  <a:moveTo>
                    <a:pt x="8756309" y="1803400"/>
                  </a:moveTo>
                  <a:lnTo>
                    <a:pt x="8738686" y="1803400"/>
                  </a:lnTo>
                  <a:lnTo>
                    <a:pt x="8736938" y="1816100"/>
                  </a:lnTo>
                  <a:lnTo>
                    <a:pt x="8762801" y="1816100"/>
                  </a:lnTo>
                  <a:lnTo>
                    <a:pt x="8756309" y="1803400"/>
                  </a:lnTo>
                  <a:close/>
                </a:path>
                <a:path w="16372205" h="1841500">
                  <a:moveTo>
                    <a:pt x="8782790" y="1803400"/>
                  </a:moveTo>
                  <a:lnTo>
                    <a:pt x="8779271" y="1803400"/>
                  </a:lnTo>
                  <a:lnTo>
                    <a:pt x="8773177" y="1816100"/>
                  </a:lnTo>
                  <a:lnTo>
                    <a:pt x="8785763" y="1816100"/>
                  </a:lnTo>
                  <a:lnTo>
                    <a:pt x="8782790" y="1803400"/>
                  </a:lnTo>
                  <a:close/>
                </a:path>
                <a:path w="16372205" h="1841500">
                  <a:moveTo>
                    <a:pt x="8826422" y="1803400"/>
                  </a:moveTo>
                  <a:lnTo>
                    <a:pt x="8809867" y="1803400"/>
                  </a:lnTo>
                  <a:lnTo>
                    <a:pt x="8793847" y="1816100"/>
                  </a:lnTo>
                  <a:lnTo>
                    <a:pt x="8829856" y="1816100"/>
                  </a:lnTo>
                  <a:lnTo>
                    <a:pt x="8826422" y="1803400"/>
                  </a:lnTo>
                  <a:close/>
                </a:path>
                <a:path w="16372205" h="1841500">
                  <a:moveTo>
                    <a:pt x="8846871" y="1803400"/>
                  </a:moveTo>
                  <a:lnTo>
                    <a:pt x="8843364" y="1803400"/>
                  </a:lnTo>
                  <a:lnTo>
                    <a:pt x="8836872" y="1816100"/>
                  </a:lnTo>
                  <a:lnTo>
                    <a:pt x="8849238" y="1816100"/>
                  </a:lnTo>
                  <a:lnTo>
                    <a:pt x="8846871" y="1803400"/>
                  </a:lnTo>
                  <a:close/>
                </a:path>
                <a:path w="16372205" h="1841500">
                  <a:moveTo>
                    <a:pt x="8883111" y="1803400"/>
                  </a:moveTo>
                  <a:lnTo>
                    <a:pt x="8875708" y="1803400"/>
                  </a:lnTo>
                  <a:lnTo>
                    <a:pt x="8874483" y="1816100"/>
                  </a:lnTo>
                  <a:lnTo>
                    <a:pt x="8880441" y="1816100"/>
                  </a:lnTo>
                  <a:lnTo>
                    <a:pt x="8883111" y="1803400"/>
                  </a:lnTo>
                  <a:close/>
                </a:path>
                <a:path w="16372205" h="1841500">
                  <a:moveTo>
                    <a:pt x="9028636" y="1803400"/>
                  </a:moveTo>
                  <a:lnTo>
                    <a:pt x="9011390" y="1803400"/>
                  </a:lnTo>
                  <a:lnTo>
                    <a:pt x="9008374" y="1816100"/>
                  </a:lnTo>
                  <a:lnTo>
                    <a:pt x="9032269" y="1816100"/>
                  </a:lnTo>
                  <a:lnTo>
                    <a:pt x="9028636" y="1803400"/>
                  </a:lnTo>
                  <a:close/>
                </a:path>
                <a:path w="16372205" h="1841500">
                  <a:moveTo>
                    <a:pt x="9060258" y="1803400"/>
                  </a:moveTo>
                  <a:lnTo>
                    <a:pt x="9050132" y="1803400"/>
                  </a:lnTo>
                  <a:lnTo>
                    <a:pt x="9036751" y="1816100"/>
                  </a:lnTo>
                  <a:lnTo>
                    <a:pt x="9060258" y="1816100"/>
                  </a:lnTo>
                  <a:lnTo>
                    <a:pt x="9060258" y="1803400"/>
                  </a:lnTo>
                  <a:close/>
                </a:path>
                <a:path w="16372205" h="1841500">
                  <a:moveTo>
                    <a:pt x="9081754" y="1803400"/>
                  </a:moveTo>
                  <a:lnTo>
                    <a:pt x="9075723" y="1803400"/>
                  </a:lnTo>
                  <a:lnTo>
                    <a:pt x="9071545" y="1816100"/>
                  </a:lnTo>
                  <a:lnTo>
                    <a:pt x="9086466" y="1816100"/>
                  </a:lnTo>
                  <a:lnTo>
                    <a:pt x="9081754" y="1803400"/>
                  </a:lnTo>
                  <a:close/>
                </a:path>
                <a:path w="16372205" h="1841500">
                  <a:moveTo>
                    <a:pt x="9118863" y="1803400"/>
                  </a:moveTo>
                  <a:lnTo>
                    <a:pt x="9113921" y="1803400"/>
                  </a:lnTo>
                  <a:lnTo>
                    <a:pt x="9105565" y="1816100"/>
                  </a:lnTo>
                  <a:lnTo>
                    <a:pt x="9122182" y="1816100"/>
                  </a:lnTo>
                  <a:lnTo>
                    <a:pt x="9122515" y="1813560"/>
                  </a:lnTo>
                  <a:lnTo>
                    <a:pt x="9118863" y="1803400"/>
                  </a:lnTo>
                  <a:close/>
                </a:path>
                <a:path w="16372205" h="1841500">
                  <a:moveTo>
                    <a:pt x="9122523" y="1813581"/>
                  </a:moveTo>
                  <a:lnTo>
                    <a:pt x="9122182" y="1816100"/>
                  </a:lnTo>
                  <a:lnTo>
                    <a:pt x="9123429" y="1816100"/>
                  </a:lnTo>
                  <a:lnTo>
                    <a:pt x="9122523" y="1813581"/>
                  </a:lnTo>
                  <a:close/>
                </a:path>
                <a:path w="16372205" h="1841500">
                  <a:moveTo>
                    <a:pt x="9131470" y="1803400"/>
                  </a:moveTo>
                  <a:lnTo>
                    <a:pt x="9123900" y="1803400"/>
                  </a:lnTo>
                  <a:lnTo>
                    <a:pt x="9122526" y="1813560"/>
                  </a:lnTo>
                  <a:lnTo>
                    <a:pt x="9123429" y="1816100"/>
                  </a:lnTo>
                  <a:lnTo>
                    <a:pt x="9130381" y="1816100"/>
                  </a:lnTo>
                  <a:lnTo>
                    <a:pt x="9131470" y="1803400"/>
                  </a:lnTo>
                  <a:close/>
                </a:path>
                <a:path w="16372205" h="1841500">
                  <a:moveTo>
                    <a:pt x="9157312" y="1803400"/>
                  </a:moveTo>
                  <a:lnTo>
                    <a:pt x="9143344" y="1803400"/>
                  </a:lnTo>
                  <a:lnTo>
                    <a:pt x="9146067" y="1816100"/>
                  </a:lnTo>
                  <a:lnTo>
                    <a:pt x="9156380" y="1816100"/>
                  </a:lnTo>
                  <a:lnTo>
                    <a:pt x="9157312" y="1803400"/>
                  </a:lnTo>
                  <a:close/>
                </a:path>
                <a:path w="16372205" h="1841500">
                  <a:moveTo>
                    <a:pt x="9191008" y="1803400"/>
                  </a:moveTo>
                  <a:lnTo>
                    <a:pt x="9184097" y="1803400"/>
                  </a:lnTo>
                  <a:lnTo>
                    <a:pt x="9162548" y="1816100"/>
                  </a:lnTo>
                  <a:lnTo>
                    <a:pt x="9197081" y="1816100"/>
                  </a:lnTo>
                  <a:lnTo>
                    <a:pt x="9191008" y="1803400"/>
                  </a:lnTo>
                  <a:close/>
                </a:path>
                <a:path w="16372205" h="1841500">
                  <a:moveTo>
                    <a:pt x="9251425" y="1803400"/>
                  </a:moveTo>
                  <a:lnTo>
                    <a:pt x="9229436" y="1803400"/>
                  </a:lnTo>
                  <a:lnTo>
                    <a:pt x="9231844" y="1816100"/>
                  </a:lnTo>
                  <a:lnTo>
                    <a:pt x="9249330" y="1816100"/>
                  </a:lnTo>
                  <a:lnTo>
                    <a:pt x="9251425" y="1803400"/>
                  </a:lnTo>
                  <a:close/>
                </a:path>
                <a:path w="16372205" h="1841500">
                  <a:moveTo>
                    <a:pt x="9268283" y="1803400"/>
                  </a:moveTo>
                  <a:lnTo>
                    <a:pt x="9261372" y="1803400"/>
                  </a:lnTo>
                  <a:lnTo>
                    <a:pt x="9255508" y="1816100"/>
                  </a:lnTo>
                  <a:lnTo>
                    <a:pt x="9269225" y="1816100"/>
                  </a:lnTo>
                  <a:lnTo>
                    <a:pt x="9268283" y="1803400"/>
                  </a:lnTo>
                  <a:close/>
                </a:path>
                <a:path w="16372205" h="1841500">
                  <a:moveTo>
                    <a:pt x="9292052" y="1803400"/>
                  </a:moveTo>
                  <a:lnTo>
                    <a:pt x="9279801" y="1803400"/>
                  </a:lnTo>
                  <a:lnTo>
                    <a:pt x="9276764" y="1816100"/>
                  </a:lnTo>
                  <a:lnTo>
                    <a:pt x="9291842" y="1816100"/>
                  </a:lnTo>
                  <a:lnTo>
                    <a:pt x="9292052" y="1803400"/>
                  </a:lnTo>
                  <a:close/>
                </a:path>
                <a:path w="16372205" h="1841500">
                  <a:moveTo>
                    <a:pt x="9313098" y="1803400"/>
                  </a:moveTo>
                  <a:lnTo>
                    <a:pt x="9301371" y="1803400"/>
                  </a:lnTo>
                  <a:lnTo>
                    <a:pt x="9299591" y="1816100"/>
                  </a:lnTo>
                  <a:lnTo>
                    <a:pt x="9307863" y="1816100"/>
                  </a:lnTo>
                  <a:lnTo>
                    <a:pt x="9313098" y="1803400"/>
                  </a:lnTo>
                  <a:close/>
                </a:path>
                <a:path w="16372205" h="1841500">
                  <a:moveTo>
                    <a:pt x="9334563" y="1803400"/>
                  </a:moveTo>
                  <a:lnTo>
                    <a:pt x="9327443" y="1803400"/>
                  </a:lnTo>
                  <a:lnTo>
                    <a:pt x="9321580" y="1816100"/>
                  </a:lnTo>
                  <a:lnTo>
                    <a:pt x="9333202" y="1816100"/>
                  </a:lnTo>
                  <a:lnTo>
                    <a:pt x="9334563" y="1803400"/>
                  </a:lnTo>
                  <a:close/>
                </a:path>
                <a:path w="16372205" h="1841500">
                  <a:moveTo>
                    <a:pt x="9379379" y="1803400"/>
                  </a:moveTo>
                  <a:lnTo>
                    <a:pt x="9366186" y="1803400"/>
                  </a:lnTo>
                  <a:lnTo>
                    <a:pt x="9363882" y="1816100"/>
                  </a:lnTo>
                  <a:lnTo>
                    <a:pt x="9381787" y="1816100"/>
                  </a:lnTo>
                  <a:lnTo>
                    <a:pt x="9379379" y="1803400"/>
                  </a:lnTo>
                  <a:close/>
                </a:path>
                <a:path w="16372205" h="1841500">
                  <a:moveTo>
                    <a:pt x="9452047" y="1803400"/>
                  </a:moveTo>
                  <a:lnTo>
                    <a:pt x="9434770" y="1803400"/>
                  </a:lnTo>
                  <a:lnTo>
                    <a:pt x="9431838" y="1816100"/>
                  </a:lnTo>
                  <a:lnTo>
                    <a:pt x="9455712" y="1816100"/>
                  </a:lnTo>
                  <a:lnTo>
                    <a:pt x="9452047" y="1803400"/>
                  </a:lnTo>
                  <a:close/>
                </a:path>
                <a:path w="16372205" h="1841500">
                  <a:moveTo>
                    <a:pt x="9483669" y="1803400"/>
                  </a:moveTo>
                  <a:lnTo>
                    <a:pt x="9473512" y="1803400"/>
                  </a:lnTo>
                  <a:lnTo>
                    <a:pt x="9460214" y="1816100"/>
                  </a:lnTo>
                  <a:lnTo>
                    <a:pt x="9483669" y="1816100"/>
                  </a:lnTo>
                  <a:lnTo>
                    <a:pt x="9483669" y="1803400"/>
                  </a:lnTo>
                  <a:close/>
                </a:path>
                <a:path w="16372205" h="1841500">
                  <a:moveTo>
                    <a:pt x="9505134" y="1803400"/>
                  </a:moveTo>
                  <a:lnTo>
                    <a:pt x="9499166" y="1803400"/>
                  </a:lnTo>
                  <a:lnTo>
                    <a:pt x="9494977" y="1816100"/>
                  </a:lnTo>
                  <a:lnTo>
                    <a:pt x="9509846" y="1816100"/>
                  </a:lnTo>
                  <a:lnTo>
                    <a:pt x="9505134" y="1803400"/>
                  </a:lnTo>
                  <a:close/>
                </a:path>
                <a:path w="16372205" h="1841500">
                  <a:moveTo>
                    <a:pt x="9549635" y="1803400"/>
                  </a:moveTo>
                  <a:lnTo>
                    <a:pt x="9542620" y="1803400"/>
                  </a:lnTo>
                  <a:lnTo>
                    <a:pt x="9542949" y="1805214"/>
                  </a:lnTo>
                  <a:lnTo>
                    <a:pt x="9546808" y="1816100"/>
                  </a:lnTo>
                  <a:lnTo>
                    <a:pt x="9552567" y="1816100"/>
                  </a:lnTo>
                  <a:lnTo>
                    <a:pt x="9549635" y="1803400"/>
                  </a:lnTo>
                  <a:close/>
                </a:path>
                <a:path w="16372205" h="1841500">
                  <a:moveTo>
                    <a:pt x="9567855" y="1803400"/>
                  </a:moveTo>
                  <a:lnTo>
                    <a:pt x="9551939" y="1803400"/>
                  </a:lnTo>
                  <a:lnTo>
                    <a:pt x="9552567" y="1816100"/>
                  </a:lnTo>
                  <a:lnTo>
                    <a:pt x="9574347" y="1816100"/>
                  </a:lnTo>
                  <a:lnTo>
                    <a:pt x="9567855" y="1803400"/>
                  </a:lnTo>
                  <a:close/>
                </a:path>
                <a:path w="16372205" h="1841500">
                  <a:moveTo>
                    <a:pt x="9603142" y="1803400"/>
                  </a:moveTo>
                  <a:lnTo>
                    <a:pt x="9585551" y="1803400"/>
                  </a:lnTo>
                  <a:lnTo>
                    <a:pt x="9583771" y="1816100"/>
                  </a:lnTo>
                  <a:lnTo>
                    <a:pt x="9609634" y="1816100"/>
                  </a:lnTo>
                  <a:lnTo>
                    <a:pt x="9603142" y="1803400"/>
                  </a:lnTo>
                  <a:close/>
                </a:path>
                <a:path w="16372205" h="1841500">
                  <a:moveTo>
                    <a:pt x="9629633" y="1803400"/>
                  </a:moveTo>
                  <a:lnTo>
                    <a:pt x="9626073" y="1803400"/>
                  </a:lnTo>
                  <a:lnTo>
                    <a:pt x="9620000" y="1816100"/>
                  </a:lnTo>
                  <a:lnTo>
                    <a:pt x="9632565" y="1816100"/>
                  </a:lnTo>
                  <a:lnTo>
                    <a:pt x="9629633" y="1803400"/>
                  </a:lnTo>
                  <a:close/>
                </a:path>
                <a:path w="16372205" h="1841500">
                  <a:moveTo>
                    <a:pt x="9673297" y="1803400"/>
                  </a:moveTo>
                  <a:lnTo>
                    <a:pt x="9656753" y="1803400"/>
                  </a:lnTo>
                  <a:lnTo>
                    <a:pt x="9640732" y="1816100"/>
                  </a:lnTo>
                  <a:lnTo>
                    <a:pt x="9676647" y="1816100"/>
                  </a:lnTo>
                  <a:lnTo>
                    <a:pt x="9673297" y="1803400"/>
                  </a:lnTo>
                  <a:close/>
                </a:path>
                <a:path w="16372205" h="1841500">
                  <a:moveTo>
                    <a:pt x="9693715" y="1803400"/>
                  </a:moveTo>
                  <a:lnTo>
                    <a:pt x="9690155" y="1803400"/>
                  </a:lnTo>
                  <a:lnTo>
                    <a:pt x="9683663" y="1816100"/>
                  </a:lnTo>
                  <a:lnTo>
                    <a:pt x="9696123" y="1816100"/>
                  </a:lnTo>
                  <a:lnTo>
                    <a:pt x="9693715" y="1803400"/>
                  </a:lnTo>
                  <a:close/>
                </a:path>
                <a:path w="16372205" h="1841500">
                  <a:moveTo>
                    <a:pt x="9729944" y="1803400"/>
                  </a:moveTo>
                  <a:lnTo>
                    <a:pt x="9722510" y="1803400"/>
                  </a:lnTo>
                  <a:lnTo>
                    <a:pt x="9721358" y="1816100"/>
                  </a:lnTo>
                  <a:lnTo>
                    <a:pt x="9727326" y="1816100"/>
                  </a:lnTo>
                  <a:lnTo>
                    <a:pt x="9729944" y="1803400"/>
                  </a:lnTo>
                  <a:close/>
                </a:path>
                <a:path w="16372205" h="1841500">
                  <a:moveTo>
                    <a:pt x="9792455" y="1803400"/>
                  </a:moveTo>
                  <a:lnTo>
                    <a:pt x="9778424" y="1803400"/>
                  </a:lnTo>
                  <a:lnTo>
                    <a:pt x="9781251" y="1816100"/>
                  </a:lnTo>
                  <a:lnTo>
                    <a:pt x="9791932" y="1816100"/>
                  </a:lnTo>
                  <a:lnTo>
                    <a:pt x="9792455" y="1803400"/>
                  </a:lnTo>
                  <a:close/>
                </a:path>
                <a:path w="16372205" h="1841500">
                  <a:moveTo>
                    <a:pt x="9829103" y="1803400"/>
                  </a:moveTo>
                  <a:lnTo>
                    <a:pt x="9819261" y="1803400"/>
                  </a:lnTo>
                  <a:lnTo>
                    <a:pt x="9797691" y="1816100"/>
                  </a:lnTo>
                  <a:lnTo>
                    <a:pt x="9832245" y="1816100"/>
                  </a:lnTo>
                  <a:lnTo>
                    <a:pt x="9829103" y="1803400"/>
                  </a:lnTo>
                  <a:close/>
                </a:path>
                <a:path w="16372205" h="1841500">
                  <a:moveTo>
                    <a:pt x="9886589" y="1803400"/>
                  </a:moveTo>
                  <a:lnTo>
                    <a:pt x="9864600" y="1803400"/>
                  </a:lnTo>
                  <a:lnTo>
                    <a:pt x="9867008" y="1816100"/>
                  </a:lnTo>
                  <a:lnTo>
                    <a:pt x="9884494" y="1816100"/>
                  </a:lnTo>
                  <a:lnTo>
                    <a:pt x="9886589" y="1803400"/>
                  </a:lnTo>
                  <a:close/>
                </a:path>
                <a:path w="16372205" h="1841500">
                  <a:moveTo>
                    <a:pt x="9903342" y="1803400"/>
                  </a:moveTo>
                  <a:lnTo>
                    <a:pt x="9896536" y="1803400"/>
                  </a:lnTo>
                  <a:lnTo>
                    <a:pt x="9890672" y="1816100"/>
                  </a:lnTo>
                  <a:lnTo>
                    <a:pt x="9904284" y="1816100"/>
                  </a:lnTo>
                  <a:lnTo>
                    <a:pt x="9903342" y="1803400"/>
                  </a:lnTo>
                  <a:close/>
                </a:path>
                <a:path w="16372205" h="1841500">
                  <a:moveTo>
                    <a:pt x="9927216" y="1803400"/>
                  </a:moveTo>
                  <a:lnTo>
                    <a:pt x="9918001" y="1803400"/>
                  </a:lnTo>
                  <a:lnTo>
                    <a:pt x="9911928" y="1816100"/>
                  </a:lnTo>
                  <a:lnTo>
                    <a:pt x="9927006" y="1816100"/>
                  </a:lnTo>
                  <a:lnTo>
                    <a:pt x="9927216" y="1803400"/>
                  </a:lnTo>
                  <a:close/>
                </a:path>
                <a:path w="16372205" h="1841500">
                  <a:moveTo>
                    <a:pt x="9948157" y="1803400"/>
                  </a:moveTo>
                  <a:lnTo>
                    <a:pt x="9936430" y="1803400"/>
                  </a:lnTo>
                  <a:lnTo>
                    <a:pt x="9934755" y="1816100"/>
                  </a:lnTo>
                  <a:lnTo>
                    <a:pt x="9943027" y="1816100"/>
                  </a:lnTo>
                  <a:lnTo>
                    <a:pt x="9948157" y="1803400"/>
                  </a:lnTo>
                  <a:close/>
                </a:path>
                <a:path w="16372205" h="1841500">
                  <a:moveTo>
                    <a:pt x="9969727" y="1803400"/>
                  </a:moveTo>
                  <a:lnTo>
                    <a:pt x="9962502" y="1803400"/>
                  </a:lnTo>
                  <a:lnTo>
                    <a:pt x="9956639" y="1816100"/>
                  </a:lnTo>
                  <a:lnTo>
                    <a:pt x="9968366" y="1816100"/>
                  </a:lnTo>
                  <a:lnTo>
                    <a:pt x="9969727" y="1803400"/>
                  </a:lnTo>
                  <a:close/>
                </a:path>
                <a:path w="16372205" h="1841500">
                  <a:moveTo>
                    <a:pt x="10014438" y="1803400"/>
                  </a:moveTo>
                  <a:lnTo>
                    <a:pt x="10001349" y="1803400"/>
                  </a:lnTo>
                  <a:lnTo>
                    <a:pt x="9996638" y="1816100"/>
                  </a:lnTo>
                  <a:lnTo>
                    <a:pt x="10016846" y="1816100"/>
                  </a:lnTo>
                  <a:lnTo>
                    <a:pt x="10014438" y="1803400"/>
                  </a:lnTo>
                  <a:close/>
                </a:path>
                <a:path w="16372205" h="1841500">
                  <a:moveTo>
                    <a:pt x="10087211" y="1803400"/>
                  </a:moveTo>
                  <a:lnTo>
                    <a:pt x="10069934" y="1803400"/>
                  </a:lnTo>
                  <a:lnTo>
                    <a:pt x="10066897" y="1816100"/>
                  </a:lnTo>
                  <a:lnTo>
                    <a:pt x="10090771" y="1816100"/>
                  </a:lnTo>
                  <a:lnTo>
                    <a:pt x="10087211" y="1803400"/>
                  </a:lnTo>
                  <a:close/>
                </a:path>
                <a:path w="16372205" h="1841500">
                  <a:moveTo>
                    <a:pt x="10118833" y="1803400"/>
                  </a:moveTo>
                  <a:lnTo>
                    <a:pt x="10108676" y="1803400"/>
                  </a:lnTo>
                  <a:lnTo>
                    <a:pt x="10095273" y="1816100"/>
                  </a:lnTo>
                  <a:lnTo>
                    <a:pt x="10118833" y="1816100"/>
                  </a:lnTo>
                  <a:lnTo>
                    <a:pt x="10118833" y="1803400"/>
                  </a:lnTo>
                  <a:close/>
                </a:path>
                <a:path w="16372205" h="1841500">
                  <a:moveTo>
                    <a:pt x="10140298" y="1803400"/>
                  </a:moveTo>
                  <a:lnTo>
                    <a:pt x="10134225" y="1803400"/>
                  </a:lnTo>
                  <a:lnTo>
                    <a:pt x="10130141" y="1816100"/>
                  </a:lnTo>
                  <a:lnTo>
                    <a:pt x="10145010" y="1816100"/>
                  </a:lnTo>
                  <a:lnTo>
                    <a:pt x="10140298" y="1803400"/>
                  </a:lnTo>
                  <a:close/>
                </a:path>
                <a:path w="16372205" h="1841500">
                  <a:moveTo>
                    <a:pt x="10191187" y="1803400"/>
                  </a:moveTo>
                  <a:lnTo>
                    <a:pt x="10182496" y="1803400"/>
                  </a:lnTo>
                  <a:lnTo>
                    <a:pt x="10180313" y="1811421"/>
                  </a:lnTo>
                  <a:lnTo>
                    <a:pt x="10180327" y="1811565"/>
                  </a:lnTo>
                  <a:lnTo>
                    <a:pt x="10181972" y="1816100"/>
                  </a:lnTo>
                  <a:lnTo>
                    <a:pt x="10188883" y="1816100"/>
                  </a:lnTo>
                  <a:lnTo>
                    <a:pt x="10191187" y="1803400"/>
                  </a:lnTo>
                  <a:close/>
                </a:path>
                <a:path w="16372205" h="1841500">
                  <a:moveTo>
                    <a:pt x="10215898" y="1803400"/>
                  </a:moveTo>
                  <a:lnTo>
                    <a:pt x="10201867" y="1803400"/>
                  </a:lnTo>
                  <a:lnTo>
                    <a:pt x="10204589" y="1816100"/>
                  </a:lnTo>
                  <a:lnTo>
                    <a:pt x="10215374" y="1816100"/>
                  </a:lnTo>
                  <a:lnTo>
                    <a:pt x="10215898" y="1803400"/>
                  </a:lnTo>
                  <a:close/>
                </a:path>
                <a:path w="16372205" h="1841500">
                  <a:moveTo>
                    <a:pt x="10252546" y="1803400"/>
                  </a:moveTo>
                  <a:lnTo>
                    <a:pt x="10242599" y="1803400"/>
                  </a:lnTo>
                  <a:lnTo>
                    <a:pt x="10221133" y="1816100"/>
                  </a:lnTo>
                  <a:lnTo>
                    <a:pt x="10255687" y="1816100"/>
                  </a:lnTo>
                  <a:lnTo>
                    <a:pt x="10252546" y="1803400"/>
                  </a:lnTo>
                  <a:close/>
                </a:path>
                <a:path w="16372205" h="1841500">
                  <a:moveTo>
                    <a:pt x="10310031" y="1803400"/>
                  </a:moveTo>
                  <a:lnTo>
                    <a:pt x="10287938" y="1803400"/>
                  </a:lnTo>
                  <a:lnTo>
                    <a:pt x="10290451" y="1816100"/>
                  </a:lnTo>
                  <a:lnTo>
                    <a:pt x="10307937" y="1816100"/>
                  </a:lnTo>
                  <a:lnTo>
                    <a:pt x="10310031" y="1803400"/>
                  </a:lnTo>
                  <a:close/>
                </a:path>
                <a:path w="16372205" h="1841500">
                  <a:moveTo>
                    <a:pt x="10326785" y="1803400"/>
                  </a:moveTo>
                  <a:lnTo>
                    <a:pt x="10319874" y="1803400"/>
                  </a:lnTo>
                  <a:lnTo>
                    <a:pt x="10314010" y="1816100"/>
                  </a:lnTo>
                  <a:lnTo>
                    <a:pt x="10327727" y="1816100"/>
                  </a:lnTo>
                  <a:lnTo>
                    <a:pt x="10326785" y="1803400"/>
                  </a:lnTo>
                  <a:close/>
                </a:path>
                <a:path w="16372205" h="1841500">
                  <a:moveTo>
                    <a:pt x="10350553" y="1803400"/>
                  </a:moveTo>
                  <a:lnTo>
                    <a:pt x="10338303" y="1803400"/>
                  </a:lnTo>
                  <a:lnTo>
                    <a:pt x="10335266" y="1816100"/>
                  </a:lnTo>
                  <a:lnTo>
                    <a:pt x="10350344" y="1816100"/>
                  </a:lnTo>
                  <a:lnTo>
                    <a:pt x="10350553" y="1803400"/>
                  </a:lnTo>
                  <a:close/>
                </a:path>
                <a:path w="16372205" h="1841500">
                  <a:moveTo>
                    <a:pt x="10371600" y="1803400"/>
                  </a:moveTo>
                  <a:lnTo>
                    <a:pt x="10359873" y="1803400"/>
                  </a:lnTo>
                  <a:lnTo>
                    <a:pt x="10358197" y="1816100"/>
                  </a:lnTo>
                  <a:lnTo>
                    <a:pt x="10366469" y="1816100"/>
                  </a:lnTo>
                  <a:lnTo>
                    <a:pt x="10371600" y="1803400"/>
                  </a:lnTo>
                  <a:close/>
                </a:path>
                <a:path w="16372205" h="1841500">
                  <a:moveTo>
                    <a:pt x="10389400" y="1803400"/>
                  </a:moveTo>
                  <a:lnTo>
                    <a:pt x="10385945" y="1803400"/>
                  </a:lnTo>
                  <a:lnTo>
                    <a:pt x="10380081" y="1816100"/>
                  </a:lnTo>
                  <a:lnTo>
                    <a:pt x="10391704" y="1816100"/>
                  </a:lnTo>
                  <a:lnTo>
                    <a:pt x="10391693" y="1815488"/>
                  </a:lnTo>
                  <a:lnTo>
                    <a:pt x="10389400" y="1803400"/>
                  </a:lnTo>
                  <a:close/>
                </a:path>
                <a:path w="16372205" h="1841500">
                  <a:moveTo>
                    <a:pt x="10414740" y="1803400"/>
                  </a:moveTo>
                  <a:lnTo>
                    <a:pt x="10398824" y="1803400"/>
                  </a:lnTo>
                  <a:lnTo>
                    <a:pt x="10399452" y="1816100"/>
                  </a:lnTo>
                  <a:lnTo>
                    <a:pt x="10418300" y="1816100"/>
                  </a:lnTo>
                  <a:lnTo>
                    <a:pt x="10414740" y="1803400"/>
                  </a:lnTo>
                  <a:close/>
                </a:path>
                <a:path w="16372205" h="1841500">
                  <a:moveTo>
                    <a:pt x="10450027" y="1803400"/>
                  </a:moveTo>
                  <a:lnTo>
                    <a:pt x="10432331" y="1803400"/>
                  </a:lnTo>
                  <a:lnTo>
                    <a:pt x="10430551" y="1816100"/>
                  </a:lnTo>
                  <a:lnTo>
                    <a:pt x="10456519" y="1816100"/>
                  </a:lnTo>
                  <a:lnTo>
                    <a:pt x="10450027" y="1803400"/>
                  </a:lnTo>
                  <a:close/>
                </a:path>
                <a:path w="16372205" h="1841500">
                  <a:moveTo>
                    <a:pt x="10476413" y="1803400"/>
                  </a:moveTo>
                  <a:lnTo>
                    <a:pt x="10472958" y="1803400"/>
                  </a:lnTo>
                  <a:lnTo>
                    <a:pt x="10466885" y="1816100"/>
                  </a:lnTo>
                  <a:lnTo>
                    <a:pt x="10479450" y="1816100"/>
                  </a:lnTo>
                  <a:lnTo>
                    <a:pt x="10476413" y="1803400"/>
                  </a:lnTo>
                  <a:close/>
                </a:path>
                <a:path w="16372205" h="1841500">
                  <a:moveTo>
                    <a:pt x="10520077" y="1803400"/>
                  </a:moveTo>
                  <a:lnTo>
                    <a:pt x="10503533" y="1803400"/>
                  </a:lnTo>
                  <a:lnTo>
                    <a:pt x="10487513" y="1816100"/>
                  </a:lnTo>
                  <a:lnTo>
                    <a:pt x="10523532" y="1816100"/>
                  </a:lnTo>
                  <a:lnTo>
                    <a:pt x="10520077" y="1803400"/>
                  </a:lnTo>
                  <a:close/>
                </a:path>
                <a:path w="16372205" h="1841500">
                  <a:moveTo>
                    <a:pt x="10540495" y="1803400"/>
                  </a:moveTo>
                  <a:lnTo>
                    <a:pt x="10537040" y="1803400"/>
                  </a:lnTo>
                  <a:lnTo>
                    <a:pt x="10530548" y="1816100"/>
                  </a:lnTo>
                  <a:lnTo>
                    <a:pt x="10542904" y="1816100"/>
                  </a:lnTo>
                  <a:lnTo>
                    <a:pt x="10540495" y="1803400"/>
                  </a:lnTo>
                  <a:close/>
                </a:path>
                <a:path w="16372205" h="1841500">
                  <a:moveTo>
                    <a:pt x="10576829" y="1803400"/>
                  </a:moveTo>
                  <a:lnTo>
                    <a:pt x="10569395" y="1803400"/>
                  </a:lnTo>
                  <a:lnTo>
                    <a:pt x="10568138" y="1816100"/>
                  </a:lnTo>
                  <a:lnTo>
                    <a:pt x="10574107" y="1816100"/>
                  </a:lnTo>
                  <a:lnTo>
                    <a:pt x="10576829" y="1803400"/>
                  </a:lnTo>
                  <a:close/>
                </a:path>
                <a:path w="16372205" h="1841500">
                  <a:moveTo>
                    <a:pt x="10600493" y="1803400"/>
                  </a:moveTo>
                  <a:lnTo>
                    <a:pt x="10586044" y="1803400"/>
                  </a:lnTo>
                  <a:lnTo>
                    <a:pt x="10588243" y="1816100"/>
                  </a:lnTo>
                  <a:lnTo>
                    <a:pt x="10604158" y="1816100"/>
                  </a:lnTo>
                  <a:lnTo>
                    <a:pt x="10604471" y="1813732"/>
                  </a:lnTo>
                  <a:lnTo>
                    <a:pt x="10604457" y="1813560"/>
                  </a:lnTo>
                  <a:lnTo>
                    <a:pt x="10600493" y="1803400"/>
                  </a:lnTo>
                  <a:close/>
                </a:path>
                <a:path w="16372205" h="1841500">
                  <a:moveTo>
                    <a:pt x="10639236" y="1803400"/>
                  </a:moveTo>
                  <a:lnTo>
                    <a:pt x="10625309" y="1803400"/>
                  </a:lnTo>
                  <a:lnTo>
                    <a:pt x="10628032" y="1816100"/>
                  </a:lnTo>
                  <a:lnTo>
                    <a:pt x="10638817" y="1816100"/>
                  </a:lnTo>
                  <a:lnTo>
                    <a:pt x="10639236" y="1803400"/>
                  </a:lnTo>
                  <a:close/>
                </a:path>
                <a:path w="16372205" h="1841500">
                  <a:moveTo>
                    <a:pt x="10675989" y="1803400"/>
                  </a:moveTo>
                  <a:lnTo>
                    <a:pt x="10666041" y="1803400"/>
                  </a:lnTo>
                  <a:lnTo>
                    <a:pt x="10644471" y="1816100"/>
                  </a:lnTo>
                  <a:lnTo>
                    <a:pt x="10679130" y="1816100"/>
                  </a:lnTo>
                  <a:lnTo>
                    <a:pt x="10675989" y="1803400"/>
                  </a:lnTo>
                  <a:close/>
                </a:path>
                <a:path w="16372205" h="1841500">
                  <a:moveTo>
                    <a:pt x="10733474" y="1803400"/>
                  </a:moveTo>
                  <a:lnTo>
                    <a:pt x="10711380" y="1803400"/>
                  </a:lnTo>
                  <a:lnTo>
                    <a:pt x="10713788" y="1816100"/>
                  </a:lnTo>
                  <a:lnTo>
                    <a:pt x="10731275" y="1816100"/>
                  </a:lnTo>
                  <a:lnTo>
                    <a:pt x="10733474" y="1803400"/>
                  </a:lnTo>
                  <a:close/>
                </a:path>
                <a:path w="16372205" h="1841500">
                  <a:moveTo>
                    <a:pt x="10750227" y="1803400"/>
                  </a:moveTo>
                  <a:lnTo>
                    <a:pt x="10743316" y="1803400"/>
                  </a:lnTo>
                  <a:lnTo>
                    <a:pt x="10737453" y="1816100"/>
                  </a:lnTo>
                  <a:lnTo>
                    <a:pt x="10751170" y="1816100"/>
                  </a:lnTo>
                  <a:lnTo>
                    <a:pt x="10750227" y="1803400"/>
                  </a:lnTo>
                  <a:close/>
                </a:path>
                <a:path w="16372205" h="1841500">
                  <a:moveTo>
                    <a:pt x="10773996" y="1803400"/>
                  </a:moveTo>
                  <a:lnTo>
                    <a:pt x="10761745" y="1803400"/>
                  </a:lnTo>
                  <a:lnTo>
                    <a:pt x="10758709" y="1816100"/>
                  </a:lnTo>
                  <a:lnTo>
                    <a:pt x="10773787" y="1816100"/>
                  </a:lnTo>
                  <a:lnTo>
                    <a:pt x="10773996" y="1803400"/>
                  </a:lnTo>
                  <a:close/>
                </a:path>
                <a:path w="16372205" h="1841500">
                  <a:moveTo>
                    <a:pt x="10795043" y="1803400"/>
                  </a:moveTo>
                  <a:lnTo>
                    <a:pt x="10783315" y="1803400"/>
                  </a:lnTo>
                  <a:lnTo>
                    <a:pt x="10781640" y="1816100"/>
                  </a:lnTo>
                  <a:lnTo>
                    <a:pt x="10789912" y="1816100"/>
                  </a:lnTo>
                  <a:lnTo>
                    <a:pt x="10795043" y="1803400"/>
                  </a:lnTo>
                  <a:close/>
                </a:path>
                <a:path w="16372205" h="1841500">
                  <a:moveTo>
                    <a:pt x="10812843" y="1803400"/>
                  </a:moveTo>
                  <a:lnTo>
                    <a:pt x="10809388" y="1803400"/>
                  </a:lnTo>
                  <a:lnTo>
                    <a:pt x="10803524" y="1816100"/>
                  </a:lnTo>
                  <a:lnTo>
                    <a:pt x="10815147" y="1816100"/>
                  </a:lnTo>
                  <a:lnTo>
                    <a:pt x="10812843" y="1803400"/>
                  </a:lnTo>
                  <a:close/>
                </a:path>
                <a:path w="16372205" h="1841500">
                  <a:moveTo>
                    <a:pt x="10816508" y="1803400"/>
                  </a:moveTo>
                  <a:lnTo>
                    <a:pt x="10812843" y="1803400"/>
                  </a:lnTo>
                  <a:lnTo>
                    <a:pt x="10815147" y="1816100"/>
                  </a:lnTo>
                  <a:lnTo>
                    <a:pt x="10816508" y="1803400"/>
                  </a:lnTo>
                  <a:close/>
                </a:path>
                <a:path w="16372205" h="1841500">
                  <a:moveTo>
                    <a:pt x="10838183" y="1803400"/>
                  </a:moveTo>
                  <a:lnTo>
                    <a:pt x="10822162" y="1803400"/>
                  </a:lnTo>
                  <a:lnTo>
                    <a:pt x="10822790" y="1816100"/>
                  </a:lnTo>
                  <a:lnTo>
                    <a:pt x="10841638" y="1816100"/>
                  </a:lnTo>
                  <a:lnTo>
                    <a:pt x="10838183" y="1803400"/>
                  </a:lnTo>
                  <a:close/>
                </a:path>
                <a:path w="16372205" h="1841500">
                  <a:moveTo>
                    <a:pt x="10873365" y="1803400"/>
                  </a:moveTo>
                  <a:lnTo>
                    <a:pt x="10855774" y="1803400"/>
                  </a:lnTo>
                  <a:lnTo>
                    <a:pt x="10853994" y="1816100"/>
                  </a:lnTo>
                  <a:lnTo>
                    <a:pt x="10879857" y="1816100"/>
                  </a:lnTo>
                  <a:lnTo>
                    <a:pt x="10873365" y="1803400"/>
                  </a:lnTo>
                  <a:close/>
                </a:path>
                <a:path w="16372205" h="1841500">
                  <a:moveTo>
                    <a:pt x="10899856" y="1803400"/>
                  </a:moveTo>
                  <a:lnTo>
                    <a:pt x="10896401" y="1803400"/>
                  </a:lnTo>
                  <a:lnTo>
                    <a:pt x="10890223" y="1816100"/>
                  </a:lnTo>
                  <a:lnTo>
                    <a:pt x="10902893" y="1816100"/>
                  </a:lnTo>
                  <a:lnTo>
                    <a:pt x="10899856" y="1803400"/>
                  </a:lnTo>
                  <a:close/>
                </a:path>
                <a:path w="16372205" h="1841500">
                  <a:moveTo>
                    <a:pt x="10943520" y="1803400"/>
                  </a:moveTo>
                  <a:lnTo>
                    <a:pt x="10926976" y="1803400"/>
                  </a:lnTo>
                  <a:lnTo>
                    <a:pt x="10910955" y="1816100"/>
                  </a:lnTo>
                  <a:lnTo>
                    <a:pt x="10946975" y="1816100"/>
                  </a:lnTo>
                  <a:lnTo>
                    <a:pt x="10943520" y="1803400"/>
                  </a:lnTo>
                  <a:close/>
                </a:path>
                <a:path w="16372205" h="1841500">
                  <a:moveTo>
                    <a:pt x="10963938" y="1803400"/>
                  </a:moveTo>
                  <a:lnTo>
                    <a:pt x="10960483" y="1803400"/>
                  </a:lnTo>
                  <a:lnTo>
                    <a:pt x="10953991" y="1816100"/>
                  </a:lnTo>
                  <a:lnTo>
                    <a:pt x="10966346" y="1816100"/>
                  </a:lnTo>
                  <a:lnTo>
                    <a:pt x="10963938" y="1803400"/>
                  </a:lnTo>
                  <a:close/>
                </a:path>
                <a:path w="16372205" h="1841500">
                  <a:moveTo>
                    <a:pt x="11000167" y="1803400"/>
                  </a:moveTo>
                  <a:lnTo>
                    <a:pt x="10992838" y="1803400"/>
                  </a:lnTo>
                  <a:lnTo>
                    <a:pt x="10991581" y="1816100"/>
                  </a:lnTo>
                  <a:lnTo>
                    <a:pt x="10997549" y="1816100"/>
                  </a:lnTo>
                  <a:lnTo>
                    <a:pt x="11000167" y="1803400"/>
                  </a:lnTo>
                  <a:close/>
                </a:path>
                <a:path w="16372205" h="1841500">
                  <a:moveTo>
                    <a:pt x="11023936" y="1803400"/>
                  </a:moveTo>
                  <a:lnTo>
                    <a:pt x="11009382" y="1803400"/>
                  </a:lnTo>
                  <a:lnTo>
                    <a:pt x="11011685" y="1816100"/>
                  </a:lnTo>
                  <a:lnTo>
                    <a:pt x="11028334" y="1816100"/>
                  </a:lnTo>
                  <a:lnTo>
                    <a:pt x="11028652" y="1815488"/>
                  </a:lnTo>
                  <a:lnTo>
                    <a:pt x="11023936" y="1803400"/>
                  </a:lnTo>
                  <a:close/>
                </a:path>
                <a:path w="16372205" h="1841500">
                  <a:moveTo>
                    <a:pt x="11073045" y="1803400"/>
                  </a:moveTo>
                  <a:lnTo>
                    <a:pt x="11059851" y="1803400"/>
                  </a:lnTo>
                  <a:lnTo>
                    <a:pt x="11055139" y="1816100"/>
                  </a:lnTo>
                  <a:lnTo>
                    <a:pt x="11075453" y="1816100"/>
                  </a:lnTo>
                  <a:lnTo>
                    <a:pt x="11073045" y="1803400"/>
                  </a:lnTo>
                  <a:close/>
                </a:path>
                <a:path w="16372205" h="1841500">
                  <a:moveTo>
                    <a:pt x="11145712" y="1803400"/>
                  </a:moveTo>
                  <a:lnTo>
                    <a:pt x="11128436" y="1803400"/>
                  </a:lnTo>
                  <a:lnTo>
                    <a:pt x="11125504" y="1816100"/>
                  </a:lnTo>
                  <a:lnTo>
                    <a:pt x="11149377" y="1816100"/>
                  </a:lnTo>
                  <a:lnTo>
                    <a:pt x="11145712" y="1803400"/>
                  </a:lnTo>
                  <a:close/>
                </a:path>
                <a:path w="16372205" h="1841500">
                  <a:moveTo>
                    <a:pt x="11177335" y="1803400"/>
                  </a:moveTo>
                  <a:lnTo>
                    <a:pt x="11167178" y="1803400"/>
                  </a:lnTo>
                  <a:lnTo>
                    <a:pt x="11153880" y="1816100"/>
                  </a:lnTo>
                  <a:lnTo>
                    <a:pt x="11177335" y="1816100"/>
                  </a:lnTo>
                  <a:lnTo>
                    <a:pt x="11177335" y="1803400"/>
                  </a:lnTo>
                  <a:close/>
                </a:path>
                <a:path w="16372205" h="1841500">
                  <a:moveTo>
                    <a:pt x="11198800" y="1803400"/>
                  </a:moveTo>
                  <a:lnTo>
                    <a:pt x="11192831" y="1803400"/>
                  </a:lnTo>
                  <a:lnTo>
                    <a:pt x="11188643" y="1816100"/>
                  </a:lnTo>
                  <a:lnTo>
                    <a:pt x="11203512" y="1816100"/>
                  </a:lnTo>
                  <a:lnTo>
                    <a:pt x="11198800" y="1803400"/>
                  </a:lnTo>
                  <a:close/>
                </a:path>
                <a:path w="16372205" h="1841500">
                  <a:moveTo>
                    <a:pt x="11248537" y="1803400"/>
                  </a:moveTo>
                  <a:lnTo>
                    <a:pt x="11240998" y="1803400"/>
                  </a:lnTo>
                  <a:lnTo>
                    <a:pt x="11239635" y="1813732"/>
                  </a:lnTo>
                  <a:lnTo>
                    <a:pt x="11240474" y="1816100"/>
                  </a:lnTo>
                  <a:lnTo>
                    <a:pt x="11247489" y="1816100"/>
                  </a:lnTo>
                  <a:lnTo>
                    <a:pt x="11248537" y="1803400"/>
                  </a:lnTo>
                  <a:close/>
                </a:path>
                <a:path w="16372205" h="1841500">
                  <a:moveTo>
                    <a:pt x="11274400" y="1803400"/>
                  </a:moveTo>
                  <a:lnTo>
                    <a:pt x="11260369" y="1803400"/>
                  </a:lnTo>
                  <a:lnTo>
                    <a:pt x="11263196" y="1816100"/>
                  </a:lnTo>
                  <a:lnTo>
                    <a:pt x="11273981" y="1816100"/>
                  </a:lnTo>
                  <a:lnTo>
                    <a:pt x="11274400" y="1803400"/>
                  </a:lnTo>
                  <a:close/>
                </a:path>
                <a:path w="16372205" h="1841500">
                  <a:moveTo>
                    <a:pt x="11311048" y="1803400"/>
                  </a:moveTo>
                  <a:lnTo>
                    <a:pt x="11301205" y="1803400"/>
                  </a:lnTo>
                  <a:lnTo>
                    <a:pt x="11279635" y="1816100"/>
                  </a:lnTo>
                  <a:lnTo>
                    <a:pt x="11314189" y="1816100"/>
                  </a:lnTo>
                  <a:lnTo>
                    <a:pt x="11311048" y="1803400"/>
                  </a:lnTo>
                  <a:close/>
                </a:path>
                <a:path w="16372205" h="1841500">
                  <a:moveTo>
                    <a:pt x="11368533" y="1803400"/>
                  </a:moveTo>
                  <a:lnTo>
                    <a:pt x="11346544" y="1803400"/>
                  </a:lnTo>
                  <a:lnTo>
                    <a:pt x="11348952" y="1816100"/>
                  </a:lnTo>
                  <a:lnTo>
                    <a:pt x="11366439" y="1816100"/>
                  </a:lnTo>
                  <a:lnTo>
                    <a:pt x="11368533" y="1803400"/>
                  </a:lnTo>
                  <a:close/>
                </a:path>
                <a:path w="16372205" h="1841500">
                  <a:moveTo>
                    <a:pt x="11385286" y="1803400"/>
                  </a:moveTo>
                  <a:lnTo>
                    <a:pt x="11378480" y="1803400"/>
                  </a:lnTo>
                  <a:lnTo>
                    <a:pt x="11372617" y="1816100"/>
                  </a:lnTo>
                  <a:lnTo>
                    <a:pt x="11386229" y="1816100"/>
                  </a:lnTo>
                  <a:lnTo>
                    <a:pt x="11385286" y="1803400"/>
                  </a:lnTo>
                  <a:close/>
                </a:path>
                <a:path w="16372205" h="1841500">
                  <a:moveTo>
                    <a:pt x="11409160" y="1803400"/>
                  </a:moveTo>
                  <a:lnTo>
                    <a:pt x="11396909" y="1803400"/>
                  </a:lnTo>
                  <a:lnTo>
                    <a:pt x="11393872" y="1816100"/>
                  </a:lnTo>
                  <a:lnTo>
                    <a:pt x="11408951" y="1816100"/>
                  </a:lnTo>
                  <a:lnTo>
                    <a:pt x="11409160" y="1803400"/>
                  </a:lnTo>
                  <a:close/>
                </a:path>
                <a:path w="16372205" h="1841500">
                  <a:moveTo>
                    <a:pt x="11430102" y="1803400"/>
                  </a:moveTo>
                  <a:lnTo>
                    <a:pt x="11418479" y="1803400"/>
                  </a:lnTo>
                  <a:lnTo>
                    <a:pt x="11416699" y="1816100"/>
                  </a:lnTo>
                  <a:lnTo>
                    <a:pt x="11424971" y="1816100"/>
                  </a:lnTo>
                  <a:lnTo>
                    <a:pt x="11430102" y="1803400"/>
                  </a:lnTo>
                  <a:close/>
                </a:path>
                <a:path w="16372205" h="1841500">
                  <a:moveTo>
                    <a:pt x="11451672" y="1803400"/>
                  </a:moveTo>
                  <a:lnTo>
                    <a:pt x="11444552" y="1803400"/>
                  </a:lnTo>
                  <a:lnTo>
                    <a:pt x="11438688" y="1816100"/>
                  </a:lnTo>
                  <a:lnTo>
                    <a:pt x="11450311" y="1816100"/>
                  </a:lnTo>
                  <a:lnTo>
                    <a:pt x="11451672" y="1803400"/>
                  </a:lnTo>
                  <a:close/>
                </a:path>
                <a:path w="16372205" h="1841500">
                  <a:moveTo>
                    <a:pt x="11496487" y="1803400"/>
                  </a:moveTo>
                  <a:lnTo>
                    <a:pt x="11483294" y="1803400"/>
                  </a:lnTo>
                  <a:lnTo>
                    <a:pt x="11478582" y="1816100"/>
                  </a:lnTo>
                  <a:lnTo>
                    <a:pt x="11498895" y="1816100"/>
                  </a:lnTo>
                  <a:lnTo>
                    <a:pt x="11496487" y="1803400"/>
                  </a:lnTo>
                  <a:close/>
                </a:path>
                <a:path w="16372205" h="1841500">
                  <a:moveTo>
                    <a:pt x="11569155" y="1803400"/>
                  </a:moveTo>
                  <a:lnTo>
                    <a:pt x="11551878" y="1803400"/>
                  </a:lnTo>
                  <a:lnTo>
                    <a:pt x="11548842" y="1816100"/>
                  </a:lnTo>
                  <a:lnTo>
                    <a:pt x="11572820" y="1816100"/>
                  </a:lnTo>
                  <a:lnTo>
                    <a:pt x="11569155" y="1803400"/>
                  </a:lnTo>
                  <a:close/>
                </a:path>
                <a:path w="16372205" h="1841500">
                  <a:moveTo>
                    <a:pt x="11600777" y="1803400"/>
                  </a:moveTo>
                  <a:lnTo>
                    <a:pt x="11590620" y="1803400"/>
                  </a:lnTo>
                  <a:lnTo>
                    <a:pt x="11577218" y="1816100"/>
                  </a:lnTo>
                  <a:lnTo>
                    <a:pt x="11600777" y="1816100"/>
                  </a:lnTo>
                  <a:lnTo>
                    <a:pt x="11600777" y="1803400"/>
                  </a:lnTo>
                  <a:close/>
                </a:path>
                <a:path w="16372205" h="1841500">
                  <a:moveTo>
                    <a:pt x="11622242" y="1803400"/>
                  </a:moveTo>
                  <a:lnTo>
                    <a:pt x="11616274" y="1803400"/>
                  </a:lnTo>
                  <a:lnTo>
                    <a:pt x="11612086" y="1816100"/>
                  </a:lnTo>
                  <a:lnTo>
                    <a:pt x="11626954" y="1816100"/>
                  </a:lnTo>
                  <a:lnTo>
                    <a:pt x="11622242" y="1803400"/>
                  </a:lnTo>
                  <a:close/>
                </a:path>
                <a:path w="16372205" h="1841500">
                  <a:moveTo>
                    <a:pt x="11666744" y="1803400"/>
                  </a:moveTo>
                  <a:lnTo>
                    <a:pt x="11659624" y="1803400"/>
                  </a:lnTo>
                  <a:lnTo>
                    <a:pt x="11659864" y="1804670"/>
                  </a:lnTo>
                  <a:lnTo>
                    <a:pt x="11663917" y="1816100"/>
                  </a:lnTo>
                  <a:lnTo>
                    <a:pt x="11669676" y="1816100"/>
                  </a:lnTo>
                  <a:lnTo>
                    <a:pt x="11666744" y="1803400"/>
                  </a:lnTo>
                  <a:close/>
                </a:path>
                <a:path w="16372205" h="1841500">
                  <a:moveTo>
                    <a:pt x="11684963" y="1803400"/>
                  </a:moveTo>
                  <a:lnTo>
                    <a:pt x="11669047" y="1803400"/>
                  </a:lnTo>
                  <a:lnTo>
                    <a:pt x="11669676" y="1816100"/>
                  </a:lnTo>
                  <a:lnTo>
                    <a:pt x="11688523" y="1816100"/>
                  </a:lnTo>
                  <a:lnTo>
                    <a:pt x="11684963" y="1803400"/>
                  </a:lnTo>
                  <a:close/>
                </a:path>
                <a:path w="16372205" h="1841500">
                  <a:moveTo>
                    <a:pt x="11720250" y="1803400"/>
                  </a:moveTo>
                  <a:lnTo>
                    <a:pt x="11702659" y="1803400"/>
                  </a:lnTo>
                  <a:lnTo>
                    <a:pt x="11700879" y="1816100"/>
                  </a:lnTo>
                  <a:lnTo>
                    <a:pt x="11726742" y="1816100"/>
                  </a:lnTo>
                  <a:lnTo>
                    <a:pt x="11720250" y="1803400"/>
                  </a:lnTo>
                  <a:close/>
                </a:path>
                <a:path w="16372205" h="1841500">
                  <a:moveTo>
                    <a:pt x="11746741" y="1803400"/>
                  </a:moveTo>
                  <a:lnTo>
                    <a:pt x="11743181" y="1803400"/>
                  </a:lnTo>
                  <a:lnTo>
                    <a:pt x="11737108" y="1816100"/>
                  </a:lnTo>
                  <a:lnTo>
                    <a:pt x="11749673" y="1816100"/>
                  </a:lnTo>
                  <a:lnTo>
                    <a:pt x="11746741" y="1803400"/>
                  </a:lnTo>
                  <a:close/>
                </a:path>
                <a:path w="16372205" h="1841500">
                  <a:moveTo>
                    <a:pt x="11790300" y="1803400"/>
                  </a:moveTo>
                  <a:lnTo>
                    <a:pt x="11773756" y="1803400"/>
                  </a:lnTo>
                  <a:lnTo>
                    <a:pt x="11757736" y="1816100"/>
                  </a:lnTo>
                  <a:lnTo>
                    <a:pt x="11793756" y="1816100"/>
                  </a:lnTo>
                  <a:lnTo>
                    <a:pt x="11790300" y="1803400"/>
                  </a:lnTo>
                  <a:close/>
                </a:path>
                <a:path w="16372205" h="1841500">
                  <a:moveTo>
                    <a:pt x="11810823" y="1803400"/>
                  </a:moveTo>
                  <a:lnTo>
                    <a:pt x="11807263" y="1803400"/>
                  </a:lnTo>
                  <a:lnTo>
                    <a:pt x="11800771" y="1816100"/>
                  </a:lnTo>
                  <a:lnTo>
                    <a:pt x="11813127" y="1816100"/>
                  </a:lnTo>
                  <a:lnTo>
                    <a:pt x="11810823" y="1803400"/>
                  </a:lnTo>
                  <a:close/>
                </a:path>
                <a:path w="16372205" h="1841500">
                  <a:moveTo>
                    <a:pt x="11847052" y="1803400"/>
                  </a:moveTo>
                  <a:lnTo>
                    <a:pt x="11839618" y="1803400"/>
                  </a:lnTo>
                  <a:lnTo>
                    <a:pt x="11838362" y="1816100"/>
                  </a:lnTo>
                  <a:lnTo>
                    <a:pt x="11844330" y="1816100"/>
                  </a:lnTo>
                  <a:lnTo>
                    <a:pt x="11847052" y="1803400"/>
                  </a:lnTo>
                  <a:close/>
                </a:path>
                <a:path w="16372205" h="1841500">
                  <a:moveTo>
                    <a:pt x="11909564" y="1803400"/>
                  </a:moveTo>
                  <a:lnTo>
                    <a:pt x="11895533" y="1803400"/>
                  </a:lnTo>
                  <a:lnTo>
                    <a:pt x="11898255" y="1816100"/>
                  </a:lnTo>
                  <a:lnTo>
                    <a:pt x="11909040" y="1816100"/>
                  </a:lnTo>
                  <a:lnTo>
                    <a:pt x="11909564" y="1803400"/>
                  </a:lnTo>
                  <a:close/>
                </a:path>
                <a:path w="16372205" h="1841500">
                  <a:moveTo>
                    <a:pt x="11946212" y="1803400"/>
                  </a:moveTo>
                  <a:lnTo>
                    <a:pt x="11936264" y="1803400"/>
                  </a:lnTo>
                  <a:lnTo>
                    <a:pt x="11914799" y="1816100"/>
                  </a:lnTo>
                  <a:lnTo>
                    <a:pt x="11949353" y="1816100"/>
                  </a:lnTo>
                  <a:lnTo>
                    <a:pt x="11946212" y="1803400"/>
                  </a:lnTo>
                  <a:close/>
                </a:path>
                <a:path w="16372205" h="1841500">
                  <a:moveTo>
                    <a:pt x="12003697" y="1803400"/>
                  </a:moveTo>
                  <a:lnTo>
                    <a:pt x="11981603" y="1803400"/>
                  </a:lnTo>
                  <a:lnTo>
                    <a:pt x="11984116" y="1816100"/>
                  </a:lnTo>
                  <a:lnTo>
                    <a:pt x="11999508" y="1816100"/>
                  </a:lnTo>
                  <a:lnTo>
                    <a:pt x="12003697" y="1803400"/>
                  </a:lnTo>
                  <a:close/>
                </a:path>
                <a:path w="16372205" h="1841500">
                  <a:moveTo>
                    <a:pt x="12020450" y="1803400"/>
                  </a:moveTo>
                  <a:lnTo>
                    <a:pt x="12013539" y="1803400"/>
                  </a:lnTo>
                  <a:lnTo>
                    <a:pt x="12007676" y="1816100"/>
                  </a:lnTo>
                  <a:lnTo>
                    <a:pt x="12021393" y="1816100"/>
                  </a:lnTo>
                  <a:lnTo>
                    <a:pt x="12020450" y="1803400"/>
                  </a:lnTo>
                  <a:close/>
                </a:path>
                <a:path w="16372205" h="1841500">
                  <a:moveTo>
                    <a:pt x="12044219" y="1803400"/>
                  </a:moveTo>
                  <a:lnTo>
                    <a:pt x="12031968" y="1803400"/>
                  </a:lnTo>
                  <a:lnTo>
                    <a:pt x="12028932" y="1816100"/>
                  </a:lnTo>
                  <a:lnTo>
                    <a:pt x="12044010" y="1816100"/>
                  </a:lnTo>
                  <a:lnTo>
                    <a:pt x="12044219" y="1803400"/>
                  </a:lnTo>
                  <a:close/>
                </a:path>
                <a:path w="16372205" h="1841500">
                  <a:moveTo>
                    <a:pt x="12065266" y="1803400"/>
                  </a:moveTo>
                  <a:lnTo>
                    <a:pt x="12053538" y="1803400"/>
                  </a:lnTo>
                  <a:lnTo>
                    <a:pt x="12051863" y="1816100"/>
                  </a:lnTo>
                  <a:lnTo>
                    <a:pt x="12060135" y="1816100"/>
                  </a:lnTo>
                  <a:lnTo>
                    <a:pt x="12065266" y="1803400"/>
                  </a:lnTo>
                  <a:close/>
                </a:path>
                <a:path w="16372205" h="1841500">
                  <a:moveTo>
                    <a:pt x="12086836" y="1803400"/>
                  </a:moveTo>
                  <a:lnTo>
                    <a:pt x="12079611" y="1803400"/>
                  </a:lnTo>
                  <a:lnTo>
                    <a:pt x="12073747" y="1816100"/>
                  </a:lnTo>
                  <a:lnTo>
                    <a:pt x="12085370" y="1816100"/>
                  </a:lnTo>
                  <a:lnTo>
                    <a:pt x="12086836" y="1803400"/>
                  </a:lnTo>
                  <a:close/>
                </a:path>
                <a:path w="16372205" h="1841500">
                  <a:moveTo>
                    <a:pt x="12131546" y="1803400"/>
                  </a:moveTo>
                  <a:lnTo>
                    <a:pt x="12118458" y="1803400"/>
                  </a:lnTo>
                  <a:lnTo>
                    <a:pt x="12113746" y="1816100"/>
                  </a:lnTo>
                  <a:lnTo>
                    <a:pt x="12133955" y="1816100"/>
                  </a:lnTo>
                  <a:lnTo>
                    <a:pt x="12131546" y="1803400"/>
                  </a:lnTo>
                  <a:close/>
                </a:path>
                <a:path w="16372205" h="1841500">
                  <a:moveTo>
                    <a:pt x="12204214" y="1803400"/>
                  </a:moveTo>
                  <a:lnTo>
                    <a:pt x="12187042" y="1803400"/>
                  </a:lnTo>
                  <a:lnTo>
                    <a:pt x="12184005" y="1816100"/>
                  </a:lnTo>
                  <a:lnTo>
                    <a:pt x="12207879" y="1816100"/>
                  </a:lnTo>
                  <a:lnTo>
                    <a:pt x="12204214" y="1803400"/>
                  </a:lnTo>
                  <a:close/>
                </a:path>
                <a:path w="16372205" h="1841500">
                  <a:moveTo>
                    <a:pt x="12235941" y="1803400"/>
                  </a:moveTo>
                  <a:lnTo>
                    <a:pt x="12225784" y="1803400"/>
                  </a:lnTo>
                  <a:lnTo>
                    <a:pt x="12212382" y="1816100"/>
                  </a:lnTo>
                  <a:lnTo>
                    <a:pt x="12235941" y="1816100"/>
                  </a:lnTo>
                  <a:lnTo>
                    <a:pt x="12235941" y="1803400"/>
                  </a:lnTo>
                  <a:close/>
                </a:path>
                <a:path w="16372205" h="1841500">
                  <a:moveTo>
                    <a:pt x="12257406" y="1803400"/>
                  </a:moveTo>
                  <a:lnTo>
                    <a:pt x="12251333" y="1803400"/>
                  </a:lnTo>
                  <a:lnTo>
                    <a:pt x="12247145" y="1816100"/>
                  </a:lnTo>
                  <a:lnTo>
                    <a:pt x="12262118" y="1816100"/>
                  </a:lnTo>
                  <a:lnTo>
                    <a:pt x="12257406" y="1803400"/>
                  </a:lnTo>
                  <a:close/>
                </a:path>
                <a:path w="16372205" h="1841500">
                  <a:moveTo>
                    <a:pt x="12308295" y="1803400"/>
                  </a:moveTo>
                  <a:lnTo>
                    <a:pt x="12299499" y="1803400"/>
                  </a:lnTo>
                  <a:lnTo>
                    <a:pt x="12298159" y="1813560"/>
                  </a:lnTo>
                  <a:lnTo>
                    <a:pt x="12299081" y="1816100"/>
                  </a:lnTo>
                  <a:lnTo>
                    <a:pt x="12305991" y="1816100"/>
                  </a:lnTo>
                  <a:lnTo>
                    <a:pt x="12308295" y="1803400"/>
                  </a:lnTo>
                  <a:close/>
                </a:path>
                <a:path w="16372205" h="1841500">
                  <a:moveTo>
                    <a:pt x="12332901" y="1803400"/>
                  </a:moveTo>
                  <a:lnTo>
                    <a:pt x="12318975" y="1803400"/>
                  </a:lnTo>
                  <a:lnTo>
                    <a:pt x="12321698" y="1816100"/>
                  </a:lnTo>
                  <a:lnTo>
                    <a:pt x="12332483" y="1816100"/>
                  </a:lnTo>
                  <a:lnTo>
                    <a:pt x="12332901" y="1803400"/>
                  </a:lnTo>
                  <a:close/>
                </a:path>
                <a:path w="16372205" h="1841500">
                  <a:moveTo>
                    <a:pt x="12369654" y="1803400"/>
                  </a:moveTo>
                  <a:lnTo>
                    <a:pt x="12359707" y="1803400"/>
                  </a:lnTo>
                  <a:lnTo>
                    <a:pt x="12338137" y="1816100"/>
                  </a:lnTo>
                  <a:lnTo>
                    <a:pt x="12372796" y="1816100"/>
                  </a:lnTo>
                  <a:lnTo>
                    <a:pt x="12369654" y="1803400"/>
                  </a:lnTo>
                  <a:close/>
                </a:path>
                <a:path w="16372205" h="1841500">
                  <a:moveTo>
                    <a:pt x="12427139" y="1803400"/>
                  </a:moveTo>
                  <a:lnTo>
                    <a:pt x="12405046" y="1803400"/>
                  </a:lnTo>
                  <a:lnTo>
                    <a:pt x="12407454" y="1816100"/>
                  </a:lnTo>
                  <a:lnTo>
                    <a:pt x="12424941" y="1816100"/>
                  </a:lnTo>
                  <a:lnTo>
                    <a:pt x="12427139" y="1803400"/>
                  </a:lnTo>
                  <a:close/>
                </a:path>
                <a:path w="16372205" h="1841500">
                  <a:moveTo>
                    <a:pt x="12443893" y="1803400"/>
                  </a:moveTo>
                  <a:lnTo>
                    <a:pt x="12436982" y="1803400"/>
                  </a:lnTo>
                  <a:lnTo>
                    <a:pt x="12431118" y="1816100"/>
                  </a:lnTo>
                  <a:lnTo>
                    <a:pt x="12444835" y="1816100"/>
                  </a:lnTo>
                  <a:lnTo>
                    <a:pt x="12443893" y="1803400"/>
                  </a:lnTo>
                  <a:close/>
                </a:path>
                <a:path w="16372205" h="1841500">
                  <a:moveTo>
                    <a:pt x="12467662" y="1803400"/>
                  </a:moveTo>
                  <a:lnTo>
                    <a:pt x="12455411" y="1803400"/>
                  </a:lnTo>
                  <a:lnTo>
                    <a:pt x="12452374" y="1816100"/>
                  </a:lnTo>
                  <a:lnTo>
                    <a:pt x="12467452" y="1816100"/>
                  </a:lnTo>
                  <a:lnTo>
                    <a:pt x="12467662" y="1803400"/>
                  </a:lnTo>
                  <a:close/>
                </a:path>
                <a:path w="16372205" h="1841500">
                  <a:moveTo>
                    <a:pt x="12488708" y="1803400"/>
                  </a:moveTo>
                  <a:lnTo>
                    <a:pt x="12476981" y="1803400"/>
                  </a:lnTo>
                  <a:lnTo>
                    <a:pt x="12475306" y="1816100"/>
                  </a:lnTo>
                  <a:lnTo>
                    <a:pt x="12483578" y="1816100"/>
                  </a:lnTo>
                  <a:lnTo>
                    <a:pt x="12488708" y="1803400"/>
                  </a:lnTo>
                  <a:close/>
                </a:path>
                <a:path w="16372205" h="1841500">
                  <a:moveTo>
                    <a:pt x="12510278" y="1803400"/>
                  </a:moveTo>
                  <a:lnTo>
                    <a:pt x="12503053" y="1803400"/>
                  </a:lnTo>
                  <a:lnTo>
                    <a:pt x="12497190" y="1816100"/>
                  </a:lnTo>
                  <a:lnTo>
                    <a:pt x="12508812" y="1816100"/>
                  </a:lnTo>
                  <a:lnTo>
                    <a:pt x="12510278" y="1803400"/>
                  </a:lnTo>
                  <a:close/>
                </a:path>
                <a:path w="16372205" h="1841500">
                  <a:moveTo>
                    <a:pt x="12554989" y="1803400"/>
                  </a:moveTo>
                  <a:lnTo>
                    <a:pt x="12541900" y="1803400"/>
                  </a:lnTo>
                  <a:lnTo>
                    <a:pt x="12537188" y="1816100"/>
                  </a:lnTo>
                  <a:lnTo>
                    <a:pt x="12557397" y="1816100"/>
                  </a:lnTo>
                  <a:lnTo>
                    <a:pt x="12554989" y="1803400"/>
                  </a:lnTo>
                  <a:close/>
                </a:path>
                <a:path w="16372205" h="1841500">
                  <a:moveTo>
                    <a:pt x="12627657" y="1803400"/>
                  </a:moveTo>
                  <a:lnTo>
                    <a:pt x="12610485" y="1803400"/>
                  </a:lnTo>
                  <a:lnTo>
                    <a:pt x="12607448" y="1816100"/>
                  </a:lnTo>
                  <a:lnTo>
                    <a:pt x="12631322" y="1816100"/>
                  </a:lnTo>
                  <a:lnTo>
                    <a:pt x="12627657" y="1803400"/>
                  </a:lnTo>
                  <a:close/>
                </a:path>
                <a:path w="16372205" h="1841500">
                  <a:moveTo>
                    <a:pt x="12659279" y="1803400"/>
                  </a:moveTo>
                  <a:lnTo>
                    <a:pt x="12649227" y="1803400"/>
                  </a:lnTo>
                  <a:lnTo>
                    <a:pt x="12635824" y="1816100"/>
                  </a:lnTo>
                  <a:lnTo>
                    <a:pt x="12659279" y="1816100"/>
                  </a:lnTo>
                  <a:lnTo>
                    <a:pt x="12659279" y="1803400"/>
                  </a:lnTo>
                  <a:close/>
                </a:path>
                <a:path w="16372205" h="1841500">
                  <a:moveTo>
                    <a:pt x="12680849" y="1803400"/>
                  </a:moveTo>
                  <a:lnTo>
                    <a:pt x="12674776" y="1803400"/>
                  </a:lnTo>
                  <a:lnTo>
                    <a:pt x="12670588" y="1816100"/>
                  </a:lnTo>
                  <a:lnTo>
                    <a:pt x="12685561" y="1816100"/>
                  </a:lnTo>
                  <a:lnTo>
                    <a:pt x="12680849" y="1803400"/>
                  </a:lnTo>
                  <a:close/>
                </a:path>
                <a:path w="16372205" h="1841500">
                  <a:moveTo>
                    <a:pt x="12725350" y="1803400"/>
                  </a:moveTo>
                  <a:lnTo>
                    <a:pt x="12718230" y="1803400"/>
                  </a:lnTo>
                  <a:lnTo>
                    <a:pt x="12718574" y="1805214"/>
                  </a:lnTo>
                  <a:lnTo>
                    <a:pt x="12722523" y="1816100"/>
                  </a:lnTo>
                  <a:lnTo>
                    <a:pt x="12728177" y="1816100"/>
                  </a:lnTo>
                  <a:lnTo>
                    <a:pt x="12725350" y="1803400"/>
                  </a:lnTo>
                  <a:close/>
                </a:path>
                <a:path w="16372205" h="1841500">
                  <a:moveTo>
                    <a:pt x="12743570" y="1803400"/>
                  </a:moveTo>
                  <a:lnTo>
                    <a:pt x="12727549" y="1803400"/>
                  </a:lnTo>
                  <a:lnTo>
                    <a:pt x="12728177" y="1816100"/>
                  </a:lnTo>
                  <a:lnTo>
                    <a:pt x="12747025" y="1816100"/>
                  </a:lnTo>
                  <a:lnTo>
                    <a:pt x="12743570" y="1803400"/>
                  </a:lnTo>
                  <a:close/>
                </a:path>
                <a:path w="16372205" h="1841500">
                  <a:moveTo>
                    <a:pt x="12778752" y="1803400"/>
                  </a:moveTo>
                  <a:lnTo>
                    <a:pt x="12761161" y="1803400"/>
                  </a:lnTo>
                  <a:lnTo>
                    <a:pt x="12759381" y="1816100"/>
                  </a:lnTo>
                  <a:lnTo>
                    <a:pt x="12785244" y="1816100"/>
                  </a:lnTo>
                  <a:lnTo>
                    <a:pt x="12778752" y="1803400"/>
                  </a:lnTo>
                  <a:close/>
                </a:path>
                <a:path w="16372205" h="1841500">
                  <a:moveTo>
                    <a:pt x="12805243" y="1803400"/>
                  </a:moveTo>
                  <a:lnTo>
                    <a:pt x="12801788" y="1803400"/>
                  </a:lnTo>
                  <a:lnTo>
                    <a:pt x="12795610" y="1816100"/>
                  </a:lnTo>
                  <a:lnTo>
                    <a:pt x="12808280" y="1816100"/>
                  </a:lnTo>
                  <a:lnTo>
                    <a:pt x="12805243" y="1803400"/>
                  </a:lnTo>
                  <a:close/>
                </a:path>
                <a:path w="16372205" h="1841500">
                  <a:moveTo>
                    <a:pt x="12848907" y="1803400"/>
                  </a:moveTo>
                  <a:lnTo>
                    <a:pt x="12832363" y="1803400"/>
                  </a:lnTo>
                  <a:lnTo>
                    <a:pt x="12816342" y="1816100"/>
                  </a:lnTo>
                  <a:lnTo>
                    <a:pt x="12852362" y="1816100"/>
                  </a:lnTo>
                  <a:lnTo>
                    <a:pt x="12848907" y="1803400"/>
                  </a:lnTo>
                  <a:close/>
                </a:path>
                <a:path w="16372205" h="1841500">
                  <a:moveTo>
                    <a:pt x="12869325" y="1803400"/>
                  </a:moveTo>
                  <a:lnTo>
                    <a:pt x="12865870" y="1803400"/>
                  </a:lnTo>
                  <a:lnTo>
                    <a:pt x="12859378" y="1816100"/>
                  </a:lnTo>
                  <a:lnTo>
                    <a:pt x="12871733" y="1816100"/>
                  </a:lnTo>
                  <a:lnTo>
                    <a:pt x="12869325" y="1803400"/>
                  </a:lnTo>
                  <a:close/>
                </a:path>
                <a:path w="16372205" h="1841500">
                  <a:moveTo>
                    <a:pt x="12905554" y="1803400"/>
                  </a:moveTo>
                  <a:lnTo>
                    <a:pt x="12898225" y="1803400"/>
                  </a:lnTo>
                  <a:lnTo>
                    <a:pt x="12896968" y="1816100"/>
                  </a:lnTo>
                  <a:lnTo>
                    <a:pt x="12902936" y="1816100"/>
                  </a:lnTo>
                  <a:lnTo>
                    <a:pt x="12905554" y="1803400"/>
                  </a:lnTo>
                  <a:close/>
                </a:path>
                <a:path w="16372205" h="1841500">
                  <a:moveTo>
                    <a:pt x="12929323" y="1803400"/>
                  </a:moveTo>
                  <a:lnTo>
                    <a:pt x="12914769" y="1803400"/>
                  </a:lnTo>
                  <a:lnTo>
                    <a:pt x="12917072" y="1816100"/>
                  </a:lnTo>
                  <a:lnTo>
                    <a:pt x="12932988" y="1816100"/>
                  </a:lnTo>
                  <a:lnTo>
                    <a:pt x="12933300" y="1813732"/>
                  </a:lnTo>
                  <a:lnTo>
                    <a:pt x="12933286" y="1813560"/>
                  </a:lnTo>
                  <a:lnTo>
                    <a:pt x="12929323" y="1803400"/>
                  </a:lnTo>
                  <a:close/>
                </a:path>
                <a:path w="16372205" h="1841500">
                  <a:moveTo>
                    <a:pt x="12968065" y="1803400"/>
                  </a:moveTo>
                  <a:lnTo>
                    <a:pt x="12954139" y="1803400"/>
                  </a:lnTo>
                  <a:lnTo>
                    <a:pt x="12956862" y="1816100"/>
                  </a:lnTo>
                  <a:lnTo>
                    <a:pt x="12967647" y="1816100"/>
                  </a:lnTo>
                  <a:lnTo>
                    <a:pt x="12968065" y="1803400"/>
                  </a:lnTo>
                  <a:close/>
                </a:path>
                <a:path w="16372205" h="1841500">
                  <a:moveTo>
                    <a:pt x="13004713" y="1803400"/>
                  </a:moveTo>
                  <a:lnTo>
                    <a:pt x="12994871" y="1803400"/>
                  </a:lnTo>
                  <a:lnTo>
                    <a:pt x="12973301" y="1816100"/>
                  </a:lnTo>
                  <a:lnTo>
                    <a:pt x="13007855" y="1816100"/>
                  </a:lnTo>
                  <a:lnTo>
                    <a:pt x="13004713" y="1803400"/>
                  </a:lnTo>
                  <a:close/>
                </a:path>
                <a:path w="16372205" h="1841500">
                  <a:moveTo>
                    <a:pt x="13062199" y="1803400"/>
                  </a:moveTo>
                  <a:lnTo>
                    <a:pt x="13040210" y="1803400"/>
                  </a:lnTo>
                  <a:lnTo>
                    <a:pt x="13042618" y="1816100"/>
                  </a:lnTo>
                  <a:lnTo>
                    <a:pt x="13060104" y="1816100"/>
                  </a:lnTo>
                  <a:lnTo>
                    <a:pt x="13062199" y="1803400"/>
                  </a:lnTo>
                  <a:close/>
                </a:path>
                <a:path w="16372205" h="1841500">
                  <a:moveTo>
                    <a:pt x="13078952" y="1803400"/>
                  </a:moveTo>
                  <a:lnTo>
                    <a:pt x="13072146" y="1803400"/>
                  </a:lnTo>
                  <a:lnTo>
                    <a:pt x="13066282" y="1816100"/>
                  </a:lnTo>
                  <a:lnTo>
                    <a:pt x="13079894" y="1816100"/>
                  </a:lnTo>
                  <a:lnTo>
                    <a:pt x="13078952" y="1803400"/>
                  </a:lnTo>
                  <a:close/>
                </a:path>
                <a:path w="16372205" h="1841500">
                  <a:moveTo>
                    <a:pt x="13102826" y="1803400"/>
                  </a:moveTo>
                  <a:lnTo>
                    <a:pt x="13090575" y="1803400"/>
                  </a:lnTo>
                  <a:lnTo>
                    <a:pt x="13087538" y="1816100"/>
                  </a:lnTo>
                  <a:lnTo>
                    <a:pt x="13102616" y="1816100"/>
                  </a:lnTo>
                  <a:lnTo>
                    <a:pt x="13102826" y="1803400"/>
                  </a:lnTo>
                  <a:close/>
                </a:path>
                <a:path w="16372205" h="1841500">
                  <a:moveTo>
                    <a:pt x="13123767" y="1803400"/>
                  </a:moveTo>
                  <a:lnTo>
                    <a:pt x="13112145" y="1803400"/>
                  </a:lnTo>
                  <a:lnTo>
                    <a:pt x="13110365" y="1816100"/>
                  </a:lnTo>
                  <a:lnTo>
                    <a:pt x="13118637" y="1816100"/>
                  </a:lnTo>
                  <a:lnTo>
                    <a:pt x="13123767" y="1803400"/>
                  </a:lnTo>
                  <a:close/>
                </a:path>
                <a:path w="16372205" h="1841500">
                  <a:moveTo>
                    <a:pt x="13141673" y="1803400"/>
                  </a:moveTo>
                  <a:lnTo>
                    <a:pt x="13138217" y="1803400"/>
                  </a:lnTo>
                  <a:lnTo>
                    <a:pt x="13132354" y="1816100"/>
                  </a:lnTo>
                  <a:lnTo>
                    <a:pt x="13143976" y="1816100"/>
                  </a:lnTo>
                  <a:lnTo>
                    <a:pt x="13141673" y="1803400"/>
                  </a:lnTo>
                  <a:close/>
                </a:path>
                <a:path w="16372205" h="1841500">
                  <a:moveTo>
                    <a:pt x="13145337" y="1803400"/>
                  </a:moveTo>
                  <a:lnTo>
                    <a:pt x="13141673" y="1803400"/>
                  </a:lnTo>
                  <a:lnTo>
                    <a:pt x="13143976" y="1816100"/>
                  </a:lnTo>
                  <a:lnTo>
                    <a:pt x="13145337" y="1803400"/>
                  </a:lnTo>
                  <a:close/>
                </a:path>
                <a:path w="16372205" h="1841500">
                  <a:moveTo>
                    <a:pt x="13166907" y="1803400"/>
                  </a:moveTo>
                  <a:lnTo>
                    <a:pt x="13150992" y="1803400"/>
                  </a:lnTo>
                  <a:lnTo>
                    <a:pt x="13151620" y="1816100"/>
                  </a:lnTo>
                  <a:lnTo>
                    <a:pt x="13170468" y="1816100"/>
                  </a:lnTo>
                  <a:lnTo>
                    <a:pt x="13166907" y="1803400"/>
                  </a:lnTo>
                  <a:close/>
                </a:path>
                <a:path w="16372205" h="1841500">
                  <a:moveTo>
                    <a:pt x="13202194" y="1803400"/>
                  </a:moveTo>
                  <a:lnTo>
                    <a:pt x="13184603" y="1803400"/>
                  </a:lnTo>
                  <a:lnTo>
                    <a:pt x="13182823" y="1816100"/>
                  </a:lnTo>
                  <a:lnTo>
                    <a:pt x="13208686" y="1816100"/>
                  </a:lnTo>
                  <a:lnTo>
                    <a:pt x="13202194" y="1803400"/>
                  </a:lnTo>
                  <a:close/>
                </a:path>
                <a:path w="16372205" h="1841500">
                  <a:moveTo>
                    <a:pt x="13228686" y="1803400"/>
                  </a:moveTo>
                  <a:lnTo>
                    <a:pt x="13225126" y="1803400"/>
                  </a:lnTo>
                  <a:lnTo>
                    <a:pt x="13219052" y="1816100"/>
                  </a:lnTo>
                  <a:lnTo>
                    <a:pt x="13231618" y="1816100"/>
                  </a:lnTo>
                  <a:lnTo>
                    <a:pt x="13228686" y="1803400"/>
                  </a:lnTo>
                  <a:close/>
                </a:path>
                <a:path w="16372205" h="1841500">
                  <a:moveTo>
                    <a:pt x="13272349" y="1803400"/>
                  </a:moveTo>
                  <a:lnTo>
                    <a:pt x="13255805" y="1803400"/>
                  </a:lnTo>
                  <a:lnTo>
                    <a:pt x="13239680" y="1816100"/>
                  </a:lnTo>
                  <a:lnTo>
                    <a:pt x="13275700" y="1816100"/>
                  </a:lnTo>
                  <a:lnTo>
                    <a:pt x="13272349" y="1803400"/>
                  </a:lnTo>
                  <a:close/>
                </a:path>
                <a:path w="16372205" h="1841500">
                  <a:moveTo>
                    <a:pt x="13292768" y="1803400"/>
                  </a:moveTo>
                  <a:lnTo>
                    <a:pt x="13289207" y="1803400"/>
                  </a:lnTo>
                  <a:lnTo>
                    <a:pt x="13282715" y="1816100"/>
                  </a:lnTo>
                  <a:lnTo>
                    <a:pt x="13295071" y="1816100"/>
                  </a:lnTo>
                  <a:lnTo>
                    <a:pt x="13292768" y="1803400"/>
                  </a:lnTo>
                  <a:close/>
                </a:path>
                <a:path w="16372205" h="1841500">
                  <a:moveTo>
                    <a:pt x="13328997" y="1803400"/>
                  </a:moveTo>
                  <a:lnTo>
                    <a:pt x="13321562" y="1803400"/>
                  </a:lnTo>
                  <a:lnTo>
                    <a:pt x="13320411" y="1816100"/>
                  </a:lnTo>
                  <a:lnTo>
                    <a:pt x="13326274" y="1816100"/>
                  </a:lnTo>
                  <a:lnTo>
                    <a:pt x="13328997" y="1803400"/>
                  </a:lnTo>
                  <a:close/>
                </a:path>
                <a:path w="16372205" h="1841500">
                  <a:moveTo>
                    <a:pt x="13352766" y="1803400"/>
                  </a:moveTo>
                  <a:lnTo>
                    <a:pt x="13338211" y="1803400"/>
                  </a:lnTo>
                  <a:lnTo>
                    <a:pt x="13340410" y="1816100"/>
                  </a:lnTo>
                  <a:lnTo>
                    <a:pt x="13357163" y="1816100"/>
                  </a:lnTo>
                  <a:lnTo>
                    <a:pt x="13357480" y="1815488"/>
                  </a:lnTo>
                  <a:lnTo>
                    <a:pt x="13352766" y="1803400"/>
                  </a:lnTo>
                  <a:close/>
                </a:path>
                <a:path w="16372205" h="1841500">
                  <a:moveTo>
                    <a:pt x="13401874" y="1803400"/>
                  </a:moveTo>
                  <a:lnTo>
                    <a:pt x="13388681" y="1803400"/>
                  </a:lnTo>
                  <a:lnTo>
                    <a:pt x="13383969" y="1816100"/>
                  </a:lnTo>
                  <a:lnTo>
                    <a:pt x="13404282" y="1816100"/>
                  </a:lnTo>
                  <a:lnTo>
                    <a:pt x="13401874" y="1803400"/>
                  </a:lnTo>
                  <a:close/>
                </a:path>
                <a:path w="16372205" h="1841500">
                  <a:moveTo>
                    <a:pt x="13474542" y="1803400"/>
                  </a:moveTo>
                  <a:lnTo>
                    <a:pt x="13457265" y="1803400"/>
                  </a:lnTo>
                  <a:lnTo>
                    <a:pt x="13454229" y="1816100"/>
                  </a:lnTo>
                  <a:lnTo>
                    <a:pt x="13478102" y="1816100"/>
                  </a:lnTo>
                  <a:lnTo>
                    <a:pt x="13474542" y="1803400"/>
                  </a:lnTo>
                  <a:close/>
                </a:path>
                <a:path w="16372205" h="1841500">
                  <a:moveTo>
                    <a:pt x="13506164" y="1803400"/>
                  </a:moveTo>
                  <a:lnTo>
                    <a:pt x="13496007" y="1803400"/>
                  </a:lnTo>
                  <a:lnTo>
                    <a:pt x="13482605" y="1816100"/>
                  </a:lnTo>
                  <a:lnTo>
                    <a:pt x="13506164" y="1816100"/>
                  </a:lnTo>
                  <a:lnTo>
                    <a:pt x="13506164" y="1803400"/>
                  </a:lnTo>
                  <a:close/>
                </a:path>
                <a:path w="16372205" h="1841500">
                  <a:moveTo>
                    <a:pt x="13527629" y="1803400"/>
                  </a:moveTo>
                  <a:lnTo>
                    <a:pt x="13521556" y="1803400"/>
                  </a:lnTo>
                  <a:lnTo>
                    <a:pt x="13517473" y="1816100"/>
                  </a:lnTo>
                  <a:lnTo>
                    <a:pt x="13532341" y="1816100"/>
                  </a:lnTo>
                  <a:lnTo>
                    <a:pt x="13527629" y="1803400"/>
                  </a:lnTo>
                  <a:close/>
                </a:path>
                <a:path w="16372205" h="1841500">
                  <a:moveTo>
                    <a:pt x="13578518" y="1803400"/>
                  </a:moveTo>
                  <a:lnTo>
                    <a:pt x="13569827" y="1803400"/>
                  </a:lnTo>
                  <a:lnTo>
                    <a:pt x="13567645" y="1811421"/>
                  </a:lnTo>
                  <a:lnTo>
                    <a:pt x="13569304" y="1816100"/>
                  </a:lnTo>
                  <a:lnTo>
                    <a:pt x="13576214" y="1816100"/>
                  </a:lnTo>
                  <a:lnTo>
                    <a:pt x="13578518" y="1803400"/>
                  </a:lnTo>
                  <a:close/>
                </a:path>
                <a:path w="16372205" h="1841500">
                  <a:moveTo>
                    <a:pt x="13603229" y="1803400"/>
                  </a:moveTo>
                  <a:lnTo>
                    <a:pt x="13589198" y="1803400"/>
                  </a:lnTo>
                  <a:lnTo>
                    <a:pt x="13591921" y="1816100"/>
                  </a:lnTo>
                  <a:lnTo>
                    <a:pt x="13602706" y="1816100"/>
                  </a:lnTo>
                  <a:lnTo>
                    <a:pt x="13603229" y="1803400"/>
                  </a:lnTo>
                  <a:close/>
                </a:path>
                <a:path w="16372205" h="1841500">
                  <a:moveTo>
                    <a:pt x="13639877" y="1803400"/>
                  </a:moveTo>
                  <a:lnTo>
                    <a:pt x="13629930" y="1803400"/>
                  </a:lnTo>
                  <a:lnTo>
                    <a:pt x="13608465" y="1816100"/>
                  </a:lnTo>
                  <a:lnTo>
                    <a:pt x="13643019" y="1816100"/>
                  </a:lnTo>
                  <a:lnTo>
                    <a:pt x="13639877" y="1803400"/>
                  </a:lnTo>
                  <a:close/>
                </a:path>
                <a:path w="16372205" h="1841500">
                  <a:moveTo>
                    <a:pt x="13697363" y="1803400"/>
                  </a:moveTo>
                  <a:lnTo>
                    <a:pt x="13675374" y="1803400"/>
                  </a:lnTo>
                  <a:lnTo>
                    <a:pt x="13677782" y="1816100"/>
                  </a:lnTo>
                  <a:lnTo>
                    <a:pt x="13693174" y="1816100"/>
                  </a:lnTo>
                  <a:lnTo>
                    <a:pt x="13697363" y="1803400"/>
                  </a:lnTo>
                  <a:close/>
                </a:path>
                <a:path w="16372205" h="1841500">
                  <a:moveTo>
                    <a:pt x="13714116" y="1803400"/>
                  </a:moveTo>
                  <a:lnTo>
                    <a:pt x="13707205" y="1803400"/>
                  </a:lnTo>
                  <a:lnTo>
                    <a:pt x="13701446" y="1816100"/>
                  </a:lnTo>
                  <a:lnTo>
                    <a:pt x="13715058" y="1816100"/>
                  </a:lnTo>
                  <a:lnTo>
                    <a:pt x="13714116" y="1803400"/>
                  </a:lnTo>
                  <a:close/>
                </a:path>
                <a:path w="16372205" h="1841500">
                  <a:moveTo>
                    <a:pt x="13737885" y="1803400"/>
                  </a:moveTo>
                  <a:lnTo>
                    <a:pt x="13725634" y="1803400"/>
                  </a:lnTo>
                  <a:lnTo>
                    <a:pt x="13722597" y="1816100"/>
                  </a:lnTo>
                  <a:lnTo>
                    <a:pt x="13737675" y="1816100"/>
                  </a:lnTo>
                  <a:lnTo>
                    <a:pt x="13737885" y="1803400"/>
                  </a:lnTo>
                  <a:close/>
                </a:path>
                <a:path w="16372205" h="1841500">
                  <a:moveTo>
                    <a:pt x="13758931" y="1803400"/>
                  </a:moveTo>
                  <a:lnTo>
                    <a:pt x="13747204" y="1803400"/>
                  </a:lnTo>
                  <a:lnTo>
                    <a:pt x="13745529" y="1816100"/>
                  </a:lnTo>
                  <a:lnTo>
                    <a:pt x="13753801" y="1816100"/>
                  </a:lnTo>
                  <a:lnTo>
                    <a:pt x="13758931" y="1803400"/>
                  </a:lnTo>
                  <a:close/>
                </a:path>
                <a:path w="16372205" h="1841500">
                  <a:moveTo>
                    <a:pt x="13780501" y="1803400"/>
                  </a:moveTo>
                  <a:lnTo>
                    <a:pt x="13773276" y="1803400"/>
                  </a:lnTo>
                  <a:lnTo>
                    <a:pt x="13767413" y="1816100"/>
                  </a:lnTo>
                  <a:lnTo>
                    <a:pt x="13779035" y="1816100"/>
                  </a:lnTo>
                  <a:lnTo>
                    <a:pt x="13780501" y="1803400"/>
                  </a:lnTo>
                  <a:close/>
                </a:path>
                <a:path w="16372205" h="1841500">
                  <a:moveTo>
                    <a:pt x="13825212" y="1803400"/>
                  </a:moveTo>
                  <a:lnTo>
                    <a:pt x="13812123" y="1803400"/>
                  </a:lnTo>
                  <a:lnTo>
                    <a:pt x="13807412" y="1816100"/>
                  </a:lnTo>
                  <a:lnTo>
                    <a:pt x="13827620" y="1816100"/>
                  </a:lnTo>
                  <a:lnTo>
                    <a:pt x="13825212" y="1803400"/>
                  </a:lnTo>
                  <a:close/>
                </a:path>
                <a:path w="16372205" h="1841500">
                  <a:moveTo>
                    <a:pt x="13897985" y="1803400"/>
                  </a:moveTo>
                  <a:lnTo>
                    <a:pt x="13880708" y="1803400"/>
                  </a:lnTo>
                  <a:lnTo>
                    <a:pt x="13877671" y="1816100"/>
                  </a:lnTo>
                  <a:lnTo>
                    <a:pt x="13901545" y="1816100"/>
                  </a:lnTo>
                  <a:lnTo>
                    <a:pt x="13897985" y="1803400"/>
                  </a:lnTo>
                  <a:close/>
                </a:path>
                <a:path w="16372205" h="1841500">
                  <a:moveTo>
                    <a:pt x="13929607" y="1803400"/>
                  </a:moveTo>
                  <a:lnTo>
                    <a:pt x="13919450" y="1803400"/>
                  </a:lnTo>
                  <a:lnTo>
                    <a:pt x="13906047" y="1816100"/>
                  </a:lnTo>
                  <a:lnTo>
                    <a:pt x="13929607" y="1816100"/>
                  </a:lnTo>
                  <a:lnTo>
                    <a:pt x="13929607" y="1803400"/>
                  </a:lnTo>
                  <a:close/>
                </a:path>
                <a:path w="16372205" h="1841500">
                  <a:moveTo>
                    <a:pt x="13951072" y="1803400"/>
                  </a:moveTo>
                  <a:lnTo>
                    <a:pt x="13944999" y="1803400"/>
                  </a:lnTo>
                  <a:lnTo>
                    <a:pt x="13940811" y="1816100"/>
                  </a:lnTo>
                  <a:lnTo>
                    <a:pt x="13955784" y="1816100"/>
                  </a:lnTo>
                  <a:lnTo>
                    <a:pt x="13951072" y="1803400"/>
                  </a:lnTo>
                  <a:close/>
                </a:path>
                <a:path w="16372205" h="1841500">
                  <a:moveTo>
                    <a:pt x="14001961" y="1803400"/>
                  </a:moveTo>
                  <a:lnTo>
                    <a:pt x="13993165" y="1803400"/>
                  </a:lnTo>
                  <a:lnTo>
                    <a:pt x="13991825" y="1813560"/>
                  </a:lnTo>
                  <a:lnTo>
                    <a:pt x="13992746" y="1816100"/>
                  </a:lnTo>
                  <a:lnTo>
                    <a:pt x="13999657" y="1816100"/>
                  </a:lnTo>
                  <a:lnTo>
                    <a:pt x="14001961" y="1803400"/>
                  </a:lnTo>
                  <a:close/>
                </a:path>
                <a:path w="16372205" h="1841500">
                  <a:moveTo>
                    <a:pt x="14026567" y="1803400"/>
                  </a:moveTo>
                  <a:lnTo>
                    <a:pt x="14012641" y="1803400"/>
                  </a:lnTo>
                  <a:lnTo>
                    <a:pt x="14015363" y="1816100"/>
                  </a:lnTo>
                  <a:lnTo>
                    <a:pt x="14025730" y="1816100"/>
                  </a:lnTo>
                  <a:lnTo>
                    <a:pt x="14026567" y="1803400"/>
                  </a:lnTo>
                  <a:close/>
                </a:path>
                <a:path w="16372205" h="1841500">
                  <a:moveTo>
                    <a:pt x="14063320" y="1803400"/>
                  </a:moveTo>
                  <a:lnTo>
                    <a:pt x="14053373" y="1803400"/>
                  </a:lnTo>
                  <a:lnTo>
                    <a:pt x="14031803" y="1816100"/>
                  </a:lnTo>
                  <a:lnTo>
                    <a:pt x="14066461" y="1816100"/>
                  </a:lnTo>
                  <a:lnTo>
                    <a:pt x="14063320" y="1803400"/>
                  </a:lnTo>
                  <a:close/>
                </a:path>
                <a:path w="16372205" h="1841500">
                  <a:moveTo>
                    <a:pt x="14120805" y="1803400"/>
                  </a:moveTo>
                  <a:lnTo>
                    <a:pt x="14098712" y="1803400"/>
                  </a:lnTo>
                  <a:lnTo>
                    <a:pt x="14101120" y="1816100"/>
                  </a:lnTo>
                  <a:lnTo>
                    <a:pt x="14118606" y="1816100"/>
                  </a:lnTo>
                  <a:lnTo>
                    <a:pt x="14120805" y="1803400"/>
                  </a:lnTo>
                  <a:close/>
                </a:path>
                <a:path w="16372205" h="1841500">
                  <a:moveTo>
                    <a:pt x="14137559" y="1803400"/>
                  </a:moveTo>
                  <a:lnTo>
                    <a:pt x="14130648" y="1803400"/>
                  </a:lnTo>
                  <a:lnTo>
                    <a:pt x="14124784" y="1816100"/>
                  </a:lnTo>
                  <a:lnTo>
                    <a:pt x="14138501" y="1816100"/>
                  </a:lnTo>
                  <a:lnTo>
                    <a:pt x="14137559" y="1803400"/>
                  </a:lnTo>
                  <a:close/>
                </a:path>
                <a:path w="16372205" h="1841500">
                  <a:moveTo>
                    <a:pt x="14161327" y="1803400"/>
                  </a:moveTo>
                  <a:lnTo>
                    <a:pt x="14149077" y="1803400"/>
                  </a:lnTo>
                  <a:lnTo>
                    <a:pt x="14146040" y="1816100"/>
                  </a:lnTo>
                  <a:lnTo>
                    <a:pt x="14161118" y="1816100"/>
                  </a:lnTo>
                  <a:lnTo>
                    <a:pt x="14161327" y="1803400"/>
                  </a:lnTo>
                  <a:close/>
                </a:path>
                <a:path w="16372205" h="1841500">
                  <a:moveTo>
                    <a:pt x="14182374" y="1803400"/>
                  </a:moveTo>
                  <a:lnTo>
                    <a:pt x="14170647" y="1803400"/>
                  </a:lnTo>
                  <a:lnTo>
                    <a:pt x="14168971" y="1816100"/>
                  </a:lnTo>
                  <a:lnTo>
                    <a:pt x="14177243" y="1816100"/>
                  </a:lnTo>
                  <a:lnTo>
                    <a:pt x="14182374" y="1803400"/>
                  </a:lnTo>
                  <a:close/>
                </a:path>
                <a:path w="16372205" h="1841500">
                  <a:moveTo>
                    <a:pt x="14203944" y="1803400"/>
                  </a:moveTo>
                  <a:lnTo>
                    <a:pt x="14196719" y="1803400"/>
                  </a:lnTo>
                  <a:lnTo>
                    <a:pt x="14190855" y="1816100"/>
                  </a:lnTo>
                  <a:lnTo>
                    <a:pt x="14202478" y="1816100"/>
                  </a:lnTo>
                  <a:lnTo>
                    <a:pt x="14203944" y="1803400"/>
                  </a:lnTo>
                  <a:close/>
                </a:path>
                <a:path w="16372205" h="1841500">
                  <a:moveTo>
                    <a:pt x="14210541" y="1803400"/>
                  </a:moveTo>
                  <a:lnTo>
                    <a:pt x="14203944" y="1816100"/>
                  </a:lnTo>
                  <a:lnTo>
                    <a:pt x="14217661" y="1816100"/>
                  </a:lnTo>
                  <a:lnTo>
                    <a:pt x="14210541" y="1803400"/>
                  </a:lnTo>
                  <a:close/>
                </a:path>
                <a:path w="16372205" h="1841500">
                  <a:moveTo>
                    <a:pt x="14248655" y="1803400"/>
                  </a:moveTo>
                  <a:lnTo>
                    <a:pt x="14235566" y="1803400"/>
                  </a:lnTo>
                  <a:lnTo>
                    <a:pt x="14230854" y="1816100"/>
                  </a:lnTo>
                  <a:lnTo>
                    <a:pt x="14251063" y="1816100"/>
                  </a:lnTo>
                  <a:lnTo>
                    <a:pt x="14248655" y="1803400"/>
                  </a:lnTo>
                  <a:close/>
                </a:path>
                <a:path w="16372205" h="1841500">
                  <a:moveTo>
                    <a:pt x="14321323" y="1803400"/>
                  </a:moveTo>
                  <a:lnTo>
                    <a:pt x="14304150" y="1803400"/>
                  </a:lnTo>
                  <a:lnTo>
                    <a:pt x="14301114" y="1816100"/>
                  </a:lnTo>
                  <a:lnTo>
                    <a:pt x="14324987" y="1816100"/>
                  </a:lnTo>
                  <a:lnTo>
                    <a:pt x="14321323" y="1803400"/>
                  </a:lnTo>
                  <a:close/>
                </a:path>
                <a:path w="16372205" h="1841500">
                  <a:moveTo>
                    <a:pt x="14352945" y="1803400"/>
                  </a:moveTo>
                  <a:lnTo>
                    <a:pt x="14342893" y="1803400"/>
                  </a:lnTo>
                  <a:lnTo>
                    <a:pt x="14329490" y="1816100"/>
                  </a:lnTo>
                  <a:lnTo>
                    <a:pt x="14352945" y="1816100"/>
                  </a:lnTo>
                  <a:lnTo>
                    <a:pt x="14352945" y="1803400"/>
                  </a:lnTo>
                  <a:close/>
                </a:path>
                <a:path w="16372205" h="1841500">
                  <a:moveTo>
                    <a:pt x="14374515" y="1803400"/>
                  </a:moveTo>
                  <a:lnTo>
                    <a:pt x="14368442" y="1803400"/>
                  </a:lnTo>
                  <a:lnTo>
                    <a:pt x="14364253" y="1816100"/>
                  </a:lnTo>
                  <a:lnTo>
                    <a:pt x="14379227" y="1816100"/>
                  </a:lnTo>
                  <a:lnTo>
                    <a:pt x="14374515" y="1803400"/>
                  </a:lnTo>
                  <a:close/>
                </a:path>
                <a:path w="16372205" h="1841500">
                  <a:moveTo>
                    <a:pt x="14419016" y="1803400"/>
                  </a:moveTo>
                  <a:lnTo>
                    <a:pt x="14411896" y="1803400"/>
                  </a:lnTo>
                  <a:lnTo>
                    <a:pt x="14412240" y="1805214"/>
                  </a:lnTo>
                  <a:lnTo>
                    <a:pt x="14416189" y="1816100"/>
                  </a:lnTo>
                  <a:lnTo>
                    <a:pt x="14421843" y="1816100"/>
                  </a:lnTo>
                  <a:lnTo>
                    <a:pt x="14419016" y="1803400"/>
                  </a:lnTo>
                  <a:close/>
                </a:path>
                <a:path w="16372205" h="1841500">
                  <a:moveTo>
                    <a:pt x="14437235" y="1803400"/>
                  </a:moveTo>
                  <a:lnTo>
                    <a:pt x="14421215" y="1803400"/>
                  </a:lnTo>
                  <a:lnTo>
                    <a:pt x="14421843" y="1816100"/>
                  </a:lnTo>
                  <a:lnTo>
                    <a:pt x="14440691" y="1816100"/>
                  </a:lnTo>
                  <a:lnTo>
                    <a:pt x="14437235" y="1803400"/>
                  </a:lnTo>
                  <a:close/>
                </a:path>
                <a:path w="16372205" h="1841500">
                  <a:moveTo>
                    <a:pt x="14472417" y="1803400"/>
                  </a:moveTo>
                  <a:lnTo>
                    <a:pt x="14454826" y="1803400"/>
                  </a:lnTo>
                  <a:lnTo>
                    <a:pt x="14453046" y="1816100"/>
                  </a:lnTo>
                  <a:lnTo>
                    <a:pt x="14478909" y="1816100"/>
                  </a:lnTo>
                  <a:lnTo>
                    <a:pt x="14472417" y="1803400"/>
                  </a:lnTo>
                  <a:close/>
                </a:path>
                <a:path w="16372205" h="1841500">
                  <a:moveTo>
                    <a:pt x="14498909" y="1803400"/>
                  </a:moveTo>
                  <a:lnTo>
                    <a:pt x="14495453" y="1803400"/>
                  </a:lnTo>
                  <a:lnTo>
                    <a:pt x="14489276" y="1816100"/>
                  </a:lnTo>
                  <a:lnTo>
                    <a:pt x="14501945" y="1816100"/>
                  </a:lnTo>
                  <a:lnTo>
                    <a:pt x="14498909" y="1803400"/>
                  </a:lnTo>
                  <a:close/>
                </a:path>
                <a:path w="16372205" h="1841500">
                  <a:moveTo>
                    <a:pt x="14542572" y="1803400"/>
                  </a:moveTo>
                  <a:lnTo>
                    <a:pt x="14526028" y="1803400"/>
                  </a:lnTo>
                  <a:lnTo>
                    <a:pt x="14510008" y="1816100"/>
                  </a:lnTo>
                  <a:lnTo>
                    <a:pt x="14546028" y="1816100"/>
                  </a:lnTo>
                  <a:lnTo>
                    <a:pt x="14542572" y="1803400"/>
                  </a:lnTo>
                  <a:close/>
                </a:path>
                <a:path w="16372205" h="1841500">
                  <a:moveTo>
                    <a:pt x="14562991" y="1803400"/>
                  </a:moveTo>
                  <a:lnTo>
                    <a:pt x="14559535" y="1803400"/>
                  </a:lnTo>
                  <a:lnTo>
                    <a:pt x="14553043" y="1816100"/>
                  </a:lnTo>
                  <a:lnTo>
                    <a:pt x="14565399" y="1816100"/>
                  </a:lnTo>
                  <a:lnTo>
                    <a:pt x="14562991" y="1803400"/>
                  </a:lnTo>
                  <a:close/>
                </a:path>
                <a:path w="16372205" h="1841500">
                  <a:moveTo>
                    <a:pt x="14599220" y="1803400"/>
                  </a:moveTo>
                  <a:lnTo>
                    <a:pt x="14591890" y="1803400"/>
                  </a:lnTo>
                  <a:lnTo>
                    <a:pt x="14590634" y="1816100"/>
                  </a:lnTo>
                  <a:lnTo>
                    <a:pt x="14596602" y="1816100"/>
                  </a:lnTo>
                  <a:lnTo>
                    <a:pt x="14599220" y="1803400"/>
                  </a:lnTo>
                  <a:close/>
                </a:path>
                <a:path w="16372205" h="1841500">
                  <a:moveTo>
                    <a:pt x="14622989" y="1803400"/>
                  </a:moveTo>
                  <a:lnTo>
                    <a:pt x="14608434" y="1803400"/>
                  </a:lnTo>
                  <a:lnTo>
                    <a:pt x="14610738" y="1816100"/>
                  </a:lnTo>
                  <a:lnTo>
                    <a:pt x="14626654" y="1816100"/>
                  </a:lnTo>
                  <a:lnTo>
                    <a:pt x="14626966" y="1813732"/>
                  </a:lnTo>
                  <a:lnTo>
                    <a:pt x="14626952" y="1813560"/>
                  </a:lnTo>
                  <a:lnTo>
                    <a:pt x="14622989" y="1803400"/>
                  </a:lnTo>
                  <a:close/>
                </a:path>
                <a:path w="16372205" h="1841500">
                  <a:moveTo>
                    <a:pt x="14661731" y="1803400"/>
                  </a:moveTo>
                  <a:lnTo>
                    <a:pt x="14647805" y="1803400"/>
                  </a:lnTo>
                  <a:lnTo>
                    <a:pt x="14650527" y="1816100"/>
                  </a:lnTo>
                  <a:lnTo>
                    <a:pt x="14661312" y="1816100"/>
                  </a:lnTo>
                  <a:lnTo>
                    <a:pt x="14661731" y="1803400"/>
                  </a:lnTo>
                  <a:close/>
                </a:path>
                <a:path w="16372205" h="1841500">
                  <a:moveTo>
                    <a:pt x="14698379" y="1803400"/>
                  </a:moveTo>
                  <a:lnTo>
                    <a:pt x="14688537" y="1803400"/>
                  </a:lnTo>
                  <a:lnTo>
                    <a:pt x="14666967" y="1816100"/>
                  </a:lnTo>
                  <a:lnTo>
                    <a:pt x="14701520" y="1816100"/>
                  </a:lnTo>
                  <a:lnTo>
                    <a:pt x="14698379" y="1803400"/>
                  </a:lnTo>
                  <a:close/>
                </a:path>
                <a:path w="16372205" h="1841500">
                  <a:moveTo>
                    <a:pt x="14755864" y="1803400"/>
                  </a:moveTo>
                  <a:lnTo>
                    <a:pt x="14733875" y="1803400"/>
                  </a:lnTo>
                  <a:lnTo>
                    <a:pt x="14736284" y="1816100"/>
                  </a:lnTo>
                  <a:lnTo>
                    <a:pt x="14753770" y="1816100"/>
                  </a:lnTo>
                  <a:lnTo>
                    <a:pt x="14755864" y="1803400"/>
                  </a:lnTo>
                  <a:close/>
                </a:path>
                <a:path w="16372205" h="1841500">
                  <a:moveTo>
                    <a:pt x="14772618" y="1803400"/>
                  </a:moveTo>
                  <a:lnTo>
                    <a:pt x="14765812" y="1803400"/>
                  </a:lnTo>
                  <a:lnTo>
                    <a:pt x="14759948" y="1816100"/>
                  </a:lnTo>
                  <a:lnTo>
                    <a:pt x="14773560" y="1816100"/>
                  </a:lnTo>
                  <a:lnTo>
                    <a:pt x="14772618" y="1803400"/>
                  </a:lnTo>
                  <a:close/>
                </a:path>
                <a:path w="16372205" h="1841500">
                  <a:moveTo>
                    <a:pt x="14796491" y="1803400"/>
                  </a:moveTo>
                  <a:lnTo>
                    <a:pt x="14784240" y="1803400"/>
                  </a:lnTo>
                  <a:lnTo>
                    <a:pt x="14781204" y="1816100"/>
                  </a:lnTo>
                  <a:lnTo>
                    <a:pt x="14796282" y="1816100"/>
                  </a:lnTo>
                  <a:lnTo>
                    <a:pt x="14796491" y="1803400"/>
                  </a:lnTo>
                  <a:close/>
                </a:path>
                <a:path w="16372205" h="1841500">
                  <a:moveTo>
                    <a:pt x="14817433" y="1803400"/>
                  </a:moveTo>
                  <a:lnTo>
                    <a:pt x="14805810" y="1803400"/>
                  </a:lnTo>
                  <a:lnTo>
                    <a:pt x="14804030" y="1816100"/>
                  </a:lnTo>
                  <a:lnTo>
                    <a:pt x="14812302" y="1816100"/>
                  </a:lnTo>
                  <a:lnTo>
                    <a:pt x="14817433" y="1803400"/>
                  </a:lnTo>
                  <a:close/>
                </a:path>
                <a:path w="16372205" h="1841500">
                  <a:moveTo>
                    <a:pt x="14839003" y="1803400"/>
                  </a:moveTo>
                  <a:lnTo>
                    <a:pt x="14831883" y="1803400"/>
                  </a:lnTo>
                  <a:lnTo>
                    <a:pt x="14826019" y="1816100"/>
                  </a:lnTo>
                  <a:lnTo>
                    <a:pt x="14837642" y="1816100"/>
                  </a:lnTo>
                  <a:lnTo>
                    <a:pt x="14839003" y="1803400"/>
                  </a:lnTo>
                  <a:close/>
                </a:path>
                <a:path w="16372205" h="1841500">
                  <a:moveTo>
                    <a:pt x="14883819" y="1803400"/>
                  </a:moveTo>
                  <a:lnTo>
                    <a:pt x="14870625" y="1803400"/>
                  </a:lnTo>
                  <a:lnTo>
                    <a:pt x="14865913" y="1816100"/>
                  </a:lnTo>
                  <a:lnTo>
                    <a:pt x="14886227" y="1816100"/>
                  </a:lnTo>
                  <a:lnTo>
                    <a:pt x="14883819" y="1803400"/>
                  </a:lnTo>
                  <a:close/>
                </a:path>
                <a:path w="16372205" h="1841500">
                  <a:moveTo>
                    <a:pt x="14956487" y="1803400"/>
                  </a:moveTo>
                  <a:lnTo>
                    <a:pt x="14939210" y="1803400"/>
                  </a:lnTo>
                  <a:lnTo>
                    <a:pt x="14936173" y="1816100"/>
                  </a:lnTo>
                  <a:lnTo>
                    <a:pt x="14960151" y="1816100"/>
                  </a:lnTo>
                  <a:lnTo>
                    <a:pt x="14956487" y="1803400"/>
                  </a:lnTo>
                  <a:close/>
                </a:path>
                <a:path w="16372205" h="1841500">
                  <a:moveTo>
                    <a:pt x="14988109" y="1803400"/>
                  </a:moveTo>
                  <a:lnTo>
                    <a:pt x="14977952" y="1803400"/>
                  </a:lnTo>
                  <a:lnTo>
                    <a:pt x="14964549" y="1816100"/>
                  </a:lnTo>
                  <a:lnTo>
                    <a:pt x="14988109" y="1816100"/>
                  </a:lnTo>
                  <a:lnTo>
                    <a:pt x="14988109" y="1803400"/>
                  </a:lnTo>
                  <a:close/>
                </a:path>
                <a:path w="16372205" h="1841500">
                  <a:moveTo>
                    <a:pt x="15009574" y="1803400"/>
                  </a:moveTo>
                  <a:lnTo>
                    <a:pt x="15003605" y="1803400"/>
                  </a:lnTo>
                  <a:lnTo>
                    <a:pt x="14999417" y="1816100"/>
                  </a:lnTo>
                  <a:lnTo>
                    <a:pt x="15014286" y="1816100"/>
                  </a:lnTo>
                  <a:lnTo>
                    <a:pt x="15009574" y="1803400"/>
                  </a:lnTo>
                  <a:close/>
                </a:path>
                <a:path w="16372205" h="1841500">
                  <a:moveTo>
                    <a:pt x="15059311" y="1803400"/>
                  </a:moveTo>
                  <a:lnTo>
                    <a:pt x="15051772" y="1803400"/>
                  </a:lnTo>
                  <a:lnTo>
                    <a:pt x="15049589" y="1811421"/>
                  </a:lnTo>
                  <a:lnTo>
                    <a:pt x="15051248" y="1816100"/>
                  </a:lnTo>
                  <a:lnTo>
                    <a:pt x="15058264" y="1816100"/>
                  </a:lnTo>
                  <a:lnTo>
                    <a:pt x="15059311" y="1803400"/>
                  </a:lnTo>
                  <a:close/>
                </a:path>
                <a:path w="16372205" h="1841500">
                  <a:moveTo>
                    <a:pt x="15085174" y="1803400"/>
                  </a:moveTo>
                  <a:lnTo>
                    <a:pt x="15071143" y="1803400"/>
                  </a:lnTo>
                  <a:lnTo>
                    <a:pt x="15073865" y="1816100"/>
                  </a:lnTo>
                  <a:lnTo>
                    <a:pt x="15084650" y="1816100"/>
                  </a:lnTo>
                  <a:lnTo>
                    <a:pt x="15085174" y="1803400"/>
                  </a:lnTo>
                  <a:close/>
                </a:path>
                <a:path w="16372205" h="1841500">
                  <a:moveTo>
                    <a:pt x="15121822" y="1803400"/>
                  </a:moveTo>
                  <a:lnTo>
                    <a:pt x="15111979" y="1803400"/>
                  </a:lnTo>
                  <a:lnTo>
                    <a:pt x="15090409" y="1816100"/>
                  </a:lnTo>
                  <a:lnTo>
                    <a:pt x="15124963" y="1816100"/>
                  </a:lnTo>
                  <a:lnTo>
                    <a:pt x="15121822" y="1803400"/>
                  </a:lnTo>
                  <a:close/>
                </a:path>
                <a:path w="16372205" h="1841500">
                  <a:moveTo>
                    <a:pt x="15179307" y="1803400"/>
                  </a:moveTo>
                  <a:lnTo>
                    <a:pt x="15157318" y="1803400"/>
                  </a:lnTo>
                  <a:lnTo>
                    <a:pt x="15159726" y="1816100"/>
                  </a:lnTo>
                  <a:lnTo>
                    <a:pt x="15175119" y="1816100"/>
                  </a:lnTo>
                  <a:lnTo>
                    <a:pt x="15179307" y="1803400"/>
                  </a:lnTo>
                  <a:close/>
                </a:path>
                <a:path w="16372205" h="1841500">
                  <a:moveTo>
                    <a:pt x="15196060" y="1803400"/>
                  </a:moveTo>
                  <a:lnTo>
                    <a:pt x="15189254" y="1803400"/>
                  </a:lnTo>
                  <a:lnTo>
                    <a:pt x="15183391" y="1816100"/>
                  </a:lnTo>
                  <a:lnTo>
                    <a:pt x="15197003" y="1816100"/>
                  </a:lnTo>
                  <a:lnTo>
                    <a:pt x="15196060" y="1803400"/>
                  </a:lnTo>
                  <a:close/>
                </a:path>
                <a:path w="16372205" h="1841500">
                  <a:moveTo>
                    <a:pt x="15219934" y="1803400"/>
                  </a:moveTo>
                  <a:lnTo>
                    <a:pt x="15210720" y="1803400"/>
                  </a:lnTo>
                  <a:lnTo>
                    <a:pt x="15204646" y="1816100"/>
                  </a:lnTo>
                  <a:lnTo>
                    <a:pt x="15219725" y="1816100"/>
                  </a:lnTo>
                  <a:lnTo>
                    <a:pt x="15219934" y="1803400"/>
                  </a:lnTo>
                  <a:close/>
                </a:path>
                <a:path w="16372205" h="1841500">
                  <a:moveTo>
                    <a:pt x="15240876" y="1803400"/>
                  </a:moveTo>
                  <a:lnTo>
                    <a:pt x="15229148" y="1803400"/>
                  </a:lnTo>
                  <a:lnTo>
                    <a:pt x="15227473" y="1816100"/>
                  </a:lnTo>
                  <a:lnTo>
                    <a:pt x="15235745" y="1816100"/>
                  </a:lnTo>
                  <a:lnTo>
                    <a:pt x="15240876" y="1803400"/>
                  </a:lnTo>
                  <a:close/>
                </a:path>
                <a:path w="16372205" h="1841500">
                  <a:moveTo>
                    <a:pt x="15262446" y="1803400"/>
                  </a:moveTo>
                  <a:lnTo>
                    <a:pt x="15255221" y="1803400"/>
                  </a:lnTo>
                  <a:lnTo>
                    <a:pt x="15249357" y="1816100"/>
                  </a:lnTo>
                  <a:lnTo>
                    <a:pt x="15259723" y="1816100"/>
                  </a:lnTo>
                  <a:lnTo>
                    <a:pt x="15262446" y="1803400"/>
                  </a:lnTo>
                  <a:close/>
                </a:path>
                <a:path w="16372205" h="1841500">
                  <a:moveTo>
                    <a:pt x="15307261" y="1803400"/>
                  </a:moveTo>
                  <a:lnTo>
                    <a:pt x="15294068" y="1803400"/>
                  </a:lnTo>
                  <a:lnTo>
                    <a:pt x="15289356" y="1816100"/>
                  </a:lnTo>
                  <a:lnTo>
                    <a:pt x="15309565" y="1816100"/>
                  </a:lnTo>
                  <a:lnTo>
                    <a:pt x="15307261" y="1803400"/>
                  </a:lnTo>
                  <a:close/>
                </a:path>
                <a:path w="16372205" h="1841500">
                  <a:moveTo>
                    <a:pt x="15379929" y="1803400"/>
                  </a:moveTo>
                  <a:lnTo>
                    <a:pt x="15362652" y="1803400"/>
                  </a:lnTo>
                  <a:lnTo>
                    <a:pt x="15359616" y="1816100"/>
                  </a:lnTo>
                  <a:lnTo>
                    <a:pt x="15383489" y="1816100"/>
                  </a:lnTo>
                  <a:lnTo>
                    <a:pt x="15379929" y="1803400"/>
                  </a:lnTo>
                  <a:close/>
                </a:path>
                <a:path w="16372205" h="1841500">
                  <a:moveTo>
                    <a:pt x="15411551" y="1803400"/>
                  </a:moveTo>
                  <a:lnTo>
                    <a:pt x="15401394" y="1803400"/>
                  </a:lnTo>
                  <a:lnTo>
                    <a:pt x="15387992" y="1816100"/>
                  </a:lnTo>
                  <a:lnTo>
                    <a:pt x="15411551" y="1816100"/>
                  </a:lnTo>
                  <a:lnTo>
                    <a:pt x="15411551" y="1803400"/>
                  </a:lnTo>
                  <a:close/>
                </a:path>
                <a:path w="16372205" h="1841500">
                  <a:moveTo>
                    <a:pt x="15433017" y="1803400"/>
                  </a:moveTo>
                  <a:lnTo>
                    <a:pt x="15426943" y="1803400"/>
                  </a:lnTo>
                  <a:lnTo>
                    <a:pt x="15422860" y="1816100"/>
                  </a:lnTo>
                  <a:lnTo>
                    <a:pt x="15437728" y="1816100"/>
                  </a:lnTo>
                  <a:lnTo>
                    <a:pt x="15433017" y="1803400"/>
                  </a:lnTo>
                  <a:close/>
                </a:path>
                <a:path w="16372205" h="1841500">
                  <a:moveTo>
                    <a:pt x="15477518" y="1803400"/>
                  </a:moveTo>
                  <a:lnTo>
                    <a:pt x="15470398" y="1803400"/>
                  </a:lnTo>
                  <a:lnTo>
                    <a:pt x="15470742" y="1805214"/>
                  </a:lnTo>
                  <a:lnTo>
                    <a:pt x="15474691" y="1816100"/>
                  </a:lnTo>
                  <a:lnTo>
                    <a:pt x="15480450" y="1816100"/>
                  </a:lnTo>
                  <a:lnTo>
                    <a:pt x="15477518" y="1803400"/>
                  </a:lnTo>
                  <a:close/>
                </a:path>
                <a:path w="16372205" h="1841500">
                  <a:moveTo>
                    <a:pt x="15495737" y="1803400"/>
                  </a:moveTo>
                  <a:lnTo>
                    <a:pt x="15479821" y="1803400"/>
                  </a:lnTo>
                  <a:lnTo>
                    <a:pt x="15480450" y="1816100"/>
                  </a:lnTo>
                  <a:lnTo>
                    <a:pt x="15499297" y="1816100"/>
                  </a:lnTo>
                  <a:lnTo>
                    <a:pt x="15495737" y="1803400"/>
                  </a:lnTo>
                  <a:close/>
                </a:path>
                <a:path w="16372205" h="1841500">
                  <a:moveTo>
                    <a:pt x="15531024" y="1803400"/>
                  </a:moveTo>
                  <a:lnTo>
                    <a:pt x="15513328" y="1803400"/>
                  </a:lnTo>
                  <a:lnTo>
                    <a:pt x="15511653" y="1816100"/>
                  </a:lnTo>
                  <a:lnTo>
                    <a:pt x="15537516" y="1816100"/>
                  </a:lnTo>
                  <a:lnTo>
                    <a:pt x="15531024" y="1803400"/>
                  </a:lnTo>
                  <a:close/>
                </a:path>
                <a:path w="16372205" h="1841500">
                  <a:moveTo>
                    <a:pt x="15557515" y="1803400"/>
                  </a:moveTo>
                  <a:lnTo>
                    <a:pt x="15553955" y="1803400"/>
                  </a:lnTo>
                  <a:lnTo>
                    <a:pt x="15547882" y="1816100"/>
                  </a:lnTo>
                  <a:lnTo>
                    <a:pt x="15560447" y="1816100"/>
                  </a:lnTo>
                  <a:lnTo>
                    <a:pt x="15557515" y="1803400"/>
                  </a:lnTo>
                  <a:close/>
                </a:path>
                <a:path w="16372205" h="1841500">
                  <a:moveTo>
                    <a:pt x="15601074" y="1803400"/>
                  </a:moveTo>
                  <a:lnTo>
                    <a:pt x="15584530" y="1803400"/>
                  </a:lnTo>
                  <a:lnTo>
                    <a:pt x="15568510" y="1816100"/>
                  </a:lnTo>
                  <a:lnTo>
                    <a:pt x="15604530" y="1816100"/>
                  </a:lnTo>
                  <a:lnTo>
                    <a:pt x="15601074" y="1803400"/>
                  </a:lnTo>
                  <a:close/>
                </a:path>
                <a:path w="16372205" h="1841500">
                  <a:moveTo>
                    <a:pt x="15621597" y="1803400"/>
                  </a:moveTo>
                  <a:lnTo>
                    <a:pt x="15618037" y="1803400"/>
                  </a:lnTo>
                  <a:lnTo>
                    <a:pt x="15611545" y="1816100"/>
                  </a:lnTo>
                  <a:lnTo>
                    <a:pt x="15623901" y="1816100"/>
                  </a:lnTo>
                  <a:lnTo>
                    <a:pt x="15621597" y="1803400"/>
                  </a:lnTo>
                  <a:close/>
                </a:path>
                <a:path w="16372205" h="1841500">
                  <a:moveTo>
                    <a:pt x="15657826" y="1803400"/>
                  </a:moveTo>
                  <a:lnTo>
                    <a:pt x="15650392" y="1803400"/>
                  </a:lnTo>
                  <a:lnTo>
                    <a:pt x="15649136" y="1816100"/>
                  </a:lnTo>
                  <a:lnTo>
                    <a:pt x="15655104" y="1816100"/>
                  </a:lnTo>
                  <a:lnTo>
                    <a:pt x="15657826" y="1803400"/>
                  </a:lnTo>
                  <a:close/>
                </a:path>
                <a:path w="16372205" h="1841500">
                  <a:moveTo>
                    <a:pt x="15681491" y="1803400"/>
                  </a:moveTo>
                  <a:lnTo>
                    <a:pt x="15667041" y="1803400"/>
                  </a:lnTo>
                  <a:lnTo>
                    <a:pt x="15669240" y="1816100"/>
                  </a:lnTo>
                  <a:lnTo>
                    <a:pt x="15685155" y="1816100"/>
                  </a:lnTo>
                  <a:lnTo>
                    <a:pt x="15685489" y="1813560"/>
                  </a:lnTo>
                  <a:lnTo>
                    <a:pt x="15681491" y="1803400"/>
                  </a:lnTo>
                  <a:close/>
                </a:path>
                <a:path w="16372205" h="1841500">
                  <a:moveTo>
                    <a:pt x="15720233" y="1803400"/>
                  </a:moveTo>
                  <a:lnTo>
                    <a:pt x="15706307" y="1803400"/>
                  </a:lnTo>
                  <a:lnTo>
                    <a:pt x="15709029" y="1816100"/>
                  </a:lnTo>
                  <a:lnTo>
                    <a:pt x="15719395" y="1816100"/>
                  </a:lnTo>
                  <a:lnTo>
                    <a:pt x="15720233" y="1803400"/>
                  </a:lnTo>
                  <a:close/>
                </a:path>
                <a:path w="16372205" h="1841500">
                  <a:moveTo>
                    <a:pt x="15756986" y="1803400"/>
                  </a:moveTo>
                  <a:lnTo>
                    <a:pt x="15747038" y="1803400"/>
                  </a:lnTo>
                  <a:lnTo>
                    <a:pt x="15725468" y="1816100"/>
                  </a:lnTo>
                  <a:lnTo>
                    <a:pt x="15760127" y="1816100"/>
                  </a:lnTo>
                  <a:lnTo>
                    <a:pt x="15756986" y="1803400"/>
                  </a:lnTo>
                  <a:close/>
                </a:path>
                <a:path w="16372205" h="1841500">
                  <a:moveTo>
                    <a:pt x="15814471" y="1803400"/>
                  </a:moveTo>
                  <a:lnTo>
                    <a:pt x="15792377" y="1803400"/>
                  </a:lnTo>
                  <a:lnTo>
                    <a:pt x="15794786" y="1816100"/>
                  </a:lnTo>
                  <a:lnTo>
                    <a:pt x="15812272" y="1816100"/>
                  </a:lnTo>
                  <a:lnTo>
                    <a:pt x="15814471" y="1803400"/>
                  </a:lnTo>
                  <a:close/>
                </a:path>
                <a:path w="16372205" h="1841500">
                  <a:moveTo>
                    <a:pt x="15831224" y="1803400"/>
                  </a:moveTo>
                  <a:lnTo>
                    <a:pt x="15824313" y="1803400"/>
                  </a:lnTo>
                  <a:lnTo>
                    <a:pt x="15818450" y="1816100"/>
                  </a:lnTo>
                  <a:lnTo>
                    <a:pt x="15832167" y="1816100"/>
                  </a:lnTo>
                  <a:lnTo>
                    <a:pt x="15831224" y="1803400"/>
                  </a:lnTo>
                  <a:close/>
                </a:path>
                <a:path w="16372205" h="1841500">
                  <a:moveTo>
                    <a:pt x="15854993" y="1803400"/>
                  </a:moveTo>
                  <a:lnTo>
                    <a:pt x="15842742" y="1803400"/>
                  </a:lnTo>
                  <a:lnTo>
                    <a:pt x="15839706" y="1816100"/>
                  </a:lnTo>
                  <a:lnTo>
                    <a:pt x="15854784" y="1816100"/>
                  </a:lnTo>
                  <a:lnTo>
                    <a:pt x="15854993" y="1803400"/>
                  </a:lnTo>
                  <a:close/>
                </a:path>
                <a:path w="16372205" h="1841500">
                  <a:moveTo>
                    <a:pt x="15876040" y="1803400"/>
                  </a:moveTo>
                  <a:lnTo>
                    <a:pt x="15864312" y="1803400"/>
                  </a:lnTo>
                  <a:lnTo>
                    <a:pt x="15862637" y="1816100"/>
                  </a:lnTo>
                  <a:lnTo>
                    <a:pt x="15870909" y="1816100"/>
                  </a:lnTo>
                  <a:lnTo>
                    <a:pt x="15876040" y="1803400"/>
                  </a:lnTo>
                  <a:close/>
                </a:path>
                <a:path w="16372205" h="1841500">
                  <a:moveTo>
                    <a:pt x="15893840" y="1803400"/>
                  </a:moveTo>
                  <a:lnTo>
                    <a:pt x="15890385" y="1803400"/>
                  </a:lnTo>
                  <a:lnTo>
                    <a:pt x="15884521" y="1816100"/>
                  </a:lnTo>
                  <a:lnTo>
                    <a:pt x="15896144" y="1816100"/>
                  </a:lnTo>
                  <a:lnTo>
                    <a:pt x="15896132" y="1815488"/>
                  </a:lnTo>
                  <a:lnTo>
                    <a:pt x="15893840" y="1803400"/>
                  </a:lnTo>
                  <a:close/>
                </a:path>
                <a:path w="16372205" h="1841500">
                  <a:moveTo>
                    <a:pt x="15919180" y="1803400"/>
                  </a:moveTo>
                  <a:lnTo>
                    <a:pt x="15903264" y="1803400"/>
                  </a:lnTo>
                  <a:lnTo>
                    <a:pt x="15903788" y="1816100"/>
                  </a:lnTo>
                  <a:lnTo>
                    <a:pt x="15922635" y="1816100"/>
                  </a:lnTo>
                  <a:lnTo>
                    <a:pt x="15919180" y="1803400"/>
                  </a:lnTo>
                  <a:close/>
                </a:path>
                <a:path w="16372205" h="1841500">
                  <a:moveTo>
                    <a:pt x="15954362" y="1803400"/>
                  </a:moveTo>
                  <a:lnTo>
                    <a:pt x="15936771" y="1803400"/>
                  </a:lnTo>
                  <a:lnTo>
                    <a:pt x="15934991" y="1816100"/>
                  </a:lnTo>
                  <a:lnTo>
                    <a:pt x="15960854" y="1816100"/>
                  </a:lnTo>
                  <a:lnTo>
                    <a:pt x="15954362" y="1803400"/>
                  </a:lnTo>
                  <a:close/>
                </a:path>
                <a:path w="16372205" h="1841500">
                  <a:moveTo>
                    <a:pt x="15980853" y="1803400"/>
                  </a:moveTo>
                  <a:lnTo>
                    <a:pt x="15977398" y="1803400"/>
                  </a:lnTo>
                  <a:lnTo>
                    <a:pt x="15971220" y="1816100"/>
                  </a:lnTo>
                  <a:lnTo>
                    <a:pt x="15983890" y="1816100"/>
                  </a:lnTo>
                  <a:lnTo>
                    <a:pt x="15980853" y="1803400"/>
                  </a:lnTo>
                  <a:close/>
                </a:path>
                <a:path w="16372205" h="1841500">
                  <a:moveTo>
                    <a:pt x="16024517" y="1803400"/>
                  </a:moveTo>
                  <a:lnTo>
                    <a:pt x="16007973" y="1803400"/>
                  </a:lnTo>
                  <a:lnTo>
                    <a:pt x="15991952" y="1816100"/>
                  </a:lnTo>
                  <a:lnTo>
                    <a:pt x="16027972" y="1816100"/>
                  </a:lnTo>
                  <a:lnTo>
                    <a:pt x="16024517" y="1803400"/>
                  </a:lnTo>
                  <a:close/>
                </a:path>
                <a:path w="16372205" h="1841500">
                  <a:moveTo>
                    <a:pt x="16044935" y="1803400"/>
                  </a:moveTo>
                  <a:lnTo>
                    <a:pt x="16041480" y="1803400"/>
                  </a:lnTo>
                  <a:lnTo>
                    <a:pt x="16034988" y="1816100"/>
                  </a:lnTo>
                  <a:lnTo>
                    <a:pt x="16047343" y="1816100"/>
                  </a:lnTo>
                  <a:lnTo>
                    <a:pt x="16044935" y="1803400"/>
                  </a:lnTo>
                  <a:close/>
                </a:path>
                <a:path w="16372205" h="1841500">
                  <a:moveTo>
                    <a:pt x="16081164" y="1803400"/>
                  </a:moveTo>
                  <a:lnTo>
                    <a:pt x="16073835" y="1803400"/>
                  </a:lnTo>
                  <a:lnTo>
                    <a:pt x="16072578" y="1816100"/>
                  </a:lnTo>
                  <a:lnTo>
                    <a:pt x="16078547" y="1816100"/>
                  </a:lnTo>
                  <a:lnTo>
                    <a:pt x="16081164" y="1803400"/>
                  </a:lnTo>
                  <a:close/>
                </a:path>
                <a:path w="16372205" h="1841500">
                  <a:moveTo>
                    <a:pt x="16104933" y="1803400"/>
                  </a:moveTo>
                  <a:lnTo>
                    <a:pt x="16090483" y="1803400"/>
                  </a:lnTo>
                  <a:lnTo>
                    <a:pt x="16092682" y="1816100"/>
                  </a:lnTo>
                  <a:lnTo>
                    <a:pt x="16108598" y="1816100"/>
                  </a:lnTo>
                  <a:lnTo>
                    <a:pt x="16108910" y="1813732"/>
                  </a:lnTo>
                  <a:lnTo>
                    <a:pt x="16108896" y="1813560"/>
                  </a:lnTo>
                  <a:lnTo>
                    <a:pt x="16104933" y="1803400"/>
                  </a:lnTo>
                  <a:close/>
                </a:path>
                <a:path w="16372205" h="1841500">
                  <a:moveTo>
                    <a:pt x="16155403" y="1803400"/>
                  </a:moveTo>
                  <a:lnTo>
                    <a:pt x="16137917" y="1803400"/>
                  </a:lnTo>
                  <a:lnTo>
                    <a:pt x="16141477" y="1816100"/>
                  </a:lnTo>
                  <a:lnTo>
                    <a:pt x="16154356" y="1816100"/>
                  </a:lnTo>
                  <a:lnTo>
                    <a:pt x="16155403" y="1803400"/>
                  </a:lnTo>
                  <a:close/>
                </a:path>
                <a:path w="16372205" h="1841500">
                  <a:moveTo>
                    <a:pt x="16191423" y="1803400"/>
                  </a:moveTo>
                  <a:lnTo>
                    <a:pt x="16185245" y="1803400"/>
                  </a:lnTo>
                  <a:lnTo>
                    <a:pt x="16162104" y="1816100"/>
                  </a:lnTo>
                  <a:lnTo>
                    <a:pt x="16197496" y="1816100"/>
                  </a:lnTo>
                  <a:lnTo>
                    <a:pt x="16191423" y="1803400"/>
                  </a:lnTo>
                  <a:close/>
                </a:path>
                <a:path w="16372205" h="1841500">
                  <a:moveTo>
                    <a:pt x="16215925" y="1803400"/>
                  </a:moveTo>
                  <a:lnTo>
                    <a:pt x="16204721" y="1803400"/>
                  </a:lnTo>
                  <a:lnTo>
                    <a:pt x="16207234" y="1816100"/>
                  </a:lnTo>
                  <a:lnTo>
                    <a:pt x="16218752" y="1816100"/>
                  </a:lnTo>
                  <a:lnTo>
                    <a:pt x="16215925" y="1803400"/>
                  </a:lnTo>
                  <a:close/>
                </a:path>
                <a:path w="16372205" h="1841500">
                  <a:moveTo>
                    <a:pt x="16236657" y="1803400"/>
                  </a:moveTo>
                  <a:lnTo>
                    <a:pt x="16223254" y="1803400"/>
                  </a:lnTo>
                  <a:lnTo>
                    <a:pt x="16226291" y="1816100"/>
                  </a:lnTo>
                  <a:lnTo>
                    <a:pt x="16237285" y="1816100"/>
                  </a:lnTo>
                  <a:lnTo>
                    <a:pt x="16236657" y="1803400"/>
                  </a:lnTo>
                  <a:close/>
                </a:path>
                <a:path w="16372205" h="1841500">
                  <a:moveTo>
                    <a:pt x="16280321" y="1803400"/>
                  </a:moveTo>
                  <a:lnTo>
                    <a:pt x="16240845" y="1803400"/>
                  </a:lnTo>
                  <a:lnTo>
                    <a:pt x="16241892" y="1816100"/>
                  </a:lnTo>
                  <a:lnTo>
                    <a:pt x="16287127" y="1816100"/>
                  </a:lnTo>
                  <a:lnTo>
                    <a:pt x="16280321" y="1803400"/>
                  </a:lnTo>
                  <a:close/>
                </a:path>
                <a:path w="16372205" h="1841500">
                  <a:moveTo>
                    <a:pt x="3618465" y="1803400"/>
                  </a:moveTo>
                  <a:lnTo>
                    <a:pt x="3614727" y="1803400"/>
                  </a:lnTo>
                  <a:lnTo>
                    <a:pt x="3617074" y="1815994"/>
                  </a:lnTo>
                  <a:lnTo>
                    <a:pt x="3618465" y="1803400"/>
                  </a:lnTo>
                  <a:close/>
                </a:path>
                <a:path w="16372205" h="1841500">
                  <a:moveTo>
                    <a:pt x="4677009" y="1803400"/>
                  </a:moveTo>
                  <a:lnTo>
                    <a:pt x="4673271" y="1803400"/>
                  </a:lnTo>
                  <a:lnTo>
                    <a:pt x="4675618" y="1815994"/>
                  </a:lnTo>
                  <a:lnTo>
                    <a:pt x="4677009" y="1803400"/>
                  </a:lnTo>
                  <a:close/>
                </a:path>
                <a:path w="16372205" h="1841500">
                  <a:moveTo>
                    <a:pt x="5523842" y="1803400"/>
                  </a:moveTo>
                  <a:lnTo>
                    <a:pt x="5520104" y="1803400"/>
                  </a:lnTo>
                  <a:lnTo>
                    <a:pt x="5522450" y="1815994"/>
                  </a:lnTo>
                  <a:lnTo>
                    <a:pt x="5523842" y="1803400"/>
                  </a:lnTo>
                  <a:close/>
                </a:path>
                <a:path w="16372205" h="1841500">
                  <a:moveTo>
                    <a:pt x="6794096" y="1803400"/>
                  </a:moveTo>
                  <a:lnTo>
                    <a:pt x="6790358" y="1803400"/>
                  </a:lnTo>
                  <a:lnTo>
                    <a:pt x="6792698" y="1815959"/>
                  </a:lnTo>
                  <a:lnTo>
                    <a:pt x="6794096" y="1803400"/>
                  </a:lnTo>
                  <a:close/>
                </a:path>
                <a:path w="16372205" h="1841500">
                  <a:moveTo>
                    <a:pt x="5100420" y="1803400"/>
                  </a:moveTo>
                  <a:lnTo>
                    <a:pt x="5096692" y="1803400"/>
                  </a:lnTo>
                  <a:lnTo>
                    <a:pt x="5099033" y="1815958"/>
                  </a:lnTo>
                  <a:lnTo>
                    <a:pt x="5100420" y="1803400"/>
                  </a:lnTo>
                  <a:close/>
                </a:path>
                <a:path w="16372205" h="1841500">
                  <a:moveTo>
                    <a:pt x="5947253" y="1803400"/>
                  </a:moveTo>
                  <a:lnTo>
                    <a:pt x="5943525" y="1803400"/>
                  </a:lnTo>
                  <a:lnTo>
                    <a:pt x="5945865" y="1815958"/>
                  </a:lnTo>
                  <a:lnTo>
                    <a:pt x="5947253" y="1803400"/>
                  </a:lnTo>
                  <a:close/>
                </a:path>
                <a:path w="16372205" h="1841500">
                  <a:moveTo>
                    <a:pt x="10393170" y="1803400"/>
                  </a:moveTo>
                  <a:lnTo>
                    <a:pt x="10389400" y="1803400"/>
                  </a:lnTo>
                  <a:lnTo>
                    <a:pt x="10391744" y="1815756"/>
                  </a:lnTo>
                  <a:lnTo>
                    <a:pt x="10393170" y="1803400"/>
                  </a:lnTo>
                  <a:close/>
                </a:path>
                <a:path w="16372205" h="1841500">
                  <a:moveTo>
                    <a:pt x="15897610" y="1803400"/>
                  </a:moveTo>
                  <a:lnTo>
                    <a:pt x="15893840" y="1803400"/>
                  </a:lnTo>
                  <a:lnTo>
                    <a:pt x="15896183" y="1815756"/>
                  </a:lnTo>
                  <a:lnTo>
                    <a:pt x="15897610" y="1803400"/>
                  </a:lnTo>
                  <a:close/>
                </a:path>
                <a:path w="16372205" h="1841500">
                  <a:moveTo>
                    <a:pt x="85945" y="1778000"/>
                  </a:moveTo>
                  <a:lnTo>
                    <a:pt x="59443" y="1778000"/>
                  </a:lnTo>
                  <a:lnTo>
                    <a:pt x="51150" y="1790700"/>
                  </a:lnTo>
                  <a:lnTo>
                    <a:pt x="59621" y="1803400"/>
                  </a:lnTo>
                  <a:lnTo>
                    <a:pt x="66259" y="1803400"/>
                  </a:lnTo>
                  <a:lnTo>
                    <a:pt x="66961" y="1790700"/>
                  </a:lnTo>
                  <a:lnTo>
                    <a:pt x="82877" y="1790700"/>
                  </a:lnTo>
                  <a:lnTo>
                    <a:pt x="85945" y="1778000"/>
                  </a:lnTo>
                  <a:close/>
                </a:path>
                <a:path w="16372205" h="1841500">
                  <a:moveTo>
                    <a:pt x="102886" y="1790700"/>
                  </a:moveTo>
                  <a:lnTo>
                    <a:pt x="78196" y="1790700"/>
                  </a:lnTo>
                  <a:lnTo>
                    <a:pt x="78405" y="1803400"/>
                  </a:lnTo>
                  <a:lnTo>
                    <a:pt x="104091" y="1803400"/>
                  </a:lnTo>
                  <a:lnTo>
                    <a:pt x="102886" y="1790700"/>
                  </a:lnTo>
                  <a:close/>
                </a:path>
                <a:path w="16372205" h="1841500">
                  <a:moveTo>
                    <a:pt x="132676" y="1790700"/>
                  </a:moveTo>
                  <a:lnTo>
                    <a:pt x="129996" y="1803400"/>
                  </a:lnTo>
                  <a:lnTo>
                    <a:pt x="134770" y="1803400"/>
                  </a:lnTo>
                  <a:lnTo>
                    <a:pt x="132676" y="1790700"/>
                  </a:lnTo>
                  <a:close/>
                </a:path>
                <a:path w="16372205" h="1841500">
                  <a:moveTo>
                    <a:pt x="16244720" y="1790700"/>
                  </a:moveTo>
                  <a:lnTo>
                    <a:pt x="16243358" y="1803400"/>
                  </a:lnTo>
                  <a:lnTo>
                    <a:pt x="16251107" y="1803400"/>
                  </a:lnTo>
                  <a:lnTo>
                    <a:pt x="16244720" y="1790700"/>
                  </a:lnTo>
                  <a:close/>
                </a:path>
                <a:path w="16372205" h="1841500">
                  <a:moveTo>
                    <a:pt x="16267651" y="1790700"/>
                  </a:moveTo>
                  <a:lnTo>
                    <a:pt x="16254667" y="1790700"/>
                  </a:lnTo>
                  <a:lnTo>
                    <a:pt x="16251630" y="1803400"/>
                  </a:lnTo>
                  <a:lnTo>
                    <a:pt x="16267755" y="1803400"/>
                  </a:lnTo>
                  <a:lnTo>
                    <a:pt x="16267651" y="1790700"/>
                  </a:lnTo>
                  <a:close/>
                </a:path>
                <a:path w="16372205" h="1841500">
                  <a:moveTo>
                    <a:pt x="16280530" y="1778000"/>
                  </a:moveTo>
                  <a:lnTo>
                    <a:pt x="16272049" y="1778000"/>
                  </a:lnTo>
                  <a:lnTo>
                    <a:pt x="16273829" y="1790700"/>
                  </a:lnTo>
                  <a:lnTo>
                    <a:pt x="16267755" y="1803400"/>
                  </a:lnTo>
                  <a:lnTo>
                    <a:pt x="16304080" y="1803400"/>
                  </a:lnTo>
                  <a:lnTo>
                    <a:pt x="16309011" y="1790700"/>
                  </a:lnTo>
                  <a:lnTo>
                    <a:pt x="16280635" y="1790700"/>
                  </a:lnTo>
                  <a:lnTo>
                    <a:pt x="16280530" y="1778000"/>
                  </a:lnTo>
                  <a:close/>
                </a:path>
                <a:path w="16372205" h="1841500">
                  <a:moveTo>
                    <a:pt x="84678" y="1765300"/>
                  </a:moveTo>
                  <a:lnTo>
                    <a:pt x="33894" y="1765300"/>
                  </a:lnTo>
                  <a:lnTo>
                    <a:pt x="38072" y="1778000"/>
                  </a:lnTo>
                  <a:lnTo>
                    <a:pt x="45590" y="1790700"/>
                  </a:lnTo>
                  <a:lnTo>
                    <a:pt x="55537" y="1778000"/>
                  </a:lnTo>
                  <a:lnTo>
                    <a:pt x="85515" y="1778000"/>
                  </a:lnTo>
                  <a:lnTo>
                    <a:pt x="84678" y="1765300"/>
                  </a:lnTo>
                  <a:close/>
                </a:path>
                <a:path w="16372205" h="1841500">
                  <a:moveTo>
                    <a:pt x="95808" y="1778000"/>
                  </a:moveTo>
                  <a:lnTo>
                    <a:pt x="92300" y="1790700"/>
                  </a:lnTo>
                  <a:lnTo>
                    <a:pt x="98405" y="1790700"/>
                  </a:lnTo>
                  <a:lnTo>
                    <a:pt x="95808" y="1778000"/>
                  </a:lnTo>
                  <a:close/>
                </a:path>
                <a:path w="16372205" h="1841500">
                  <a:moveTo>
                    <a:pt x="16304822" y="1778000"/>
                  </a:moveTo>
                  <a:lnTo>
                    <a:pt x="16284404" y="1778000"/>
                  </a:lnTo>
                  <a:lnTo>
                    <a:pt x="16280635" y="1790700"/>
                  </a:lnTo>
                  <a:lnTo>
                    <a:pt x="16312842" y="1790700"/>
                  </a:lnTo>
                  <a:lnTo>
                    <a:pt x="16313418" y="1786910"/>
                  </a:lnTo>
                  <a:lnTo>
                    <a:pt x="16304822" y="1778000"/>
                  </a:lnTo>
                  <a:close/>
                </a:path>
                <a:path w="16372205" h="1841500">
                  <a:moveTo>
                    <a:pt x="16320738" y="1778000"/>
                  </a:moveTo>
                  <a:lnTo>
                    <a:pt x="16314770" y="1778000"/>
                  </a:lnTo>
                  <a:lnTo>
                    <a:pt x="16313418" y="1786910"/>
                  </a:lnTo>
                  <a:lnTo>
                    <a:pt x="16317073" y="1790700"/>
                  </a:lnTo>
                  <a:lnTo>
                    <a:pt x="16318853" y="1790700"/>
                  </a:lnTo>
                  <a:lnTo>
                    <a:pt x="16320738" y="1778000"/>
                  </a:lnTo>
                  <a:close/>
                </a:path>
                <a:path w="16372205" h="1841500">
                  <a:moveTo>
                    <a:pt x="16314770" y="1778000"/>
                  </a:moveTo>
                  <a:lnTo>
                    <a:pt x="16304822" y="1778000"/>
                  </a:lnTo>
                  <a:lnTo>
                    <a:pt x="16313418" y="1786910"/>
                  </a:lnTo>
                  <a:lnTo>
                    <a:pt x="16314770" y="1778000"/>
                  </a:lnTo>
                  <a:close/>
                </a:path>
                <a:path w="16372205" h="1841500">
                  <a:moveTo>
                    <a:pt x="16292781" y="1765300"/>
                  </a:moveTo>
                  <a:lnTo>
                    <a:pt x="16290268" y="1765300"/>
                  </a:lnTo>
                  <a:lnTo>
                    <a:pt x="16287545" y="1778000"/>
                  </a:lnTo>
                  <a:lnTo>
                    <a:pt x="16297598" y="1778000"/>
                  </a:lnTo>
                  <a:lnTo>
                    <a:pt x="16297552" y="1772534"/>
                  </a:lnTo>
                  <a:lnTo>
                    <a:pt x="16292781" y="1765300"/>
                  </a:lnTo>
                  <a:close/>
                </a:path>
                <a:path w="16372205" h="1841500">
                  <a:moveTo>
                    <a:pt x="16322623" y="1765300"/>
                  </a:moveTo>
                  <a:lnTo>
                    <a:pt x="16297493" y="1765300"/>
                  </a:lnTo>
                  <a:lnTo>
                    <a:pt x="16297552" y="1772534"/>
                  </a:lnTo>
                  <a:lnTo>
                    <a:pt x="16301158" y="1778000"/>
                  </a:lnTo>
                  <a:lnTo>
                    <a:pt x="16321995" y="1778000"/>
                  </a:lnTo>
                  <a:lnTo>
                    <a:pt x="16322623" y="1765300"/>
                  </a:lnTo>
                  <a:close/>
                </a:path>
                <a:path w="16372205" h="1841500">
                  <a:moveTo>
                    <a:pt x="16297493" y="1765300"/>
                  </a:moveTo>
                  <a:lnTo>
                    <a:pt x="16292781" y="1765300"/>
                  </a:lnTo>
                  <a:lnTo>
                    <a:pt x="16297552" y="1772534"/>
                  </a:lnTo>
                  <a:lnTo>
                    <a:pt x="16297493" y="1765300"/>
                  </a:lnTo>
                  <a:close/>
                </a:path>
                <a:path w="16372205" h="1841500">
                  <a:moveTo>
                    <a:pt x="37988" y="1752600"/>
                  </a:moveTo>
                  <a:lnTo>
                    <a:pt x="34302" y="1752600"/>
                  </a:lnTo>
                  <a:lnTo>
                    <a:pt x="34627" y="1765300"/>
                  </a:lnTo>
                  <a:lnTo>
                    <a:pt x="42543" y="1765300"/>
                  </a:lnTo>
                  <a:lnTo>
                    <a:pt x="37988" y="1752600"/>
                  </a:lnTo>
                  <a:close/>
                </a:path>
                <a:path w="16372205" h="1841500">
                  <a:moveTo>
                    <a:pt x="51076" y="1739900"/>
                  </a:moveTo>
                  <a:lnTo>
                    <a:pt x="21580" y="1739900"/>
                  </a:lnTo>
                  <a:lnTo>
                    <a:pt x="26717" y="1752600"/>
                  </a:lnTo>
                  <a:lnTo>
                    <a:pt x="37988" y="1752600"/>
                  </a:lnTo>
                  <a:lnTo>
                    <a:pt x="42543" y="1765300"/>
                  </a:lnTo>
                  <a:lnTo>
                    <a:pt x="46920" y="1752600"/>
                  </a:lnTo>
                  <a:lnTo>
                    <a:pt x="51076" y="1739900"/>
                  </a:lnTo>
                  <a:close/>
                </a:path>
                <a:path w="16372205" h="1841500">
                  <a:moveTo>
                    <a:pt x="57893" y="1752600"/>
                  </a:moveTo>
                  <a:lnTo>
                    <a:pt x="46920" y="1752600"/>
                  </a:lnTo>
                  <a:lnTo>
                    <a:pt x="42543" y="1765300"/>
                  </a:lnTo>
                  <a:lnTo>
                    <a:pt x="56270" y="1765300"/>
                  </a:lnTo>
                  <a:lnTo>
                    <a:pt x="57893" y="1752600"/>
                  </a:lnTo>
                  <a:close/>
                </a:path>
                <a:path w="16372205" h="1841500">
                  <a:moveTo>
                    <a:pt x="16341889" y="1752600"/>
                  </a:moveTo>
                  <a:lnTo>
                    <a:pt x="16302938" y="1752600"/>
                  </a:lnTo>
                  <a:lnTo>
                    <a:pt x="16295189" y="1765300"/>
                  </a:lnTo>
                  <a:lnTo>
                    <a:pt x="16338748" y="1765300"/>
                  </a:lnTo>
                  <a:lnTo>
                    <a:pt x="16341889" y="1752600"/>
                  </a:lnTo>
                  <a:close/>
                </a:path>
                <a:path w="16372205" h="1841500">
                  <a:moveTo>
                    <a:pt x="57903" y="1739900"/>
                  </a:moveTo>
                  <a:lnTo>
                    <a:pt x="53464" y="1752600"/>
                  </a:lnTo>
                  <a:lnTo>
                    <a:pt x="65003" y="1752600"/>
                  </a:lnTo>
                  <a:lnTo>
                    <a:pt x="57903" y="1739900"/>
                  </a:lnTo>
                  <a:close/>
                </a:path>
                <a:path w="16372205" h="1841500">
                  <a:moveTo>
                    <a:pt x="16347125" y="1727200"/>
                  </a:moveTo>
                  <a:lnTo>
                    <a:pt x="16315503" y="1727200"/>
                  </a:lnTo>
                  <a:lnTo>
                    <a:pt x="16314874" y="1739900"/>
                  </a:lnTo>
                  <a:lnTo>
                    <a:pt x="16324089" y="1739900"/>
                  </a:lnTo>
                  <a:lnTo>
                    <a:pt x="16319482" y="1752600"/>
                  </a:lnTo>
                  <a:lnTo>
                    <a:pt x="16347544" y="1752600"/>
                  </a:lnTo>
                  <a:lnTo>
                    <a:pt x="16345554" y="1739900"/>
                  </a:lnTo>
                  <a:lnTo>
                    <a:pt x="16347125" y="1727200"/>
                  </a:lnTo>
                  <a:close/>
                </a:path>
                <a:path w="16372205" h="1841500">
                  <a:moveTo>
                    <a:pt x="49998" y="1727200"/>
                  </a:moveTo>
                  <a:lnTo>
                    <a:pt x="21622" y="1727200"/>
                  </a:lnTo>
                  <a:lnTo>
                    <a:pt x="20072" y="1739900"/>
                  </a:lnTo>
                  <a:lnTo>
                    <a:pt x="53726" y="1739900"/>
                  </a:lnTo>
                  <a:lnTo>
                    <a:pt x="49998" y="1727200"/>
                  </a:lnTo>
                  <a:close/>
                </a:path>
                <a:path w="16372205" h="1841500">
                  <a:moveTo>
                    <a:pt x="16354978" y="1727200"/>
                  </a:moveTo>
                  <a:lnTo>
                    <a:pt x="16347125" y="1727200"/>
                  </a:lnTo>
                  <a:lnTo>
                    <a:pt x="16348486" y="1739900"/>
                  </a:lnTo>
                  <a:lnTo>
                    <a:pt x="16354978" y="1727200"/>
                  </a:lnTo>
                  <a:close/>
                </a:path>
                <a:path w="16372205" h="1841500">
                  <a:moveTo>
                    <a:pt x="49474" y="1714500"/>
                  </a:moveTo>
                  <a:lnTo>
                    <a:pt x="15559" y="1714500"/>
                  </a:lnTo>
                  <a:lnTo>
                    <a:pt x="18648" y="1727200"/>
                  </a:lnTo>
                  <a:lnTo>
                    <a:pt x="50982" y="1727200"/>
                  </a:lnTo>
                  <a:lnTo>
                    <a:pt x="49474" y="1714500"/>
                  </a:lnTo>
                  <a:close/>
                </a:path>
                <a:path w="16372205" h="1841500">
                  <a:moveTo>
                    <a:pt x="16354140" y="1714500"/>
                  </a:moveTo>
                  <a:lnTo>
                    <a:pt x="16327125" y="1714500"/>
                  </a:lnTo>
                  <a:lnTo>
                    <a:pt x="16335188" y="1727200"/>
                  </a:lnTo>
                  <a:lnTo>
                    <a:pt x="16354140" y="1727200"/>
                  </a:lnTo>
                  <a:lnTo>
                    <a:pt x="16354140" y="1714500"/>
                  </a:lnTo>
                  <a:close/>
                </a:path>
                <a:path w="16372205" h="1841500">
                  <a:moveTo>
                    <a:pt x="46145" y="1701800"/>
                  </a:moveTo>
                  <a:lnTo>
                    <a:pt x="10638" y="1701800"/>
                  </a:lnTo>
                  <a:lnTo>
                    <a:pt x="11989" y="1714500"/>
                  </a:lnTo>
                  <a:lnTo>
                    <a:pt x="46553" y="1714500"/>
                  </a:lnTo>
                  <a:lnTo>
                    <a:pt x="46145" y="1701800"/>
                  </a:lnTo>
                  <a:close/>
                </a:path>
                <a:path w="16372205" h="1841500">
                  <a:moveTo>
                    <a:pt x="16361156" y="1701800"/>
                  </a:moveTo>
                  <a:lnTo>
                    <a:pt x="16326707" y="1701800"/>
                  </a:lnTo>
                  <a:lnTo>
                    <a:pt x="16325974" y="1714500"/>
                  </a:lnTo>
                  <a:lnTo>
                    <a:pt x="16361051" y="1714500"/>
                  </a:lnTo>
                  <a:lnTo>
                    <a:pt x="16361156" y="1701800"/>
                  </a:lnTo>
                  <a:close/>
                </a:path>
                <a:path w="16372205" h="1841500">
                  <a:moveTo>
                    <a:pt x="15287" y="1689100"/>
                  </a:moveTo>
                  <a:lnTo>
                    <a:pt x="10083" y="1689100"/>
                  </a:lnTo>
                  <a:lnTo>
                    <a:pt x="11465" y="1701800"/>
                  </a:lnTo>
                  <a:lnTo>
                    <a:pt x="21234" y="1701800"/>
                  </a:lnTo>
                  <a:lnTo>
                    <a:pt x="15287" y="1689100"/>
                  </a:lnTo>
                  <a:close/>
                </a:path>
                <a:path w="16372205" h="1841500">
                  <a:moveTo>
                    <a:pt x="43611" y="1689100"/>
                  </a:moveTo>
                  <a:lnTo>
                    <a:pt x="20774" y="1689100"/>
                  </a:lnTo>
                  <a:lnTo>
                    <a:pt x="21234" y="1701800"/>
                  </a:lnTo>
                  <a:lnTo>
                    <a:pt x="44616" y="1701800"/>
                  </a:lnTo>
                  <a:lnTo>
                    <a:pt x="43611" y="1689100"/>
                  </a:lnTo>
                  <a:close/>
                </a:path>
                <a:path w="16372205" h="1841500">
                  <a:moveTo>
                    <a:pt x="16354873" y="1689100"/>
                  </a:moveTo>
                  <a:lnTo>
                    <a:pt x="16328487" y="1689100"/>
                  </a:lnTo>
                  <a:lnTo>
                    <a:pt x="16329010" y="1701800"/>
                  </a:lnTo>
                  <a:lnTo>
                    <a:pt x="16353617" y="1701800"/>
                  </a:lnTo>
                  <a:lnTo>
                    <a:pt x="16354873" y="1689100"/>
                  </a:lnTo>
                  <a:close/>
                </a:path>
                <a:path w="16372205" h="1841500">
                  <a:moveTo>
                    <a:pt x="16366287" y="1676400"/>
                  </a:moveTo>
                  <a:lnTo>
                    <a:pt x="16330371" y="1676400"/>
                  </a:lnTo>
                  <a:lnTo>
                    <a:pt x="16327754" y="1689100"/>
                  </a:lnTo>
                  <a:lnTo>
                    <a:pt x="16354873" y="1689100"/>
                  </a:lnTo>
                  <a:lnTo>
                    <a:pt x="16361260" y="1701800"/>
                  </a:lnTo>
                  <a:lnTo>
                    <a:pt x="16361260" y="1689100"/>
                  </a:lnTo>
                  <a:lnTo>
                    <a:pt x="16366287" y="1676400"/>
                  </a:lnTo>
                  <a:close/>
                </a:path>
                <a:path w="16372205" h="1841500">
                  <a:moveTo>
                    <a:pt x="30805" y="1676400"/>
                  </a:moveTo>
                  <a:lnTo>
                    <a:pt x="9664" y="1676400"/>
                  </a:lnTo>
                  <a:lnTo>
                    <a:pt x="10732" y="1689100"/>
                  </a:lnTo>
                  <a:lnTo>
                    <a:pt x="31098" y="1689100"/>
                  </a:lnTo>
                  <a:lnTo>
                    <a:pt x="30805" y="1676400"/>
                  </a:lnTo>
                  <a:close/>
                </a:path>
                <a:path w="16372205" h="1841500">
                  <a:moveTo>
                    <a:pt x="40532" y="1663700"/>
                  </a:moveTo>
                  <a:lnTo>
                    <a:pt x="16606" y="1663700"/>
                  </a:lnTo>
                  <a:lnTo>
                    <a:pt x="16502" y="1676400"/>
                  </a:lnTo>
                  <a:lnTo>
                    <a:pt x="30805" y="1676400"/>
                  </a:lnTo>
                  <a:lnTo>
                    <a:pt x="37307" y="1689100"/>
                  </a:lnTo>
                  <a:lnTo>
                    <a:pt x="42700" y="1689100"/>
                  </a:lnTo>
                  <a:lnTo>
                    <a:pt x="41579" y="1676400"/>
                  </a:lnTo>
                  <a:lnTo>
                    <a:pt x="40532" y="1663700"/>
                  </a:lnTo>
                  <a:close/>
                </a:path>
                <a:path w="16372205" h="1841500">
                  <a:moveTo>
                    <a:pt x="16340633" y="1663700"/>
                  </a:moveTo>
                  <a:lnTo>
                    <a:pt x="16332989" y="1663700"/>
                  </a:lnTo>
                  <a:lnTo>
                    <a:pt x="16334664" y="1676400"/>
                  </a:lnTo>
                  <a:lnTo>
                    <a:pt x="16340633" y="1663700"/>
                  </a:lnTo>
                  <a:close/>
                </a:path>
                <a:path w="16372205" h="1841500">
                  <a:moveTo>
                    <a:pt x="16351104" y="1663700"/>
                  </a:moveTo>
                  <a:lnTo>
                    <a:pt x="16340633" y="1663700"/>
                  </a:lnTo>
                  <a:lnTo>
                    <a:pt x="16342308" y="1676400"/>
                  </a:lnTo>
                  <a:lnTo>
                    <a:pt x="16351104" y="1676400"/>
                  </a:lnTo>
                  <a:lnTo>
                    <a:pt x="16351104" y="1663700"/>
                  </a:lnTo>
                  <a:close/>
                </a:path>
                <a:path w="16372205" h="1841500">
                  <a:moveTo>
                    <a:pt x="16366077" y="1651000"/>
                  </a:moveTo>
                  <a:lnTo>
                    <a:pt x="16331418" y="1651000"/>
                  </a:lnTo>
                  <a:lnTo>
                    <a:pt x="16331209" y="1663700"/>
                  </a:lnTo>
                  <a:lnTo>
                    <a:pt x="16351104" y="1663700"/>
                  </a:lnTo>
                  <a:lnTo>
                    <a:pt x="16354873" y="1676400"/>
                  </a:lnTo>
                  <a:lnTo>
                    <a:pt x="16356549" y="1663700"/>
                  </a:lnTo>
                  <a:lnTo>
                    <a:pt x="16366077" y="1651000"/>
                  </a:lnTo>
                  <a:close/>
                </a:path>
                <a:path w="16372205" h="1841500">
                  <a:moveTo>
                    <a:pt x="16364965" y="1663700"/>
                  </a:moveTo>
                  <a:lnTo>
                    <a:pt x="16359899" y="1663700"/>
                  </a:lnTo>
                  <a:lnTo>
                    <a:pt x="16357111" y="1676400"/>
                  </a:lnTo>
                  <a:lnTo>
                    <a:pt x="16365658" y="1676400"/>
                  </a:lnTo>
                  <a:lnTo>
                    <a:pt x="16364965" y="1663700"/>
                  </a:lnTo>
                  <a:close/>
                </a:path>
                <a:path w="16372205" h="1841500">
                  <a:moveTo>
                    <a:pt x="40413" y="1612900"/>
                  </a:moveTo>
                  <a:lnTo>
                    <a:pt x="8091" y="1612900"/>
                  </a:lnTo>
                  <a:lnTo>
                    <a:pt x="7446" y="1625600"/>
                  </a:lnTo>
                  <a:lnTo>
                    <a:pt x="7352" y="1638300"/>
                  </a:lnTo>
                  <a:lnTo>
                    <a:pt x="7915" y="1651000"/>
                  </a:lnTo>
                  <a:lnTo>
                    <a:pt x="6355" y="1651000"/>
                  </a:lnTo>
                  <a:lnTo>
                    <a:pt x="7748" y="1663700"/>
                  </a:lnTo>
                  <a:lnTo>
                    <a:pt x="31716" y="1663700"/>
                  </a:lnTo>
                  <a:lnTo>
                    <a:pt x="37726" y="1651000"/>
                  </a:lnTo>
                  <a:lnTo>
                    <a:pt x="37642" y="1638300"/>
                  </a:lnTo>
                  <a:lnTo>
                    <a:pt x="32281" y="1638300"/>
                  </a:lnTo>
                  <a:lnTo>
                    <a:pt x="28847" y="1625600"/>
                  </a:lnTo>
                  <a:lnTo>
                    <a:pt x="40176" y="1625600"/>
                  </a:lnTo>
                  <a:lnTo>
                    <a:pt x="40413" y="1612900"/>
                  </a:lnTo>
                  <a:close/>
                </a:path>
                <a:path w="16372205" h="1841500">
                  <a:moveTo>
                    <a:pt x="16369323" y="1625600"/>
                  </a:moveTo>
                  <a:lnTo>
                    <a:pt x="16344193" y="1625600"/>
                  </a:lnTo>
                  <a:lnTo>
                    <a:pt x="16343984" y="1638300"/>
                  </a:lnTo>
                  <a:lnTo>
                    <a:pt x="16336235" y="1651000"/>
                  </a:lnTo>
                  <a:lnTo>
                    <a:pt x="16365763" y="1651000"/>
                  </a:lnTo>
                  <a:lnTo>
                    <a:pt x="16365554" y="1638300"/>
                  </a:lnTo>
                  <a:lnTo>
                    <a:pt x="16369323" y="1625600"/>
                  </a:lnTo>
                  <a:close/>
                </a:path>
                <a:path w="16372205" h="1841500">
                  <a:moveTo>
                    <a:pt x="16358015" y="1612900"/>
                  </a:moveTo>
                  <a:lnTo>
                    <a:pt x="16330581" y="1612900"/>
                  </a:lnTo>
                  <a:lnTo>
                    <a:pt x="16330895" y="1625600"/>
                  </a:lnTo>
                  <a:lnTo>
                    <a:pt x="16355502" y="1625600"/>
                  </a:lnTo>
                  <a:lnTo>
                    <a:pt x="16358015" y="1612900"/>
                  </a:lnTo>
                  <a:close/>
                </a:path>
                <a:path w="16372205" h="1841500">
                  <a:moveTo>
                    <a:pt x="35686" y="1587500"/>
                  </a:moveTo>
                  <a:lnTo>
                    <a:pt x="13266" y="1587500"/>
                  </a:lnTo>
                  <a:lnTo>
                    <a:pt x="8921" y="1600200"/>
                  </a:lnTo>
                  <a:lnTo>
                    <a:pt x="4502" y="1600200"/>
                  </a:lnTo>
                  <a:lnTo>
                    <a:pt x="10963" y="1612900"/>
                  </a:lnTo>
                  <a:lnTo>
                    <a:pt x="39710" y="1612900"/>
                  </a:lnTo>
                  <a:lnTo>
                    <a:pt x="38166" y="1600200"/>
                  </a:lnTo>
                  <a:lnTo>
                    <a:pt x="35686" y="1587500"/>
                  </a:lnTo>
                  <a:close/>
                </a:path>
                <a:path w="16372205" h="1841500">
                  <a:moveTo>
                    <a:pt x="16368276" y="1600200"/>
                  </a:moveTo>
                  <a:lnTo>
                    <a:pt x="16335083" y="1600200"/>
                  </a:lnTo>
                  <a:lnTo>
                    <a:pt x="16335083" y="1612900"/>
                  </a:lnTo>
                  <a:lnTo>
                    <a:pt x="16369323" y="1612900"/>
                  </a:lnTo>
                  <a:lnTo>
                    <a:pt x="16368276" y="1600200"/>
                  </a:lnTo>
                  <a:close/>
                </a:path>
                <a:path w="16372205" h="1841500">
                  <a:moveTo>
                    <a:pt x="16365344" y="1574800"/>
                  </a:moveTo>
                  <a:lnTo>
                    <a:pt x="16331418" y="1574800"/>
                  </a:lnTo>
                  <a:lnTo>
                    <a:pt x="16331000" y="1587500"/>
                  </a:lnTo>
                  <a:lnTo>
                    <a:pt x="16329848" y="1600200"/>
                  </a:lnTo>
                  <a:lnTo>
                    <a:pt x="16368215" y="1600200"/>
                  </a:lnTo>
                  <a:lnTo>
                    <a:pt x="16368577" y="1587500"/>
                  </a:lnTo>
                  <a:lnTo>
                    <a:pt x="16368055" y="1587500"/>
                  </a:lnTo>
                  <a:lnTo>
                    <a:pt x="16365344" y="1574800"/>
                  </a:lnTo>
                  <a:close/>
                </a:path>
                <a:path w="16372205" h="1841500">
                  <a:moveTo>
                    <a:pt x="40030" y="1562100"/>
                  </a:moveTo>
                  <a:lnTo>
                    <a:pt x="5664" y="1562100"/>
                  </a:lnTo>
                  <a:lnTo>
                    <a:pt x="6052" y="1574800"/>
                  </a:lnTo>
                  <a:lnTo>
                    <a:pt x="8303" y="1587500"/>
                  </a:lnTo>
                  <a:lnTo>
                    <a:pt x="10470" y="1587500"/>
                  </a:lnTo>
                  <a:lnTo>
                    <a:pt x="18543" y="1574800"/>
                  </a:lnTo>
                  <a:lnTo>
                    <a:pt x="39716" y="1574800"/>
                  </a:lnTo>
                  <a:lnTo>
                    <a:pt x="40030" y="1562100"/>
                  </a:lnTo>
                  <a:close/>
                </a:path>
                <a:path w="16372205" h="1841500">
                  <a:moveTo>
                    <a:pt x="32889" y="1574800"/>
                  </a:moveTo>
                  <a:lnTo>
                    <a:pt x="21329" y="1574800"/>
                  </a:lnTo>
                  <a:lnTo>
                    <a:pt x="24051" y="1587500"/>
                  </a:lnTo>
                  <a:lnTo>
                    <a:pt x="28700" y="1587500"/>
                  </a:lnTo>
                  <a:lnTo>
                    <a:pt x="32889" y="1574800"/>
                  </a:lnTo>
                  <a:close/>
                </a:path>
                <a:path w="16372205" h="1841500">
                  <a:moveTo>
                    <a:pt x="16332047" y="1562100"/>
                  </a:moveTo>
                  <a:lnTo>
                    <a:pt x="16328277" y="1562100"/>
                  </a:lnTo>
                  <a:lnTo>
                    <a:pt x="16333303" y="1574800"/>
                  </a:lnTo>
                  <a:lnTo>
                    <a:pt x="16335816" y="1574800"/>
                  </a:lnTo>
                  <a:lnTo>
                    <a:pt x="16332047" y="1562100"/>
                  </a:lnTo>
                  <a:close/>
                </a:path>
                <a:path w="16372205" h="1841500">
                  <a:moveTo>
                    <a:pt x="16354036" y="1562100"/>
                  </a:moveTo>
                  <a:lnTo>
                    <a:pt x="16343879" y="1562100"/>
                  </a:lnTo>
                  <a:lnTo>
                    <a:pt x="16340528" y="1574800"/>
                  </a:lnTo>
                  <a:lnTo>
                    <a:pt x="16362831" y="1574800"/>
                  </a:lnTo>
                  <a:lnTo>
                    <a:pt x="16354036" y="1562100"/>
                  </a:lnTo>
                  <a:close/>
                </a:path>
                <a:path w="16372205" h="1841500">
                  <a:moveTo>
                    <a:pt x="29559" y="1549400"/>
                  </a:moveTo>
                  <a:lnTo>
                    <a:pt x="17685" y="1549400"/>
                  </a:lnTo>
                  <a:lnTo>
                    <a:pt x="17685" y="1562100"/>
                  </a:lnTo>
                  <a:lnTo>
                    <a:pt x="27852" y="1562100"/>
                  </a:lnTo>
                  <a:lnTo>
                    <a:pt x="29559" y="1549400"/>
                  </a:lnTo>
                  <a:close/>
                </a:path>
                <a:path w="16372205" h="1841500">
                  <a:moveTo>
                    <a:pt x="16365658" y="1536700"/>
                  </a:moveTo>
                  <a:lnTo>
                    <a:pt x="16361260" y="1536700"/>
                  </a:lnTo>
                  <a:lnTo>
                    <a:pt x="16353198" y="1549400"/>
                  </a:lnTo>
                  <a:lnTo>
                    <a:pt x="16334664" y="1549400"/>
                  </a:lnTo>
                  <a:lnTo>
                    <a:pt x="16337177" y="1562100"/>
                  </a:lnTo>
                  <a:lnTo>
                    <a:pt x="16360737" y="1562100"/>
                  </a:lnTo>
                  <a:lnTo>
                    <a:pt x="16366077" y="1549400"/>
                  </a:lnTo>
                  <a:lnTo>
                    <a:pt x="16365658" y="1536700"/>
                  </a:lnTo>
                  <a:close/>
                </a:path>
                <a:path w="16372205" h="1841500">
                  <a:moveTo>
                    <a:pt x="19936" y="1536700"/>
                  </a:moveTo>
                  <a:lnTo>
                    <a:pt x="3884" y="1536700"/>
                  </a:lnTo>
                  <a:lnTo>
                    <a:pt x="6827" y="1549400"/>
                  </a:lnTo>
                  <a:lnTo>
                    <a:pt x="16994" y="1549400"/>
                  </a:lnTo>
                  <a:lnTo>
                    <a:pt x="19936" y="1536700"/>
                  </a:lnTo>
                  <a:close/>
                </a:path>
                <a:path w="16372205" h="1841500">
                  <a:moveTo>
                    <a:pt x="26501" y="1544899"/>
                  </a:moveTo>
                  <a:lnTo>
                    <a:pt x="21800" y="1549400"/>
                  </a:lnTo>
                  <a:lnTo>
                    <a:pt x="30103" y="1549400"/>
                  </a:lnTo>
                  <a:lnTo>
                    <a:pt x="26501" y="1544899"/>
                  </a:lnTo>
                  <a:close/>
                </a:path>
                <a:path w="16372205" h="1841500">
                  <a:moveTo>
                    <a:pt x="35066" y="1536700"/>
                  </a:moveTo>
                  <a:lnTo>
                    <a:pt x="26501" y="1544899"/>
                  </a:lnTo>
                  <a:lnTo>
                    <a:pt x="30103" y="1549400"/>
                  </a:lnTo>
                  <a:lnTo>
                    <a:pt x="36689" y="1549400"/>
                  </a:lnTo>
                  <a:lnTo>
                    <a:pt x="35066" y="1536700"/>
                  </a:lnTo>
                  <a:close/>
                </a:path>
                <a:path w="16372205" h="1841500">
                  <a:moveTo>
                    <a:pt x="42585" y="1536700"/>
                  </a:moveTo>
                  <a:lnTo>
                    <a:pt x="35066" y="1536700"/>
                  </a:lnTo>
                  <a:lnTo>
                    <a:pt x="36689" y="1549400"/>
                  </a:lnTo>
                  <a:lnTo>
                    <a:pt x="37852" y="1549400"/>
                  </a:lnTo>
                  <a:lnTo>
                    <a:pt x="42585" y="1536700"/>
                  </a:lnTo>
                  <a:close/>
                </a:path>
                <a:path w="16372205" h="1841500">
                  <a:moveTo>
                    <a:pt x="16350371" y="1536700"/>
                  </a:moveTo>
                  <a:lnTo>
                    <a:pt x="16333094" y="1536700"/>
                  </a:lnTo>
                  <a:lnTo>
                    <a:pt x="16332256" y="1549400"/>
                  </a:lnTo>
                  <a:lnTo>
                    <a:pt x="16353198" y="1549400"/>
                  </a:lnTo>
                  <a:lnTo>
                    <a:pt x="16350371" y="1536700"/>
                  </a:lnTo>
                  <a:close/>
                </a:path>
                <a:path w="16372205" h="1841500">
                  <a:moveTo>
                    <a:pt x="35066" y="1536700"/>
                  </a:moveTo>
                  <a:lnTo>
                    <a:pt x="19936" y="1536700"/>
                  </a:lnTo>
                  <a:lnTo>
                    <a:pt x="26501" y="1544899"/>
                  </a:lnTo>
                  <a:lnTo>
                    <a:pt x="35066" y="1536700"/>
                  </a:lnTo>
                  <a:close/>
                </a:path>
                <a:path w="16372205" h="1841500">
                  <a:moveTo>
                    <a:pt x="32501" y="1524000"/>
                  </a:moveTo>
                  <a:lnTo>
                    <a:pt x="22344" y="1524000"/>
                  </a:lnTo>
                  <a:lnTo>
                    <a:pt x="11643" y="1536700"/>
                  </a:lnTo>
                  <a:lnTo>
                    <a:pt x="38784" y="1536700"/>
                  </a:lnTo>
                  <a:lnTo>
                    <a:pt x="32501" y="1524000"/>
                  </a:lnTo>
                  <a:close/>
                </a:path>
                <a:path w="16372205" h="1841500">
                  <a:moveTo>
                    <a:pt x="16362517" y="1511300"/>
                  </a:moveTo>
                  <a:lnTo>
                    <a:pt x="16331000" y="1511300"/>
                  </a:lnTo>
                  <a:lnTo>
                    <a:pt x="16333513" y="1524000"/>
                  </a:lnTo>
                  <a:lnTo>
                    <a:pt x="16336130" y="1536700"/>
                  </a:lnTo>
                  <a:lnTo>
                    <a:pt x="16358433" y="1536700"/>
                  </a:lnTo>
                  <a:lnTo>
                    <a:pt x="16367229" y="1524000"/>
                  </a:lnTo>
                  <a:lnTo>
                    <a:pt x="16360737" y="1524000"/>
                  </a:lnTo>
                  <a:lnTo>
                    <a:pt x="16362517" y="1511300"/>
                  </a:lnTo>
                  <a:close/>
                </a:path>
                <a:path w="16372205" h="1841500">
                  <a:moveTo>
                    <a:pt x="29088" y="1511300"/>
                  </a:moveTo>
                  <a:lnTo>
                    <a:pt x="7298" y="1511300"/>
                  </a:lnTo>
                  <a:lnTo>
                    <a:pt x="4345" y="1524000"/>
                  </a:lnTo>
                  <a:lnTo>
                    <a:pt x="35915" y="1524000"/>
                  </a:lnTo>
                  <a:lnTo>
                    <a:pt x="29088" y="1511300"/>
                  </a:lnTo>
                  <a:close/>
                </a:path>
                <a:path w="16372205" h="1841500">
                  <a:moveTo>
                    <a:pt x="39789" y="1498600"/>
                  </a:moveTo>
                  <a:lnTo>
                    <a:pt x="10711" y="1498600"/>
                  </a:lnTo>
                  <a:lnTo>
                    <a:pt x="10240" y="1511300"/>
                  </a:lnTo>
                  <a:lnTo>
                    <a:pt x="37307" y="1511300"/>
                  </a:lnTo>
                  <a:lnTo>
                    <a:pt x="39789" y="1498600"/>
                  </a:lnTo>
                  <a:close/>
                </a:path>
                <a:path w="16372205" h="1841500">
                  <a:moveTo>
                    <a:pt x="16364454" y="1498600"/>
                  </a:moveTo>
                  <a:lnTo>
                    <a:pt x="16332884" y="1498600"/>
                  </a:lnTo>
                  <a:lnTo>
                    <a:pt x="16330476" y="1511300"/>
                  </a:lnTo>
                  <a:lnTo>
                    <a:pt x="16363692" y="1511300"/>
                  </a:lnTo>
                  <a:lnTo>
                    <a:pt x="16364454" y="1498600"/>
                  </a:lnTo>
                  <a:close/>
                </a:path>
                <a:path w="16372205" h="1841500">
                  <a:moveTo>
                    <a:pt x="27611" y="1485900"/>
                  </a:moveTo>
                  <a:lnTo>
                    <a:pt x="5821" y="1485900"/>
                  </a:lnTo>
                  <a:lnTo>
                    <a:pt x="4429" y="1498600"/>
                  </a:lnTo>
                  <a:lnTo>
                    <a:pt x="34438" y="1498600"/>
                  </a:lnTo>
                  <a:lnTo>
                    <a:pt x="27611" y="1485900"/>
                  </a:lnTo>
                  <a:close/>
                </a:path>
                <a:path w="16372205" h="1841500">
                  <a:moveTo>
                    <a:pt x="16336340" y="1485900"/>
                  </a:moveTo>
                  <a:lnTo>
                    <a:pt x="16334455" y="1485900"/>
                  </a:lnTo>
                  <a:lnTo>
                    <a:pt x="16334350" y="1498600"/>
                  </a:lnTo>
                  <a:lnTo>
                    <a:pt x="16336340" y="1485900"/>
                  </a:lnTo>
                  <a:close/>
                </a:path>
                <a:path w="16372205" h="1841500">
                  <a:moveTo>
                    <a:pt x="16364192" y="1485900"/>
                  </a:moveTo>
                  <a:lnTo>
                    <a:pt x="16336340" y="1485900"/>
                  </a:lnTo>
                  <a:lnTo>
                    <a:pt x="16339690" y="1498600"/>
                  </a:lnTo>
                  <a:lnTo>
                    <a:pt x="16364667" y="1498600"/>
                  </a:lnTo>
                  <a:lnTo>
                    <a:pt x="16364192" y="1485900"/>
                  </a:lnTo>
                  <a:close/>
                </a:path>
                <a:path w="16372205" h="1841500">
                  <a:moveTo>
                    <a:pt x="31496" y="1447800"/>
                  </a:moveTo>
                  <a:lnTo>
                    <a:pt x="21873" y="1447800"/>
                  </a:lnTo>
                  <a:lnTo>
                    <a:pt x="23276" y="1460500"/>
                  </a:lnTo>
                  <a:lnTo>
                    <a:pt x="12104" y="1460500"/>
                  </a:lnTo>
                  <a:lnTo>
                    <a:pt x="7298" y="1473200"/>
                  </a:lnTo>
                  <a:lnTo>
                    <a:pt x="7298" y="1485900"/>
                  </a:lnTo>
                  <a:lnTo>
                    <a:pt x="39255" y="1485900"/>
                  </a:lnTo>
                  <a:lnTo>
                    <a:pt x="39789" y="1473200"/>
                  </a:lnTo>
                  <a:lnTo>
                    <a:pt x="37936" y="1460500"/>
                  </a:lnTo>
                  <a:lnTo>
                    <a:pt x="31496" y="1447800"/>
                  </a:lnTo>
                  <a:close/>
                </a:path>
                <a:path w="16372205" h="1841500">
                  <a:moveTo>
                    <a:pt x="16364925" y="1473200"/>
                  </a:moveTo>
                  <a:lnTo>
                    <a:pt x="16340738" y="1473200"/>
                  </a:lnTo>
                  <a:lnTo>
                    <a:pt x="16334664" y="1485900"/>
                  </a:lnTo>
                  <a:lnTo>
                    <a:pt x="16365763" y="1485900"/>
                  </a:lnTo>
                  <a:lnTo>
                    <a:pt x="16364925" y="1473200"/>
                  </a:lnTo>
                  <a:close/>
                </a:path>
                <a:path w="16372205" h="1841500">
                  <a:moveTo>
                    <a:pt x="16363459" y="1447800"/>
                  </a:moveTo>
                  <a:lnTo>
                    <a:pt x="16331418" y="1447800"/>
                  </a:lnTo>
                  <a:lnTo>
                    <a:pt x="16332256" y="1473200"/>
                  </a:lnTo>
                  <a:lnTo>
                    <a:pt x="16356234" y="1473200"/>
                  </a:lnTo>
                  <a:lnTo>
                    <a:pt x="16356758" y="1460500"/>
                  </a:lnTo>
                  <a:lnTo>
                    <a:pt x="16364192" y="1460500"/>
                  </a:lnTo>
                  <a:lnTo>
                    <a:pt x="16363459" y="1447800"/>
                  </a:lnTo>
                  <a:close/>
                </a:path>
                <a:path w="16372205" h="1841500">
                  <a:moveTo>
                    <a:pt x="32501" y="1422400"/>
                  </a:moveTo>
                  <a:lnTo>
                    <a:pt x="2952" y="1422400"/>
                  </a:lnTo>
                  <a:lnTo>
                    <a:pt x="0" y="1435100"/>
                  </a:lnTo>
                  <a:lnTo>
                    <a:pt x="4889" y="1447800"/>
                  </a:lnTo>
                  <a:lnTo>
                    <a:pt x="41192" y="1447800"/>
                  </a:lnTo>
                  <a:lnTo>
                    <a:pt x="42668" y="1435100"/>
                  </a:lnTo>
                  <a:lnTo>
                    <a:pt x="29088" y="1435100"/>
                  </a:lnTo>
                  <a:lnTo>
                    <a:pt x="32501" y="1422400"/>
                  </a:lnTo>
                  <a:close/>
                </a:path>
                <a:path w="16372205" h="1841500">
                  <a:moveTo>
                    <a:pt x="16354245" y="1435100"/>
                  </a:moveTo>
                  <a:lnTo>
                    <a:pt x="16332570" y="1435100"/>
                  </a:lnTo>
                  <a:lnTo>
                    <a:pt x="16335293" y="1447800"/>
                  </a:lnTo>
                  <a:lnTo>
                    <a:pt x="16354245" y="1447800"/>
                  </a:lnTo>
                  <a:lnTo>
                    <a:pt x="16354245" y="1435100"/>
                  </a:lnTo>
                  <a:close/>
                </a:path>
                <a:path w="16372205" h="1841500">
                  <a:moveTo>
                    <a:pt x="16364192" y="1435100"/>
                  </a:moveTo>
                  <a:lnTo>
                    <a:pt x="16354245" y="1435100"/>
                  </a:lnTo>
                  <a:lnTo>
                    <a:pt x="16359585" y="1447800"/>
                  </a:lnTo>
                  <a:lnTo>
                    <a:pt x="16365868" y="1447800"/>
                  </a:lnTo>
                  <a:lnTo>
                    <a:pt x="16364192" y="1435100"/>
                  </a:lnTo>
                  <a:close/>
                </a:path>
                <a:path w="16372205" h="1841500">
                  <a:moveTo>
                    <a:pt x="16365239" y="1409700"/>
                  </a:moveTo>
                  <a:lnTo>
                    <a:pt x="16331942" y="1409700"/>
                  </a:lnTo>
                  <a:lnTo>
                    <a:pt x="16333303" y="1422400"/>
                  </a:lnTo>
                  <a:lnTo>
                    <a:pt x="16342518" y="1422400"/>
                  </a:lnTo>
                  <a:lnTo>
                    <a:pt x="16342203" y="1435100"/>
                  </a:lnTo>
                  <a:lnTo>
                    <a:pt x="16366077" y="1435100"/>
                  </a:lnTo>
                  <a:lnTo>
                    <a:pt x="16365868" y="1422400"/>
                  </a:lnTo>
                  <a:lnTo>
                    <a:pt x="16365239" y="1409700"/>
                  </a:lnTo>
                  <a:close/>
                </a:path>
                <a:path w="16372205" h="1841500">
                  <a:moveTo>
                    <a:pt x="29088" y="1409700"/>
                  </a:moveTo>
                  <a:lnTo>
                    <a:pt x="12177" y="1409700"/>
                  </a:lnTo>
                  <a:lnTo>
                    <a:pt x="11643" y="1422400"/>
                  </a:lnTo>
                  <a:lnTo>
                    <a:pt x="26690" y="1422400"/>
                  </a:lnTo>
                  <a:lnTo>
                    <a:pt x="29088" y="1409700"/>
                  </a:lnTo>
                  <a:close/>
                </a:path>
                <a:path w="16372205" h="1841500">
                  <a:moveTo>
                    <a:pt x="37307" y="1397000"/>
                  </a:moveTo>
                  <a:lnTo>
                    <a:pt x="1476" y="1397000"/>
                  </a:lnTo>
                  <a:lnTo>
                    <a:pt x="2952" y="1409700"/>
                  </a:lnTo>
                  <a:lnTo>
                    <a:pt x="32501" y="1409700"/>
                  </a:lnTo>
                  <a:lnTo>
                    <a:pt x="37307" y="1397000"/>
                  </a:lnTo>
                  <a:close/>
                </a:path>
                <a:path w="16372205" h="1841500">
                  <a:moveTo>
                    <a:pt x="16363774" y="1397000"/>
                  </a:moveTo>
                  <a:lnTo>
                    <a:pt x="16336654" y="1397000"/>
                  </a:lnTo>
                  <a:lnTo>
                    <a:pt x="16340214" y="1409700"/>
                  </a:lnTo>
                  <a:lnTo>
                    <a:pt x="16364716" y="1409700"/>
                  </a:lnTo>
                  <a:lnTo>
                    <a:pt x="16363774" y="1397000"/>
                  </a:lnTo>
                  <a:close/>
                </a:path>
                <a:path w="16372205" h="1841500">
                  <a:moveTo>
                    <a:pt x="30103" y="1384300"/>
                  </a:moveTo>
                  <a:lnTo>
                    <a:pt x="14125" y="1384300"/>
                  </a:lnTo>
                  <a:lnTo>
                    <a:pt x="11643" y="1397000"/>
                  </a:lnTo>
                  <a:lnTo>
                    <a:pt x="33433" y="1397000"/>
                  </a:lnTo>
                  <a:lnTo>
                    <a:pt x="30103" y="1384300"/>
                  </a:lnTo>
                  <a:close/>
                </a:path>
                <a:path w="16372205" h="1841500">
                  <a:moveTo>
                    <a:pt x="16331942" y="1384300"/>
                  </a:moveTo>
                  <a:lnTo>
                    <a:pt x="16331733" y="1397000"/>
                  </a:lnTo>
                  <a:lnTo>
                    <a:pt x="16338329" y="1397000"/>
                  </a:lnTo>
                  <a:lnTo>
                    <a:pt x="16331942" y="1384300"/>
                  </a:lnTo>
                  <a:close/>
                </a:path>
                <a:path w="16372205" h="1841500">
                  <a:moveTo>
                    <a:pt x="16365868" y="1384300"/>
                  </a:moveTo>
                  <a:lnTo>
                    <a:pt x="16339900" y="1384300"/>
                  </a:lnTo>
                  <a:lnTo>
                    <a:pt x="16338329" y="1397000"/>
                  </a:lnTo>
                  <a:lnTo>
                    <a:pt x="16361889" y="1397000"/>
                  </a:lnTo>
                  <a:lnTo>
                    <a:pt x="16365868" y="1384300"/>
                  </a:lnTo>
                  <a:close/>
                </a:path>
                <a:path w="16372205" h="1841500">
                  <a:moveTo>
                    <a:pt x="12648" y="1371600"/>
                  </a:moveTo>
                  <a:lnTo>
                    <a:pt x="1015" y="1371600"/>
                  </a:lnTo>
                  <a:lnTo>
                    <a:pt x="1947" y="1384300"/>
                  </a:lnTo>
                  <a:lnTo>
                    <a:pt x="7298" y="1384300"/>
                  </a:lnTo>
                  <a:lnTo>
                    <a:pt x="12648" y="1371600"/>
                  </a:lnTo>
                  <a:close/>
                </a:path>
                <a:path w="16372205" h="1841500">
                  <a:moveTo>
                    <a:pt x="39255" y="1371600"/>
                  </a:moveTo>
                  <a:lnTo>
                    <a:pt x="12648" y="1371600"/>
                  </a:lnTo>
                  <a:lnTo>
                    <a:pt x="17454" y="1384300"/>
                  </a:lnTo>
                  <a:lnTo>
                    <a:pt x="35915" y="1384300"/>
                  </a:lnTo>
                  <a:lnTo>
                    <a:pt x="39255" y="1371600"/>
                  </a:lnTo>
                  <a:close/>
                </a:path>
                <a:path w="16372205" h="1841500">
                  <a:moveTo>
                    <a:pt x="16332256" y="1358900"/>
                  </a:moveTo>
                  <a:lnTo>
                    <a:pt x="16332466" y="1371600"/>
                  </a:lnTo>
                  <a:lnTo>
                    <a:pt x="16335816" y="1384300"/>
                  </a:lnTo>
                  <a:lnTo>
                    <a:pt x="16366887" y="1384300"/>
                  </a:lnTo>
                  <a:lnTo>
                    <a:pt x="16365148" y="1371600"/>
                  </a:lnTo>
                  <a:lnTo>
                    <a:pt x="16335502" y="1371600"/>
                  </a:lnTo>
                  <a:lnTo>
                    <a:pt x="16332256" y="1358900"/>
                  </a:lnTo>
                  <a:close/>
                </a:path>
                <a:path w="16372205" h="1841500">
                  <a:moveTo>
                    <a:pt x="39789" y="1358900"/>
                  </a:moveTo>
                  <a:lnTo>
                    <a:pt x="14041" y="1358900"/>
                  </a:lnTo>
                  <a:lnTo>
                    <a:pt x="1947" y="1371600"/>
                  </a:lnTo>
                  <a:lnTo>
                    <a:pt x="41192" y="1371600"/>
                  </a:lnTo>
                  <a:lnTo>
                    <a:pt x="39789" y="1358900"/>
                  </a:lnTo>
                  <a:close/>
                </a:path>
                <a:path w="16372205" h="1841500">
                  <a:moveTo>
                    <a:pt x="16346305" y="1368052"/>
                  </a:moveTo>
                  <a:lnTo>
                    <a:pt x="16345135" y="1371600"/>
                  </a:lnTo>
                  <a:lnTo>
                    <a:pt x="16350371" y="1371600"/>
                  </a:lnTo>
                  <a:lnTo>
                    <a:pt x="16346305" y="1368052"/>
                  </a:lnTo>
                  <a:close/>
                </a:path>
                <a:path w="16372205" h="1841500">
                  <a:moveTo>
                    <a:pt x="16359480" y="1358900"/>
                  </a:moveTo>
                  <a:lnTo>
                    <a:pt x="16349324" y="1358900"/>
                  </a:lnTo>
                  <a:lnTo>
                    <a:pt x="16346305" y="1368052"/>
                  </a:lnTo>
                  <a:lnTo>
                    <a:pt x="16350371" y="1371600"/>
                  </a:lnTo>
                  <a:lnTo>
                    <a:pt x="16360090" y="1361776"/>
                  </a:lnTo>
                  <a:lnTo>
                    <a:pt x="16359480" y="1358900"/>
                  </a:lnTo>
                  <a:close/>
                </a:path>
                <a:path w="16372205" h="1841500">
                  <a:moveTo>
                    <a:pt x="16360090" y="1361776"/>
                  </a:moveTo>
                  <a:lnTo>
                    <a:pt x="16350371" y="1371600"/>
                  </a:lnTo>
                  <a:lnTo>
                    <a:pt x="16362172" y="1371600"/>
                  </a:lnTo>
                  <a:lnTo>
                    <a:pt x="16360090" y="1361776"/>
                  </a:lnTo>
                  <a:close/>
                </a:path>
                <a:path w="16372205" h="1841500">
                  <a:moveTo>
                    <a:pt x="16349324" y="1358900"/>
                  </a:moveTo>
                  <a:lnTo>
                    <a:pt x="16335816" y="1358900"/>
                  </a:lnTo>
                  <a:lnTo>
                    <a:pt x="16346305" y="1368052"/>
                  </a:lnTo>
                  <a:lnTo>
                    <a:pt x="16349324" y="1358900"/>
                  </a:lnTo>
                  <a:close/>
                </a:path>
                <a:path w="16372205" h="1841500">
                  <a:moveTo>
                    <a:pt x="16362936" y="1358900"/>
                  </a:moveTo>
                  <a:lnTo>
                    <a:pt x="16359480" y="1358900"/>
                  </a:lnTo>
                  <a:lnTo>
                    <a:pt x="16360090" y="1361776"/>
                  </a:lnTo>
                  <a:lnTo>
                    <a:pt x="16362936" y="1358900"/>
                  </a:lnTo>
                  <a:close/>
                </a:path>
                <a:path w="16372205" h="1841500">
                  <a:moveTo>
                    <a:pt x="40721" y="1333500"/>
                  </a:moveTo>
                  <a:lnTo>
                    <a:pt x="7758" y="1333500"/>
                  </a:lnTo>
                  <a:lnTo>
                    <a:pt x="2408" y="1346200"/>
                  </a:lnTo>
                  <a:lnTo>
                    <a:pt x="2408" y="1358900"/>
                  </a:lnTo>
                  <a:lnTo>
                    <a:pt x="34909" y="1358900"/>
                  </a:lnTo>
                  <a:lnTo>
                    <a:pt x="24281" y="1346200"/>
                  </a:lnTo>
                  <a:lnTo>
                    <a:pt x="36847" y="1346200"/>
                  </a:lnTo>
                  <a:lnTo>
                    <a:pt x="40721" y="1333500"/>
                  </a:lnTo>
                  <a:close/>
                </a:path>
                <a:path w="16372205" h="1841500">
                  <a:moveTo>
                    <a:pt x="16334874" y="1346200"/>
                  </a:moveTo>
                  <a:lnTo>
                    <a:pt x="16332884" y="1358900"/>
                  </a:lnTo>
                  <a:lnTo>
                    <a:pt x="16340214" y="1358900"/>
                  </a:lnTo>
                  <a:lnTo>
                    <a:pt x="16334874" y="1346200"/>
                  </a:lnTo>
                  <a:close/>
                </a:path>
                <a:path w="16372205" h="1841500">
                  <a:moveTo>
                    <a:pt x="16369323" y="1333500"/>
                  </a:moveTo>
                  <a:lnTo>
                    <a:pt x="16355187" y="1346200"/>
                  </a:lnTo>
                  <a:lnTo>
                    <a:pt x="16345031" y="1346200"/>
                  </a:lnTo>
                  <a:lnTo>
                    <a:pt x="16342622" y="1358900"/>
                  </a:lnTo>
                  <a:lnTo>
                    <a:pt x="16369323" y="1358900"/>
                  </a:lnTo>
                  <a:lnTo>
                    <a:pt x="16369323" y="1333500"/>
                  </a:lnTo>
                  <a:close/>
                </a:path>
                <a:path w="16372205" h="1841500">
                  <a:moveTo>
                    <a:pt x="16356025" y="1333500"/>
                  </a:moveTo>
                  <a:lnTo>
                    <a:pt x="16336759" y="1333500"/>
                  </a:lnTo>
                  <a:lnTo>
                    <a:pt x="16347439" y="1346200"/>
                  </a:lnTo>
                  <a:lnTo>
                    <a:pt x="16355187" y="1346200"/>
                  </a:lnTo>
                  <a:lnTo>
                    <a:pt x="16356025" y="1333500"/>
                  </a:lnTo>
                  <a:close/>
                </a:path>
                <a:path w="16372205" h="1841500">
                  <a:moveTo>
                    <a:pt x="40752" y="1320800"/>
                  </a:moveTo>
                  <a:lnTo>
                    <a:pt x="753" y="1320800"/>
                  </a:lnTo>
                  <a:lnTo>
                    <a:pt x="6418" y="1333500"/>
                  </a:lnTo>
                  <a:lnTo>
                    <a:pt x="40260" y="1333500"/>
                  </a:lnTo>
                  <a:lnTo>
                    <a:pt x="40752" y="1320800"/>
                  </a:lnTo>
                  <a:close/>
                </a:path>
                <a:path w="16372205" h="1841500">
                  <a:moveTo>
                    <a:pt x="16370684" y="1320800"/>
                  </a:moveTo>
                  <a:lnTo>
                    <a:pt x="16330476" y="1320800"/>
                  </a:lnTo>
                  <a:lnTo>
                    <a:pt x="16331942" y="1333500"/>
                  </a:lnTo>
                  <a:lnTo>
                    <a:pt x="16369742" y="1333500"/>
                  </a:lnTo>
                  <a:lnTo>
                    <a:pt x="16370684" y="1320800"/>
                  </a:lnTo>
                  <a:close/>
                </a:path>
                <a:path w="16372205" h="1841500">
                  <a:moveTo>
                    <a:pt x="32564" y="1308100"/>
                  </a:moveTo>
                  <a:lnTo>
                    <a:pt x="3382" y="1308100"/>
                  </a:lnTo>
                  <a:lnTo>
                    <a:pt x="4366" y="1320800"/>
                  </a:lnTo>
                  <a:lnTo>
                    <a:pt x="33622" y="1320800"/>
                  </a:lnTo>
                  <a:lnTo>
                    <a:pt x="32564" y="1308100"/>
                  </a:lnTo>
                  <a:close/>
                </a:path>
                <a:path w="16372205" h="1841500">
                  <a:moveTo>
                    <a:pt x="41904" y="1308100"/>
                  </a:moveTo>
                  <a:lnTo>
                    <a:pt x="33622" y="1320800"/>
                  </a:lnTo>
                  <a:lnTo>
                    <a:pt x="40260" y="1320800"/>
                  </a:lnTo>
                  <a:lnTo>
                    <a:pt x="41904" y="1308100"/>
                  </a:lnTo>
                  <a:close/>
                </a:path>
                <a:path w="16372205" h="1841500">
                  <a:moveTo>
                    <a:pt x="16354769" y="1308100"/>
                  </a:moveTo>
                  <a:lnTo>
                    <a:pt x="16338329" y="1308100"/>
                  </a:lnTo>
                  <a:lnTo>
                    <a:pt x="16335816" y="1320800"/>
                  </a:lnTo>
                  <a:lnTo>
                    <a:pt x="16354245" y="1320800"/>
                  </a:lnTo>
                  <a:lnTo>
                    <a:pt x="16354769" y="1308100"/>
                  </a:lnTo>
                  <a:close/>
                </a:path>
                <a:path w="16372205" h="1841500">
                  <a:moveTo>
                    <a:pt x="16366391" y="1308100"/>
                  </a:moveTo>
                  <a:lnTo>
                    <a:pt x="16365344" y="1320800"/>
                  </a:lnTo>
                  <a:lnTo>
                    <a:pt x="16369742" y="1320800"/>
                  </a:lnTo>
                  <a:lnTo>
                    <a:pt x="16366391" y="1308100"/>
                  </a:lnTo>
                  <a:close/>
                </a:path>
                <a:path w="16372205" h="1841500">
                  <a:moveTo>
                    <a:pt x="41087" y="1295400"/>
                  </a:moveTo>
                  <a:lnTo>
                    <a:pt x="16167" y="1295400"/>
                  </a:lnTo>
                  <a:lnTo>
                    <a:pt x="11088" y="1308100"/>
                  </a:lnTo>
                  <a:lnTo>
                    <a:pt x="41328" y="1308100"/>
                  </a:lnTo>
                  <a:lnTo>
                    <a:pt x="41087" y="1295400"/>
                  </a:lnTo>
                  <a:close/>
                </a:path>
                <a:path w="16372205" h="1841500">
                  <a:moveTo>
                    <a:pt x="16360109" y="1295400"/>
                  </a:moveTo>
                  <a:lnTo>
                    <a:pt x="16334455" y="1295400"/>
                  </a:lnTo>
                  <a:lnTo>
                    <a:pt x="16334455" y="1308100"/>
                  </a:lnTo>
                  <a:lnTo>
                    <a:pt x="16357596" y="1308100"/>
                  </a:lnTo>
                  <a:lnTo>
                    <a:pt x="16360109" y="1295400"/>
                  </a:lnTo>
                  <a:close/>
                </a:path>
                <a:path w="16372205" h="1841500">
                  <a:moveTo>
                    <a:pt x="35590" y="1270000"/>
                  </a:moveTo>
                  <a:lnTo>
                    <a:pt x="5099" y="1270000"/>
                  </a:lnTo>
                  <a:lnTo>
                    <a:pt x="5926" y="1282700"/>
                  </a:lnTo>
                  <a:lnTo>
                    <a:pt x="2314" y="1295400"/>
                  </a:lnTo>
                  <a:lnTo>
                    <a:pt x="27391" y="1295400"/>
                  </a:lnTo>
                  <a:lnTo>
                    <a:pt x="27391" y="1282700"/>
                  </a:lnTo>
                  <a:lnTo>
                    <a:pt x="35098" y="1282700"/>
                  </a:lnTo>
                  <a:lnTo>
                    <a:pt x="35590" y="1270000"/>
                  </a:lnTo>
                  <a:close/>
                </a:path>
                <a:path w="16372205" h="1841500">
                  <a:moveTo>
                    <a:pt x="16369742" y="1282700"/>
                  </a:moveTo>
                  <a:lnTo>
                    <a:pt x="16341471" y="1282700"/>
                  </a:lnTo>
                  <a:lnTo>
                    <a:pt x="16339167" y="1295400"/>
                  </a:lnTo>
                  <a:lnTo>
                    <a:pt x="16369218" y="1295400"/>
                  </a:lnTo>
                  <a:lnTo>
                    <a:pt x="16369742" y="1282700"/>
                  </a:lnTo>
                  <a:close/>
                </a:path>
                <a:path w="16372205" h="1841500">
                  <a:moveTo>
                    <a:pt x="16360109" y="1270000"/>
                  </a:moveTo>
                  <a:lnTo>
                    <a:pt x="16342622" y="1270000"/>
                  </a:lnTo>
                  <a:lnTo>
                    <a:pt x="16339167" y="1282700"/>
                  </a:lnTo>
                  <a:lnTo>
                    <a:pt x="16359585" y="1282700"/>
                  </a:lnTo>
                  <a:lnTo>
                    <a:pt x="16360109" y="1270000"/>
                  </a:lnTo>
                  <a:close/>
                </a:path>
                <a:path w="16372205" h="1841500">
                  <a:moveTo>
                    <a:pt x="10753" y="1257300"/>
                  </a:moveTo>
                  <a:lnTo>
                    <a:pt x="6916" y="1257300"/>
                  </a:lnTo>
                  <a:lnTo>
                    <a:pt x="8730" y="1270000"/>
                  </a:lnTo>
                  <a:lnTo>
                    <a:pt x="10753" y="1257300"/>
                  </a:lnTo>
                  <a:close/>
                </a:path>
                <a:path w="16372205" h="1841500">
                  <a:moveTo>
                    <a:pt x="37642" y="1257300"/>
                  </a:moveTo>
                  <a:lnTo>
                    <a:pt x="14941" y="1257300"/>
                  </a:lnTo>
                  <a:lnTo>
                    <a:pt x="14366" y="1270000"/>
                  </a:lnTo>
                  <a:lnTo>
                    <a:pt x="39695" y="1270000"/>
                  </a:lnTo>
                  <a:lnTo>
                    <a:pt x="37642" y="1257300"/>
                  </a:lnTo>
                  <a:close/>
                </a:path>
                <a:path w="16372205" h="1841500">
                  <a:moveTo>
                    <a:pt x="16364925" y="1244600"/>
                  </a:moveTo>
                  <a:lnTo>
                    <a:pt x="16331942" y="1244600"/>
                  </a:lnTo>
                  <a:lnTo>
                    <a:pt x="16329010" y="1257300"/>
                  </a:lnTo>
                  <a:lnTo>
                    <a:pt x="16331000" y="1257300"/>
                  </a:lnTo>
                  <a:lnTo>
                    <a:pt x="16332466" y="1270000"/>
                  </a:lnTo>
                  <a:lnTo>
                    <a:pt x="16371731" y="1270000"/>
                  </a:lnTo>
                  <a:lnTo>
                    <a:pt x="16366810" y="1257300"/>
                  </a:lnTo>
                  <a:lnTo>
                    <a:pt x="16364925" y="1244600"/>
                  </a:lnTo>
                  <a:close/>
                </a:path>
                <a:path w="16372205" h="1841500">
                  <a:moveTo>
                    <a:pt x="15880" y="1244600"/>
                  </a:moveTo>
                  <a:lnTo>
                    <a:pt x="4366" y="1244600"/>
                  </a:lnTo>
                  <a:lnTo>
                    <a:pt x="5423" y="1257300"/>
                  </a:lnTo>
                  <a:lnTo>
                    <a:pt x="13216" y="1257300"/>
                  </a:lnTo>
                  <a:lnTo>
                    <a:pt x="15880" y="1244600"/>
                  </a:lnTo>
                  <a:close/>
                </a:path>
                <a:path w="16372205" h="1841500">
                  <a:moveTo>
                    <a:pt x="38292" y="1244600"/>
                  </a:moveTo>
                  <a:lnTo>
                    <a:pt x="18114" y="1244600"/>
                  </a:lnTo>
                  <a:lnTo>
                    <a:pt x="19287" y="1257300"/>
                  </a:lnTo>
                  <a:lnTo>
                    <a:pt x="27967" y="1257300"/>
                  </a:lnTo>
                  <a:lnTo>
                    <a:pt x="38292" y="1244600"/>
                  </a:lnTo>
                  <a:close/>
                </a:path>
                <a:path w="16372205" h="1841500">
                  <a:moveTo>
                    <a:pt x="37883" y="1219200"/>
                  </a:moveTo>
                  <a:lnTo>
                    <a:pt x="13130" y="1219200"/>
                  </a:lnTo>
                  <a:lnTo>
                    <a:pt x="13622" y="1231900"/>
                  </a:lnTo>
                  <a:lnTo>
                    <a:pt x="7476" y="1231900"/>
                  </a:lnTo>
                  <a:lnTo>
                    <a:pt x="3382" y="1244600"/>
                  </a:lnTo>
                  <a:lnTo>
                    <a:pt x="41579" y="1244600"/>
                  </a:lnTo>
                  <a:lnTo>
                    <a:pt x="40260" y="1231900"/>
                  </a:lnTo>
                  <a:lnTo>
                    <a:pt x="37883" y="1219200"/>
                  </a:lnTo>
                  <a:close/>
                </a:path>
                <a:path w="16372205" h="1841500">
                  <a:moveTo>
                    <a:pt x="16361051" y="1193800"/>
                  </a:moveTo>
                  <a:lnTo>
                    <a:pt x="16332884" y="1193800"/>
                  </a:lnTo>
                  <a:lnTo>
                    <a:pt x="16337282" y="1206500"/>
                  </a:lnTo>
                  <a:lnTo>
                    <a:pt x="16348905" y="1206500"/>
                  </a:lnTo>
                  <a:lnTo>
                    <a:pt x="16346497" y="1219200"/>
                  </a:lnTo>
                  <a:lnTo>
                    <a:pt x="16331942" y="1219200"/>
                  </a:lnTo>
                  <a:lnTo>
                    <a:pt x="16333827" y="1244600"/>
                  </a:lnTo>
                  <a:lnTo>
                    <a:pt x="16348486" y="1244600"/>
                  </a:lnTo>
                  <a:lnTo>
                    <a:pt x="16350894" y="1231900"/>
                  </a:lnTo>
                  <a:lnTo>
                    <a:pt x="16365449" y="1231900"/>
                  </a:lnTo>
                  <a:lnTo>
                    <a:pt x="16364402" y="1219200"/>
                  </a:lnTo>
                  <a:lnTo>
                    <a:pt x="16367334" y="1206500"/>
                  </a:lnTo>
                  <a:lnTo>
                    <a:pt x="16361051" y="1193800"/>
                  </a:lnTo>
                  <a:close/>
                </a:path>
                <a:path w="16372205" h="1841500">
                  <a:moveTo>
                    <a:pt x="6418" y="1219200"/>
                  </a:moveTo>
                  <a:lnTo>
                    <a:pt x="6984" y="1231900"/>
                  </a:lnTo>
                  <a:lnTo>
                    <a:pt x="13622" y="1231900"/>
                  </a:lnTo>
                  <a:lnTo>
                    <a:pt x="6418" y="1219200"/>
                  </a:lnTo>
                  <a:close/>
                </a:path>
                <a:path w="16372205" h="1841500">
                  <a:moveTo>
                    <a:pt x="33056" y="1206500"/>
                  </a:moveTo>
                  <a:lnTo>
                    <a:pt x="3790" y="1206500"/>
                  </a:lnTo>
                  <a:lnTo>
                    <a:pt x="4942" y="1219200"/>
                  </a:lnTo>
                  <a:lnTo>
                    <a:pt x="29527" y="1219200"/>
                  </a:lnTo>
                  <a:lnTo>
                    <a:pt x="33056" y="1206500"/>
                  </a:lnTo>
                  <a:close/>
                </a:path>
                <a:path w="16372205" h="1841500">
                  <a:moveTo>
                    <a:pt x="37066" y="1193800"/>
                  </a:moveTo>
                  <a:lnTo>
                    <a:pt x="9036" y="1193800"/>
                  </a:lnTo>
                  <a:lnTo>
                    <a:pt x="9528" y="1206500"/>
                  </a:lnTo>
                  <a:lnTo>
                    <a:pt x="39768" y="1206500"/>
                  </a:lnTo>
                  <a:lnTo>
                    <a:pt x="37066" y="1193800"/>
                  </a:lnTo>
                  <a:close/>
                </a:path>
                <a:path w="16372205" h="1841500">
                  <a:moveTo>
                    <a:pt x="35014" y="1181100"/>
                  </a:moveTo>
                  <a:lnTo>
                    <a:pt x="9528" y="1181100"/>
                  </a:lnTo>
                  <a:lnTo>
                    <a:pt x="6418" y="1193800"/>
                  </a:lnTo>
                  <a:lnTo>
                    <a:pt x="35998" y="1193800"/>
                  </a:lnTo>
                  <a:lnTo>
                    <a:pt x="35014" y="1181100"/>
                  </a:lnTo>
                  <a:close/>
                </a:path>
                <a:path w="16372205" h="1841500">
                  <a:moveTo>
                    <a:pt x="16364402" y="1181100"/>
                  </a:moveTo>
                  <a:lnTo>
                    <a:pt x="16337282" y="1181100"/>
                  </a:lnTo>
                  <a:lnTo>
                    <a:pt x="16335816" y="1193800"/>
                  </a:lnTo>
                  <a:lnTo>
                    <a:pt x="16361470" y="1193800"/>
                  </a:lnTo>
                  <a:lnTo>
                    <a:pt x="16364402" y="1181100"/>
                  </a:lnTo>
                  <a:close/>
                </a:path>
                <a:path w="16372205" h="1841500">
                  <a:moveTo>
                    <a:pt x="38710" y="1155700"/>
                  </a:moveTo>
                  <a:lnTo>
                    <a:pt x="4942" y="1155700"/>
                  </a:lnTo>
                  <a:lnTo>
                    <a:pt x="5434" y="1168400"/>
                  </a:lnTo>
                  <a:lnTo>
                    <a:pt x="12565" y="1168400"/>
                  </a:lnTo>
                  <a:lnTo>
                    <a:pt x="11580" y="1181100"/>
                  </a:lnTo>
                  <a:lnTo>
                    <a:pt x="39768" y="1181100"/>
                  </a:lnTo>
                  <a:lnTo>
                    <a:pt x="40752" y="1168400"/>
                  </a:lnTo>
                  <a:lnTo>
                    <a:pt x="38710" y="1155700"/>
                  </a:lnTo>
                  <a:close/>
                </a:path>
                <a:path w="16372205" h="1841500">
                  <a:moveTo>
                    <a:pt x="16364925" y="1143000"/>
                  </a:moveTo>
                  <a:lnTo>
                    <a:pt x="16363093" y="1146175"/>
                  </a:lnTo>
                  <a:lnTo>
                    <a:pt x="16364192" y="1155700"/>
                  </a:lnTo>
                  <a:lnTo>
                    <a:pt x="16332884" y="1155700"/>
                  </a:lnTo>
                  <a:lnTo>
                    <a:pt x="16339167" y="1168400"/>
                  </a:lnTo>
                  <a:lnTo>
                    <a:pt x="16335816" y="1181100"/>
                  </a:lnTo>
                  <a:lnTo>
                    <a:pt x="16357177" y="1181100"/>
                  </a:lnTo>
                  <a:lnTo>
                    <a:pt x="16355606" y="1168400"/>
                  </a:lnTo>
                  <a:lnTo>
                    <a:pt x="16367857" y="1168400"/>
                  </a:lnTo>
                  <a:lnTo>
                    <a:pt x="16364925" y="1143000"/>
                  </a:lnTo>
                  <a:close/>
                </a:path>
                <a:path w="16372205" h="1841500">
                  <a:moveTo>
                    <a:pt x="27475" y="1143000"/>
                  </a:moveTo>
                  <a:lnTo>
                    <a:pt x="3874" y="1143000"/>
                  </a:lnTo>
                  <a:lnTo>
                    <a:pt x="4366" y="1155700"/>
                  </a:lnTo>
                  <a:lnTo>
                    <a:pt x="27475" y="1155700"/>
                  </a:lnTo>
                  <a:lnTo>
                    <a:pt x="27475" y="1143000"/>
                  </a:lnTo>
                  <a:close/>
                </a:path>
                <a:path w="16372205" h="1841500">
                  <a:moveTo>
                    <a:pt x="16362726" y="1143000"/>
                  </a:moveTo>
                  <a:lnTo>
                    <a:pt x="16331000" y="1143000"/>
                  </a:lnTo>
                  <a:lnTo>
                    <a:pt x="16331942" y="1155700"/>
                  </a:lnTo>
                  <a:lnTo>
                    <a:pt x="16357596" y="1155700"/>
                  </a:lnTo>
                  <a:lnTo>
                    <a:pt x="16363093" y="1146175"/>
                  </a:lnTo>
                  <a:lnTo>
                    <a:pt x="16362726" y="1143000"/>
                  </a:lnTo>
                  <a:close/>
                </a:path>
                <a:path w="16372205" h="1841500">
                  <a:moveTo>
                    <a:pt x="16363093" y="1146175"/>
                  </a:moveTo>
                  <a:lnTo>
                    <a:pt x="16357596" y="1155700"/>
                  </a:lnTo>
                  <a:lnTo>
                    <a:pt x="16364192" y="1155700"/>
                  </a:lnTo>
                  <a:lnTo>
                    <a:pt x="16363093" y="1146175"/>
                  </a:lnTo>
                  <a:close/>
                </a:path>
                <a:path w="16372205" h="1841500">
                  <a:moveTo>
                    <a:pt x="42312" y="1130300"/>
                  </a:moveTo>
                  <a:lnTo>
                    <a:pt x="14606" y="1130300"/>
                  </a:lnTo>
                  <a:lnTo>
                    <a:pt x="10020" y="1143000"/>
                  </a:lnTo>
                  <a:lnTo>
                    <a:pt x="39768" y="1143000"/>
                  </a:lnTo>
                  <a:lnTo>
                    <a:pt x="42312" y="1130300"/>
                  </a:lnTo>
                  <a:close/>
                </a:path>
                <a:path w="16372205" h="1841500">
                  <a:moveTo>
                    <a:pt x="16361679" y="1130300"/>
                  </a:moveTo>
                  <a:lnTo>
                    <a:pt x="16331942" y="1130300"/>
                  </a:lnTo>
                  <a:lnTo>
                    <a:pt x="16331942" y="1143000"/>
                  </a:lnTo>
                  <a:lnTo>
                    <a:pt x="16357072" y="1143000"/>
                  </a:lnTo>
                  <a:lnTo>
                    <a:pt x="16361679" y="1130300"/>
                  </a:lnTo>
                  <a:close/>
                </a:path>
                <a:path w="16372205" h="1841500">
                  <a:moveTo>
                    <a:pt x="37307" y="1079500"/>
                  </a:moveTo>
                  <a:lnTo>
                    <a:pt x="10240" y="1079500"/>
                  </a:lnTo>
                  <a:lnTo>
                    <a:pt x="7298" y="1092200"/>
                  </a:lnTo>
                  <a:lnTo>
                    <a:pt x="14585" y="1092200"/>
                  </a:lnTo>
                  <a:lnTo>
                    <a:pt x="16062" y="1104900"/>
                  </a:lnTo>
                  <a:lnTo>
                    <a:pt x="3884" y="1104900"/>
                  </a:lnTo>
                  <a:lnTo>
                    <a:pt x="6827" y="1130300"/>
                  </a:lnTo>
                  <a:lnTo>
                    <a:pt x="8376" y="1127604"/>
                  </a:lnTo>
                  <a:lnTo>
                    <a:pt x="5926" y="1117600"/>
                  </a:lnTo>
                  <a:lnTo>
                    <a:pt x="38784" y="1117600"/>
                  </a:lnTo>
                  <a:lnTo>
                    <a:pt x="32501" y="1104900"/>
                  </a:lnTo>
                  <a:lnTo>
                    <a:pt x="35915" y="1092200"/>
                  </a:lnTo>
                  <a:lnTo>
                    <a:pt x="37307" y="1079500"/>
                  </a:lnTo>
                  <a:close/>
                </a:path>
                <a:path w="16372205" h="1841500">
                  <a:moveTo>
                    <a:pt x="39768" y="1117600"/>
                  </a:moveTo>
                  <a:lnTo>
                    <a:pt x="14125" y="1117600"/>
                  </a:lnTo>
                  <a:lnTo>
                    <a:pt x="8376" y="1127604"/>
                  </a:lnTo>
                  <a:lnTo>
                    <a:pt x="9036" y="1130300"/>
                  </a:lnTo>
                  <a:lnTo>
                    <a:pt x="40752" y="1130300"/>
                  </a:lnTo>
                  <a:lnTo>
                    <a:pt x="39768" y="1117600"/>
                  </a:lnTo>
                  <a:close/>
                </a:path>
                <a:path w="16372205" h="1841500">
                  <a:moveTo>
                    <a:pt x="16366287" y="1104900"/>
                  </a:moveTo>
                  <a:lnTo>
                    <a:pt x="16331000" y="1104900"/>
                  </a:lnTo>
                  <a:lnTo>
                    <a:pt x="16332989" y="1117600"/>
                  </a:lnTo>
                  <a:lnTo>
                    <a:pt x="16344193" y="1117600"/>
                  </a:lnTo>
                  <a:lnTo>
                    <a:pt x="16344193" y="1130300"/>
                  </a:lnTo>
                  <a:lnTo>
                    <a:pt x="16367857" y="1130300"/>
                  </a:lnTo>
                  <a:lnTo>
                    <a:pt x="16366810" y="1117600"/>
                  </a:lnTo>
                  <a:lnTo>
                    <a:pt x="16366287" y="1104900"/>
                  </a:lnTo>
                  <a:close/>
                </a:path>
                <a:path w="16372205" h="1841500">
                  <a:moveTo>
                    <a:pt x="14125" y="1117600"/>
                  </a:moveTo>
                  <a:lnTo>
                    <a:pt x="5926" y="1117600"/>
                  </a:lnTo>
                  <a:lnTo>
                    <a:pt x="8376" y="1127604"/>
                  </a:lnTo>
                  <a:lnTo>
                    <a:pt x="14125" y="1117600"/>
                  </a:lnTo>
                  <a:close/>
                </a:path>
                <a:path w="16372205" h="1841500">
                  <a:moveTo>
                    <a:pt x="16359690" y="1092200"/>
                  </a:moveTo>
                  <a:lnTo>
                    <a:pt x="16331942" y="1092200"/>
                  </a:lnTo>
                  <a:lnTo>
                    <a:pt x="16331418" y="1104900"/>
                  </a:lnTo>
                  <a:lnTo>
                    <a:pt x="16359166" y="1104900"/>
                  </a:lnTo>
                  <a:lnTo>
                    <a:pt x="16359690" y="1092200"/>
                  </a:lnTo>
                  <a:close/>
                </a:path>
                <a:path w="16372205" h="1841500">
                  <a:moveTo>
                    <a:pt x="16365344" y="1079500"/>
                  </a:moveTo>
                  <a:lnTo>
                    <a:pt x="16335712" y="1079500"/>
                  </a:lnTo>
                  <a:lnTo>
                    <a:pt x="16336654" y="1092200"/>
                  </a:lnTo>
                  <a:lnTo>
                    <a:pt x="16362203" y="1092200"/>
                  </a:lnTo>
                  <a:lnTo>
                    <a:pt x="16365344" y="1079500"/>
                  </a:lnTo>
                  <a:close/>
                </a:path>
                <a:path w="16372205" h="1841500">
                  <a:moveTo>
                    <a:pt x="34438" y="1066800"/>
                  </a:moveTo>
                  <a:lnTo>
                    <a:pt x="4429" y="1066800"/>
                  </a:lnTo>
                  <a:lnTo>
                    <a:pt x="10711" y="1079500"/>
                  </a:lnTo>
                  <a:lnTo>
                    <a:pt x="38784" y="1079500"/>
                  </a:lnTo>
                  <a:lnTo>
                    <a:pt x="34438" y="1066800"/>
                  </a:lnTo>
                  <a:close/>
                </a:path>
                <a:path w="16372205" h="1841500">
                  <a:moveTo>
                    <a:pt x="16359690" y="1066800"/>
                  </a:moveTo>
                  <a:lnTo>
                    <a:pt x="16331942" y="1066800"/>
                  </a:lnTo>
                  <a:lnTo>
                    <a:pt x="16334664" y="1079500"/>
                  </a:lnTo>
                  <a:lnTo>
                    <a:pt x="16358119" y="1079500"/>
                  </a:lnTo>
                  <a:lnTo>
                    <a:pt x="16359690" y="1066800"/>
                  </a:lnTo>
                  <a:close/>
                </a:path>
                <a:path w="16372205" h="1841500">
                  <a:moveTo>
                    <a:pt x="16362203" y="1066800"/>
                  </a:moveTo>
                  <a:lnTo>
                    <a:pt x="16358119" y="1079500"/>
                  </a:lnTo>
                  <a:lnTo>
                    <a:pt x="16363250" y="1079500"/>
                  </a:lnTo>
                  <a:lnTo>
                    <a:pt x="16362203" y="1066800"/>
                  </a:lnTo>
                  <a:close/>
                </a:path>
                <a:path w="16372205" h="1841500">
                  <a:moveTo>
                    <a:pt x="25213" y="1054100"/>
                  </a:moveTo>
                  <a:lnTo>
                    <a:pt x="7298" y="1054100"/>
                  </a:lnTo>
                  <a:lnTo>
                    <a:pt x="5821" y="1066800"/>
                  </a:lnTo>
                  <a:lnTo>
                    <a:pt x="22805" y="1066800"/>
                  </a:lnTo>
                  <a:lnTo>
                    <a:pt x="25213" y="1054100"/>
                  </a:lnTo>
                  <a:close/>
                </a:path>
                <a:path w="16372205" h="1841500">
                  <a:moveTo>
                    <a:pt x="16366810" y="1054100"/>
                  </a:moveTo>
                  <a:lnTo>
                    <a:pt x="16342203" y="1054100"/>
                  </a:lnTo>
                  <a:lnTo>
                    <a:pt x="16338643" y="1066800"/>
                  </a:lnTo>
                  <a:lnTo>
                    <a:pt x="16367962" y="1066800"/>
                  </a:lnTo>
                  <a:lnTo>
                    <a:pt x="16366810" y="1054100"/>
                  </a:lnTo>
                  <a:close/>
                </a:path>
                <a:path w="16372205" h="1841500">
                  <a:moveTo>
                    <a:pt x="31496" y="1028700"/>
                  </a:moveTo>
                  <a:lnTo>
                    <a:pt x="23276" y="1028700"/>
                  </a:lnTo>
                  <a:lnTo>
                    <a:pt x="20868" y="1041400"/>
                  </a:lnTo>
                  <a:lnTo>
                    <a:pt x="7298" y="1041400"/>
                  </a:lnTo>
                  <a:lnTo>
                    <a:pt x="6282" y="1054100"/>
                  </a:lnTo>
                  <a:lnTo>
                    <a:pt x="39789" y="1054100"/>
                  </a:lnTo>
                  <a:lnTo>
                    <a:pt x="37936" y="1041400"/>
                  </a:lnTo>
                  <a:lnTo>
                    <a:pt x="31496" y="1028700"/>
                  </a:lnTo>
                  <a:close/>
                </a:path>
                <a:path w="16372205" h="1841500">
                  <a:moveTo>
                    <a:pt x="16358119" y="1041400"/>
                  </a:moveTo>
                  <a:lnTo>
                    <a:pt x="16331418" y="1041400"/>
                  </a:lnTo>
                  <a:lnTo>
                    <a:pt x="16333827" y="1054100"/>
                  </a:lnTo>
                  <a:lnTo>
                    <a:pt x="16358538" y="1054100"/>
                  </a:lnTo>
                  <a:lnTo>
                    <a:pt x="16358119" y="1041400"/>
                  </a:lnTo>
                  <a:close/>
                </a:path>
                <a:path w="16372205" h="1841500">
                  <a:moveTo>
                    <a:pt x="16364716" y="1041400"/>
                  </a:moveTo>
                  <a:lnTo>
                    <a:pt x="16358119" y="1041400"/>
                  </a:lnTo>
                  <a:lnTo>
                    <a:pt x="16365344" y="1054100"/>
                  </a:lnTo>
                  <a:lnTo>
                    <a:pt x="16364716" y="1041400"/>
                  </a:lnTo>
                  <a:close/>
                </a:path>
                <a:path w="16372205" h="1841500">
                  <a:moveTo>
                    <a:pt x="16368381" y="1028700"/>
                  </a:moveTo>
                  <a:lnTo>
                    <a:pt x="16332361" y="1028700"/>
                  </a:lnTo>
                  <a:lnTo>
                    <a:pt x="16330162" y="1041400"/>
                  </a:lnTo>
                  <a:lnTo>
                    <a:pt x="16364192" y="1041400"/>
                  </a:lnTo>
                  <a:lnTo>
                    <a:pt x="16368381" y="1028700"/>
                  </a:lnTo>
                  <a:close/>
                </a:path>
                <a:path w="16372205" h="1841500">
                  <a:moveTo>
                    <a:pt x="37852" y="1003300"/>
                  </a:moveTo>
                  <a:lnTo>
                    <a:pt x="10" y="1003300"/>
                  </a:lnTo>
                  <a:lnTo>
                    <a:pt x="4889" y="1016000"/>
                  </a:lnTo>
                  <a:lnTo>
                    <a:pt x="5821" y="1028700"/>
                  </a:lnTo>
                  <a:lnTo>
                    <a:pt x="39789" y="1028700"/>
                  </a:lnTo>
                  <a:lnTo>
                    <a:pt x="41192" y="1016000"/>
                  </a:lnTo>
                  <a:lnTo>
                    <a:pt x="39255" y="1016000"/>
                  </a:lnTo>
                  <a:lnTo>
                    <a:pt x="37852" y="1003300"/>
                  </a:lnTo>
                  <a:close/>
                </a:path>
                <a:path w="16372205" h="1841500">
                  <a:moveTo>
                    <a:pt x="16352465" y="1016000"/>
                  </a:moveTo>
                  <a:lnTo>
                    <a:pt x="16343774" y="1016000"/>
                  </a:lnTo>
                  <a:lnTo>
                    <a:pt x="16333408" y="1028700"/>
                  </a:lnTo>
                  <a:lnTo>
                    <a:pt x="16353613" y="1028700"/>
                  </a:lnTo>
                  <a:lnTo>
                    <a:pt x="16352465" y="1016000"/>
                  </a:lnTo>
                  <a:close/>
                </a:path>
                <a:path w="16372205" h="1841500">
                  <a:moveTo>
                    <a:pt x="16366291" y="1016000"/>
                  </a:moveTo>
                  <a:lnTo>
                    <a:pt x="16358502" y="1016000"/>
                  </a:lnTo>
                  <a:lnTo>
                    <a:pt x="16355842" y="1028700"/>
                  </a:lnTo>
                  <a:lnTo>
                    <a:pt x="16367334" y="1028700"/>
                  </a:lnTo>
                  <a:lnTo>
                    <a:pt x="16366291" y="1016000"/>
                  </a:lnTo>
                  <a:close/>
                </a:path>
                <a:path w="16372205" h="1841500">
                  <a:moveTo>
                    <a:pt x="16369428" y="977900"/>
                  </a:moveTo>
                  <a:lnTo>
                    <a:pt x="16344298" y="977900"/>
                  </a:lnTo>
                  <a:lnTo>
                    <a:pt x="16344298" y="990600"/>
                  </a:lnTo>
                  <a:lnTo>
                    <a:pt x="16336654" y="990600"/>
                  </a:lnTo>
                  <a:lnTo>
                    <a:pt x="16336130" y="1003300"/>
                  </a:lnTo>
                  <a:lnTo>
                    <a:pt x="16332047" y="1003300"/>
                  </a:lnTo>
                  <a:lnTo>
                    <a:pt x="16334036" y="1016000"/>
                  </a:lnTo>
                  <a:lnTo>
                    <a:pt x="16357386" y="1016000"/>
                  </a:lnTo>
                  <a:lnTo>
                    <a:pt x="16366601" y="1003300"/>
                  </a:lnTo>
                  <a:lnTo>
                    <a:pt x="16365763" y="990600"/>
                  </a:lnTo>
                  <a:lnTo>
                    <a:pt x="16369428" y="977900"/>
                  </a:lnTo>
                  <a:close/>
                </a:path>
                <a:path w="16372205" h="1841500">
                  <a:moveTo>
                    <a:pt x="32501" y="990600"/>
                  </a:moveTo>
                  <a:lnTo>
                    <a:pt x="12177" y="990600"/>
                  </a:lnTo>
                  <a:lnTo>
                    <a:pt x="11643" y="1003300"/>
                  </a:lnTo>
                  <a:lnTo>
                    <a:pt x="29088" y="1003300"/>
                  </a:lnTo>
                  <a:lnTo>
                    <a:pt x="32501" y="990600"/>
                  </a:lnTo>
                  <a:close/>
                </a:path>
                <a:path w="16372205" h="1841500">
                  <a:moveTo>
                    <a:pt x="32501" y="977900"/>
                  </a:moveTo>
                  <a:lnTo>
                    <a:pt x="2492" y="977900"/>
                  </a:lnTo>
                  <a:lnTo>
                    <a:pt x="1947" y="990600"/>
                  </a:lnTo>
                  <a:lnTo>
                    <a:pt x="29088" y="990600"/>
                  </a:lnTo>
                  <a:lnTo>
                    <a:pt x="32501" y="977900"/>
                  </a:lnTo>
                  <a:close/>
                </a:path>
                <a:path w="16372205" h="1841500">
                  <a:moveTo>
                    <a:pt x="37307" y="965200"/>
                  </a:moveTo>
                  <a:lnTo>
                    <a:pt x="14125" y="965200"/>
                  </a:lnTo>
                  <a:lnTo>
                    <a:pt x="11643" y="977900"/>
                  </a:lnTo>
                  <a:lnTo>
                    <a:pt x="37307" y="977900"/>
                  </a:lnTo>
                  <a:lnTo>
                    <a:pt x="37307" y="965200"/>
                  </a:lnTo>
                  <a:close/>
                </a:path>
                <a:path w="16372205" h="1841500">
                  <a:moveTo>
                    <a:pt x="16330371" y="965200"/>
                  </a:moveTo>
                  <a:lnTo>
                    <a:pt x="16330581" y="977900"/>
                  </a:lnTo>
                  <a:lnTo>
                    <a:pt x="16335083" y="977900"/>
                  </a:lnTo>
                  <a:lnTo>
                    <a:pt x="16330371" y="965200"/>
                  </a:lnTo>
                  <a:close/>
                </a:path>
                <a:path w="16372205" h="1841500">
                  <a:moveTo>
                    <a:pt x="16360632" y="965200"/>
                  </a:moveTo>
                  <a:lnTo>
                    <a:pt x="16335083" y="965200"/>
                  </a:lnTo>
                  <a:lnTo>
                    <a:pt x="16335083" y="977900"/>
                  </a:lnTo>
                  <a:lnTo>
                    <a:pt x="16358119" y="977900"/>
                  </a:lnTo>
                  <a:lnTo>
                    <a:pt x="16360632" y="965200"/>
                  </a:lnTo>
                  <a:close/>
                </a:path>
                <a:path w="16372205" h="1841500">
                  <a:moveTo>
                    <a:pt x="6366" y="952500"/>
                  </a:moveTo>
                  <a:lnTo>
                    <a:pt x="1947" y="952500"/>
                  </a:lnTo>
                  <a:lnTo>
                    <a:pt x="5361" y="965200"/>
                  </a:lnTo>
                  <a:lnTo>
                    <a:pt x="6366" y="952500"/>
                  </a:lnTo>
                  <a:close/>
                </a:path>
                <a:path w="16372205" h="1841500">
                  <a:moveTo>
                    <a:pt x="35915" y="952500"/>
                  </a:moveTo>
                  <a:lnTo>
                    <a:pt x="12648" y="952500"/>
                  </a:lnTo>
                  <a:lnTo>
                    <a:pt x="17454" y="965200"/>
                  </a:lnTo>
                  <a:lnTo>
                    <a:pt x="33433" y="965200"/>
                  </a:lnTo>
                  <a:lnTo>
                    <a:pt x="35915" y="952500"/>
                  </a:lnTo>
                  <a:close/>
                </a:path>
                <a:path w="16372205" h="1841500">
                  <a:moveTo>
                    <a:pt x="16365344" y="939800"/>
                  </a:moveTo>
                  <a:lnTo>
                    <a:pt x="16331418" y="939800"/>
                  </a:lnTo>
                  <a:lnTo>
                    <a:pt x="16331000" y="952500"/>
                  </a:lnTo>
                  <a:lnTo>
                    <a:pt x="16329848" y="965200"/>
                  </a:lnTo>
                  <a:lnTo>
                    <a:pt x="16338120" y="952500"/>
                  </a:lnTo>
                  <a:lnTo>
                    <a:pt x="16370998" y="952500"/>
                  </a:lnTo>
                  <a:lnTo>
                    <a:pt x="16365344" y="939800"/>
                  </a:lnTo>
                  <a:close/>
                </a:path>
                <a:path w="16372205" h="1841500">
                  <a:moveTo>
                    <a:pt x="16367334" y="952500"/>
                  </a:moveTo>
                  <a:lnTo>
                    <a:pt x="16338120" y="952500"/>
                  </a:lnTo>
                  <a:lnTo>
                    <a:pt x="16339167" y="965200"/>
                  </a:lnTo>
                  <a:lnTo>
                    <a:pt x="16369428" y="965200"/>
                  </a:lnTo>
                  <a:lnTo>
                    <a:pt x="16367334" y="952500"/>
                  </a:lnTo>
                  <a:close/>
                </a:path>
                <a:path w="16372205" h="1841500">
                  <a:moveTo>
                    <a:pt x="39799" y="939800"/>
                  </a:moveTo>
                  <a:lnTo>
                    <a:pt x="1947" y="939800"/>
                  </a:lnTo>
                  <a:lnTo>
                    <a:pt x="1015" y="952500"/>
                  </a:lnTo>
                  <a:lnTo>
                    <a:pt x="41192" y="952500"/>
                  </a:lnTo>
                  <a:lnTo>
                    <a:pt x="39799" y="939800"/>
                  </a:lnTo>
                  <a:close/>
                </a:path>
                <a:path w="16372205" h="1841500">
                  <a:moveTo>
                    <a:pt x="31496" y="914400"/>
                  </a:moveTo>
                  <a:lnTo>
                    <a:pt x="2408" y="914400"/>
                  </a:lnTo>
                  <a:lnTo>
                    <a:pt x="2408" y="939800"/>
                  </a:lnTo>
                  <a:lnTo>
                    <a:pt x="16523" y="927100"/>
                  </a:lnTo>
                  <a:lnTo>
                    <a:pt x="29088" y="927100"/>
                  </a:lnTo>
                  <a:lnTo>
                    <a:pt x="31496" y="914400"/>
                  </a:lnTo>
                  <a:close/>
                </a:path>
                <a:path w="16372205" h="1841500">
                  <a:moveTo>
                    <a:pt x="24281" y="927100"/>
                  </a:moveTo>
                  <a:lnTo>
                    <a:pt x="16523" y="927100"/>
                  </a:lnTo>
                  <a:lnTo>
                    <a:pt x="14041" y="939800"/>
                  </a:lnTo>
                  <a:lnTo>
                    <a:pt x="34909" y="939800"/>
                  </a:lnTo>
                  <a:lnTo>
                    <a:pt x="24281" y="927100"/>
                  </a:lnTo>
                  <a:close/>
                </a:path>
                <a:path w="16372205" h="1841500">
                  <a:moveTo>
                    <a:pt x="16369323" y="914400"/>
                  </a:moveTo>
                  <a:lnTo>
                    <a:pt x="16336759" y="914400"/>
                  </a:lnTo>
                  <a:lnTo>
                    <a:pt x="16347439" y="927100"/>
                  </a:lnTo>
                  <a:lnTo>
                    <a:pt x="16332884" y="927100"/>
                  </a:lnTo>
                  <a:lnTo>
                    <a:pt x="16331000" y="939800"/>
                  </a:lnTo>
                  <a:lnTo>
                    <a:pt x="16363983" y="939800"/>
                  </a:lnTo>
                  <a:lnTo>
                    <a:pt x="16369323" y="927100"/>
                  </a:lnTo>
                  <a:lnTo>
                    <a:pt x="16369323" y="914400"/>
                  </a:lnTo>
                  <a:close/>
                </a:path>
                <a:path w="16372205" h="1841500">
                  <a:moveTo>
                    <a:pt x="40721" y="914400"/>
                  </a:moveTo>
                  <a:lnTo>
                    <a:pt x="31496" y="914400"/>
                  </a:lnTo>
                  <a:lnTo>
                    <a:pt x="36847" y="927100"/>
                  </a:lnTo>
                  <a:lnTo>
                    <a:pt x="40721" y="914400"/>
                  </a:lnTo>
                  <a:close/>
                </a:path>
                <a:path w="16372205" h="1841500">
                  <a:moveTo>
                    <a:pt x="40752" y="889000"/>
                  </a:moveTo>
                  <a:lnTo>
                    <a:pt x="4366" y="889000"/>
                  </a:lnTo>
                  <a:lnTo>
                    <a:pt x="753" y="901700"/>
                  </a:lnTo>
                  <a:lnTo>
                    <a:pt x="14024" y="901700"/>
                  </a:lnTo>
                  <a:lnTo>
                    <a:pt x="25279" y="914400"/>
                  </a:lnTo>
                  <a:lnTo>
                    <a:pt x="35564" y="914400"/>
                  </a:lnTo>
                  <a:lnTo>
                    <a:pt x="40260" y="901700"/>
                  </a:lnTo>
                  <a:lnTo>
                    <a:pt x="40752" y="889000"/>
                  </a:lnTo>
                  <a:close/>
                </a:path>
                <a:path w="16372205" h="1841500">
                  <a:moveTo>
                    <a:pt x="16369742" y="901700"/>
                  </a:moveTo>
                  <a:lnTo>
                    <a:pt x="16330476" y="901700"/>
                  </a:lnTo>
                  <a:lnTo>
                    <a:pt x="16331942" y="914400"/>
                  </a:lnTo>
                  <a:lnTo>
                    <a:pt x="16357700" y="914400"/>
                  </a:lnTo>
                  <a:lnTo>
                    <a:pt x="16369742" y="901700"/>
                  </a:lnTo>
                  <a:close/>
                </a:path>
                <a:path w="16372205" h="1841500">
                  <a:moveTo>
                    <a:pt x="41904" y="889000"/>
                  </a:moveTo>
                  <a:lnTo>
                    <a:pt x="40752" y="889000"/>
                  </a:lnTo>
                  <a:lnTo>
                    <a:pt x="40260" y="901700"/>
                  </a:lnTo>
                  <a:lnTo>
                    <a:pt x="41904" y="889000"/>
                  </a:lnTo>
                  <a:close/>
                </a:path>
                <a:path w="16372205" h="1841500">
                  <a:moveTo>
                    <a:pt x="16357386" y="889000"/>
                  </a:moveTo>
                  <a:lnTo>
                    <a:pt x="16335816" y="889000"/>
                  </a:lnTo>
                  <a:lnTo>
                    <a:pt x="16332466" y="901700"/>
                  </a:lnTo>
                  <a:lnTo>
                    <a:pt x="16359062" y="901700"/>
                  </a:lnTo>
                  <a:lnTo>
                    <a:pt x="16357386" y="889000"/>
                  </a:lnTo>
                  <a:close/>
                </a:path>
                <a:path w="16372205" h="1841500">
                  <a:moveTo>
                    <a:pt x="16370265" y="889000"/>
                  </a:moveTo>
                  <a:lnTo>
                    <a:pt x="16364402" y="889000"/>
                  </a:lnTo>
                  <a:lnTo>
                    <a:pt x="16359062" y="901700"/>
                  </a:lnTo>
                  <a:lnTo>
                    <a:pt x="16370684" y="901700"/>
                  </a:lnTo>
                  <a:lnTo>
                    <a:pt x="16370265" y="889000"/>
                  </a:lnTo>
                  <a:close/>
                </a:path>
                <a:path w="16372205" h="1841500">
                  <a:moveTo>
                    <a:pt x="39695" y="838200"/>
                  </a:moveTo>
                  <a:lnTo>
                    <a:pt x="14366" y="838200"/>
                  </a:lnTo>
                  <a:lnTo>
                    <a:pt x="5099" y="850900"/>
                  </a:lnTo>
                  <a:lnTo>
                    <a:pt x="5926" y="863600"/>
                  </a:lnTo>
                  <a:lnTo>
                    <a:pt x="2314" y="876300"/>
                  </a:lnTo>
                  <a:lnTo>
                    <a:pt x="3382" y="889000"/>
                  </a:lnTo>
                  <a:lnTo>
                    <a:pt x="36658" y="889000"/>
                  </a:lnTo>
                  <a:lnTo>
                    <a:pt x="36658" y="876300"/>
                  </a:lnTo>
                  <a:lnTo>
                    <a:pt x="33056" y="876300"/>
                  </a:lnTo>
                  <a:lnTo>
                    <a:pt x="32072" y="863600"/>
                  </a:lnTo>
                  <a:lnTo>
                    <a:pt x="27402" y="863600"/>
                  </a:lnTo>
                  <a:lnTo>
                    <a:pt x="35098" y="850900"/>
                  </a:lnTo>
                  <a:lnTo>
                    <a:pt x="39695" y="850900"/>
                  </a:lnTo>
                  <a:lnTo>
                    <a:pt x="39695" y="838200"/>
                  </a:lnTo>
                  <a:close/>
                </a:path>
                <a:path w="16372205" h="1841500">
                  <a:moveTo>
                    <a:pt x="16360109" y="876300"/>
                  </a:moveTo>
                  <a:lnTo>
                    <a:pt x="16338329" y="876300"/>
                  </a:lnTo>
                  <a:lnTo>
                    <a:pt x="16341575" y="889000"/>
                  </a:lnTo>
                  <a:lnTo>
                    <a:pt x="16357596" y="889000"/>
                  </a:lnTo>
                  <a:lnTo>
                    <a:pt x="16360109" y="876300"/>
                  </a:lnTo>
                  <a:close/>
                </a:path>
                <a:path w="16372205" h="1841500">
                  <a:moveTo>
                    <a:pt x="16368800" y="863600"/>
                  </a:moveTo>
                  <a:lnTo>
                    <a:pt x="16339167" y="863600"/>
                  </a:lnTo>
                  <a:lnTo>
                    <a:pt x="16334455" y="876300"/>
                  </a:lnTo>
                  <a:lnTo>
                    <a:pt x="16370265" y="876300"/>
                  </a:lnTo>
                  <a:lnTo>
                    <a:pt x="16368800" y="863600"/>
                  </a:lnTo>
                  <a:close/>
                </a:path>
                <a:path w="16372205" h="1841500">
                  <a:moveTo>
                    <a:pt x="16360109" y="850900"/>
                  </a:moveTo>
                  <a:lnTo>
                    <a:pt x="16345031" y="850900"/>
                  </a:lnTo>
                  <a:lnTo>
                    <a:pt x="16342622" y="863600"/>
                  </a:lnTo>
                  <a:lnTo>
                    <a:pt x="16359585" y="863600"/>
                  </a:lnTo>
                  <a:lnTo>
                    <a:pt x="16360109" y="850900"/>
                  </a:lnTo>
                  <a:close/>
                </a:path>
                <a:path w="16372205" h="1841500">
                  <a:moveTo>
                    <a:pt x="16366810" y="825500"/>
                  </a:moveTo>
                  <a:lnTo>
                    <a:pt x="16331942" y="825500"/>
                  </a:lnTo>
                  <a:lnTo>
                    <a:pt x="16329010" y="838200"/>
                  </a:lnTo>
                  <a:lnTo>
                    <a:pt x="16342622" y="838200"/>
                  </a:lnTo>
                  <a:lnTo>
                    <a:pt x="16339167" y="850900"/>
                  </a:lnTo>
                  <a:lnTo>
                    <a:pt x="16371731" y="850900"/>
                  </a:lnTo>
                  <a:lnTo>
                    <a:pt x="16366810" y="825500"/>
                  </a:lnTo>
                  <a:close/>
                </a:path>
                <a:path w="16372205" h="1841500">
                  <a:moveTo>
                    <a:pt x="13216" y="825500"/>
                  </a:moveTo>
                  <a:lnTo>
                    <a:pt x="4366" y="825500"/>
                  </a:lnTo>
                  <a:lnTo>
                    <a:pt x="5423" y="838200"/>
                  </a:lnTo>
                  <a:lnTo>
                    <a:pt x="10753" y="838200"/>
                  </a:lnTo>
                  <a:lnTo>
                    <a:pt x="13216" y="825500"/>
                  </a:lnTo>
                  <a:close/>
                </a:path>
                <a:path w="16372205" h="1841500">
                  <a:moveTo>
                    <a:pt x="15434" y="825500"/>
                  </a:moveTo>
                  <a:lnTo>
                    <a:pt x="14941" y="838200"/>
                  </a:lnTo>
                  <a:lnTo>
                    <a:pt x="19779" y="838200"/>
                  </a:lnTo>
                  <a:lnTo>
                    <a:pt x="15434" y="825500"/>
                  </a:lnTo>
                  <a:close/>
                </a:path>
                <a:path w="16372205" h="1841500">
                  <a:moveTo>
                    <a:pt x="28951" y="825500"/>
                  </a:moveTo>
                  <a:lnTo>
                    <a:pt x="19287" y="825500"/>
                  </a:lnTo>
                  <a:lnTo>
                    <a:pt x="19779" y="838200"/>
                  </a:lnTo>
                  <a:lnTo>
                    <a:pt x="30020" y="838200"/>
                  </a:lnTo>
                  <a:lnTo>
                    <a:pt x="28951" y="825500"/>
                  </a:lnTo>
                  <a:close/>
                </a:path>
                <a:path w="16372205" h="1841500">
                  <a:moveTo>
                    <a:pt x="36658" y="825500"/>
                  </a:moveTo>
                  <a:lnTo>
                    <a:pt x="35590" y="825500"/>
                  </a:lnTo>
                  <a:lnTo>
                    <a:pt x="30020" y="838200"/>
                  </a:lnTo>
                  <a:lnTo>
                    <a:pt x="37642" y="838200"/>
                  </a:lnTo>
                  <a:lnTo>
                    <a:pt x="36658" y="825500"/>
                  </a:lnTo>
                  <a:close/>
                </a:path>
                <a:path w="16372205" h="1841500">
                  <a:moveTo>
                    <a:pt x="7025" y="801169"/>
                  </a:moveTo>
                  <a:lnTo>
                    <a:pt x="7476" y="812800"/>
                  </a:lnTo>
                  <a:lnTo>
                    <a:pt x="3382" y="825500"/>
                  </a:lnTo>
                  <a:lnTo>
                    <a:pt x="39360" y="825500"/>
                  </a:lnTo>
                  <a:lnTo>
                    <a:pt x="41579" y="812800"/>
                  </a:lnTo>
                  <a:lnTo>
                    <a:pt x="13622" y="812800"/>
                  </a:lnTo>
                  <a:lnTo>
                    <a:pt x="7025" y="801169"/>
                  </a:lnTo>
                  <a:close/>
                </a:path>
                <a:path w="16372205" h="1841500">
                  <a:moveTo>
                    <a:pt x="16348486" y="812800"/>
                  </a:moveTo>
                  <a:lnTo>
                    <a:pt x="16336026" y="812800"/>
                  </a:lnTo>
                  <a:lnTo>
                    <a:pt x="16340214" y="825500"/>
                  </a:lnTo>
                  <a:lnTo>
                    <a:pt x="16349847" y="825500"/>
                  </a:lnTo>
                  <a:lnTo>
                    <a:pt x="16348486" y="812800"/>
                  </a:lnTo>
                  <a:close/>
                </a:path>
                <a:path w="16372205" h="1841500">
                  <a:moveTo>
                    <a:pt x="29527" y="787400"/>
                  </a:moveTo>
                  <a:lnTo>
                    <a:pt x="13130" y="787400"/>
                  </a:lnTo>
                  <a:lnTo>
                    <a:pt x="13622" y="812800"/>
                  </a:lnTo>
                  <a:lnTo>
                    <a:pt x="40260" y="812800"/>
                  </a:lnTo>
                  <a:lnTo>
                    <a:pt x="39072" y="800100"/>
                  </a:lnTo>
                  <a:lnTo>
                    <a:pt x="29527" y="800100"/>
                  </a:lnTo>
                  <a:lnTo>
                    <a:pt x="29527" y="787400"/>
                  </a:lnTo>
                  <a:close/>
                </a:path>
                <a:path w="16372205" h="1841500">
                  <a:moveTo>
                    <a:pt x="16367334" y="774700"/>
                  </a:moveTo>
                  <a:lnTo>
                    <a:pt x="16337282" y="774700"/>
                  </a:lnTo>
                  <a:lnTo>
                    <a:pt x="16344088" y="787400"/>
                  </a:lnTo>
                  <a:lnTo>
                    <a:pt x="16332466" y="787400"/>
                  </a:lnTo>
                  <a:lnTo>
                    <a:pt x="16331942" y="800100"/>
                  </a:lnTo>
                  <a:lnTo>
                    <a:pt x="16333827" y="812800"/>
                  </a:lnTo>
                  <a:lnTo>
                    <a:pt x="16359585" y="812800"/>
                  </a:lnTo>
                  <a:lnTo>
                    <a:pt x="16364402" y="800100"/>
                  </a:lnTo>
                  <a:lnTo>
                    <a:pt x="16364402" y="787400"/>
                  </a:lnTo>
                  <a:lnTo>
                    <a:pt x="16367334" y="774700"/>
                  </a:lnTo>
                  <a:close/>
                </a:path>
                <a:path w="16372205" h="1841500">
                  <a:moveTo>
                    <a:pt x="6984" y="800100"/>
                  </a:moveTo>
                  <a:lnTo>
                    <a:pt x="6418" y="800100"/>
                  </a:lnTo>
                  <a:lnTo>
                    <a:pt x="7025" y="801169"/>
                  </a:lnTo>
                  <a:lnTo>
                    <a:pt x="6984" y="800100"/>
                  </a:lnTo>
                  <a:close/>
                </a:path>
                <a:path w="16372205" h="1841500">
                  <a:moveTo>
                    <a:pt x="13130" y="787400"/>
                  </a:moveTo>
                  <a:lnTo>
                    <a:pt x="4942" y="787400"/>
                  </a:lnTo>
                  <a:lnTo>
                    <a:pt x="5999" y="800100"/>
                  </a:lnTo>
                  <a:lnTo>
                    <a:pt x="13130" y="787400"/>
                  </a:lnTo>
                  <a:close/>
                </a:path>
                <a:path w="16372205" h="1841500">
                  <a:moveTo>
                    <a:pt x="37883" y="787400"/>
                  </a:moveTo>
                  <a:lnTo>
                    <a:pt x="29527" y="800100"/>
                  </a:lnTo>
                  <a:lnTo>
                    <a:pt x="39072" y="800100"/>
                  </a:lnTo>
                  <a:lnTo>
                    <a:pt x="37883" y="787400"/>
                  </a:lnTo>
                  <a:close/>
                </a:path>
                <a:path w="16372205" h="1841500">
                  <a:moveTo>
                    <a:pt x="39202" y="774700"/>
                  </a:moveTo>
                  <a:lnTo>
                    <a:pt x="13622" y="774700"/>
                  </a:lnTo>
                  <a:lnTo>
                    <a:pt x="10512" y="787400"/>
                  </a:lnTo>
                  <a:lnTo>
                    <a:pt x="38710" y="787400"/>
                  </a:lnTo>
                  <a:lnTo>
                    <a:pt x="39202" y="774700"/>
                  </a:lnTo>
                  <a:close/>
                </a:path>
                <a:path w="16372205" h="1841500">
                  <a:moveTo>
                    <a:pt x="9528" y="749300"/>
                  </a:moveTo>
                  <a:lnTo>
                    <a:pt x="6418" y="762000"/>
                  </a:lnTo>
                  <a:lnTo>
                    <a:pt x="8460" y="774700"/>
                  </a:lnTo>
                  <a:lnTo>
                    <a:pt x="37066" y="774700"/>
                  </a:lnTo>
                  <a:lnTo>
                    <a:pt x="35998" y="762000"/>
                  </a:lnTo>
                  <a:lnTo>
                    <a:pt x="11580" y="762000"/>
                  </a:lnTo>
                  <a:lnTo>
                    <a:pt x="9528" y="749300"/>
                  </a:lnTo>
                  <a:close/>
                </a:path>
                <a:path w="16372205" h="1841500">
                  <a:moveTo>
                    <a:pt x="16361470" y="762000"/>
                  </a:moveTo>
                  <a:lnTo>
                    <a:pt x="16334455" y="762000"/>
                  </a:lnTo>
                  <a:lnTo>
                    <a:pt x="16331942" y="774700"/>
                  </a:lnTo>
                  <a:lnTo>
                    <a:pt x="16361365" y="774700"/>
                  </a:lnTo>
                  <a:lnTo>
                    <a:pt x="16361470" y="762000"/>
                  </a:lnTo>
                  <a:close/>
                </a:path>
                <a:path w="16372205" h="1841500">
                  <a:moveTo>
                    <a:pt x="27475" y="723900"/>
                  </a:moveTo>
                  <a:lnTo>
                    <a:pt x="4366" y="723900"/>
                  </a:lnTo>
                  <a:lnTo>
                    <a:pt x="4942" y="736600"/>
                  </a:lnTo>
                  <a:lnTo>
                    <a:pt x="5434" y="749300"/>
                  </a:lnTo>
                  <a:lnTo>
                    <a:pt x="12565" y="749300"/>
                  </a:lnTo>
                  <a:lnTo>
                    <a:pt x="11580" y="762000"/>
                  </a:lnTo>
                  <a:lnTo>
                    <a:pt x="30512" y="762000"/>
                  </a:lnTo>
                  <a:lnTo>
                    <a:pt x="39778" y="749300"/>
                  </a:lnTo>
                  <a:lnTo>
                    <a:pt x="40752" y="736600"/>
                  </a:lnTo>
                  <a:lnTo>
                    <a:pt x="27475" y="736600"/>
                  </a:lnTo>
                  <a:lnTo>
                    <a:pt x="27475" y="723900"/>
                  </a:lnTo>
                  <a:close/>
                </a:path>
                <a:path w="16372205" h="1841500">
                  <a:moveTo>
                    <a:pt x="16367334" y="749300"/>
                  </a:moveTo>
                  <a:lnTo>
                    <a:pt x="16335816" y="749300"/>
                  </a:lnTo>
                  <a:lnTo>
                    <a:pt x="16338120" y="762000"/>
                  </a:lnTo>
                  <a:lnTo>
                    <a:pt x="16364402" y="762000"/>
                  </a:lnTo>
                  <a:lnTo>
                    <a:pt x="16367334" y="749300"/>
                  </a:lnTo>
                  <a:close/>
                </a:path>
                <a:path w="16372205" h="1841500">
                  <a:moveTo>
                    <a:pt x="16360109" y="736600"/>
                  </a:moveTo>
                  <a:lnTo>
                    <a:pt x="16332884" y="736600"/>
                  </a:lnTo>
                  <a:lnTo>
                    <a:pt x="16339167" y="749300"/>
                  </a:lnTo>
                  <a:lnTo>
                    <a:pt x="16349324" y="749300"/>
                  </a:lnTo>
                  <a:lnTo>
                    <a:pt x="16360109" y="736600"/>
                  </a:lnTo>
                  <a:close/>
                </a:path>
                <a:path w="16372205" h="1841500">
                  <a:moveTo>
                    <a:pt x="16332285" y="728056"/>
                  </a:moveTo>
                  <a:lnTo>
                    <a:pt x="16329115" y="736600"/>
                  </a:lnTo>
                  <a:lnTo>
                    <a:pt x="16332989" y="736600"/>
                  </a:lnTo>
                  <a:lnTo>
                    <a:pt x="16332285" y="728056"/>
                  </a:lnTo>
                  <a:close/>
                </a:path>
                <a:path w="16372205" h="1841500">
                  <a:moveTo>
                    <a:pt x="16341575" y="723900"/>
                  </a:moveTo>
                  <a:lnTo>
                    <a:pt x="16333827" y="723900"/>
                  </a:lnTo>
                  <a:lnTo>
                    <a:pt x="16332285" y="728056"/>
                  </a:lnTo>
                  <a:lnTo>
                    <a:pt x="16332989" y="736600"/>
                  </a:lnTo>
                  <a:lnTo>
                    <a:pt x="16351732" y="736600"/>
                  </a:lnTo>
                  <a:lnTo>
                    <a:pt x="16341575" y="723900"/>
                  </a:lnTo>
                  <a:close/>
                </a:path>
                <a:path w="16372205" h="1841500">
                  <a:moveTo>
                    <a:pt x="16354769" y="723900"/>
                  </a:moveTo>
                  <a:lnTo>
                    <a:pt x="16341575" y="723900"/>
                  </a:lnTo>
                  <a:lnTo>
                    <a:pt x="16351732" y="736600"/>
                  </a:lnTo>
                  <a:lnTo>
                    <a:pt x="16354769" y="723900"/>
                  </a:lnTo>
                  <a:close/>
                </a:path>
                <a:path w="16372205" h="1841500">
                  <a:moveTo>
                    <a:pt x="16364192" y="723900"/>
                  </a:moveTo>
                  <a:lnTo>
                    <a:pt x="16354769" y="723900"/>
                  </a:lnTo>
                  <a:lnTo>
                    <a:pt x="16351732" y="736600"/>
                  </a:lnTo>
                  <a:lnTo>
                    <a:pt x="16365763" y="736600"/>
                  </a:lnTo>
                  <a:lnTo>
                    <a:pt x="16364192" y="723900"/>
                  </a:lnTo>
                  <a:close/>
                </a:path>
                <a:path w="16372205" h="1841500">
                  <a:moveTo>
                    <a:pt x="16364925" y="723900"/>
                  </a:moveTo>
                  <a:lnTo>
                    <a:pt x="16364192" y="723900"/>
                  </a:lnTo>
                  <a:lnTo>
                    <a:pt x="16365763" y="736600"/>
                  </a:lnTo>
                  <a:lnTo>
                    <a:pt x="16367857" y="736600"/>
                  </a:lnTo>
                  <a:lnTo>
                    <a:pt x="16364925" y="723900"/>
                  </a:lnTo>
                  <a:close/>
                </a:path>
                <a:path w="16372205" h="1841500">
                  <a:moveTo>
                    <a:pt x="16333827" y="723900"/>
                  </a:moveTo>
                  <a:lnTo>
                    <a:pt x="16331942" y="723900"/>
                  </a:lnTo>
                  <a:lnTo>
                    <a:pt x="16332285" y="728056"/>
                  </a:lnTo>
                  <a:lnTo>
                    <a:pt x="16333827" y="723900"/>
                  </a:lnTo>
                  <a:close/>
                </a:path>
                <a:path w="16372205" h="1841500">
                  <a:moveTo>
                    <a:pt x="6984" y="711200"/>
                  </a:moveTo>
                  <a:lnTo>
                    <a:pt x="3874" y="723900"/>
                  </a:lnTo>
                  <a:lnTo>
                    <a:pt x="8460" y="723900"/>
                  </a:lnTo>
                  <a:lnTo>
                    <a:pt x="6984" y="711200"/>
                  </a:lnTo>
                  <a:close/>
                </a:path>
                <a:path w="16372205" h="1841500">
                  <a:moveTo>
                    <a:pt x="42312" y="698500"/>
                  </a:moveTo>
                  <a:lnTo>
                    <a:pt x="9036" y="698500"/>
                  </a:lnTo>
                  <a:lnTo>
                    <a:pt x="13622" y="711200"/>
                  </a:lnTo>
                  <a:lnTo>
                    <a:pt x="14606" y="711200"/>
                  </a:lnTo>
                  <a:lnTo>
                    <a:pt x="10020" y="723900"/>
                  </a:lnTo>
                  <a:lnTo>
                    <a:pt x="39778" y="723900"/>
                  </a:lnTo>
                  <a:lnTo>
                    <a:pt x="39778" y="711200"/>
                  </a:lnTo>
                  <a:lnTo>
                    <a:pt x="42312" y="698500"/>
                  </a:lnTo>
                  <a:close/>
                </a:path>
                <a:path w="16372205" h="1841500">
                  <a:moveTo>
                    <a:pt x="16366287" y="685800"/>
                  </a:moveTo>
                  <a:lnTo>
                    <a:pt x="16344193" y="685800"/>
                  </a:lnTo>
                  <a:lnTo>
                    <a:pt x="16344193" y="698500"/>
                  </a:lnTo>
                  <a:lnTo>
                    <a:pt x="16331942" y="711200"/>
                  </a:lnTo>
                  <a:lnTo>
                    <a:pt x="16329429" y="723900"/>
                  </a:lnTo>
                  <a:lnTo>
                    <a:pt x="16362726" y="723900"/>
                  </a:lnTo>
                  <a:lnTo>
                    <a:pt x="16357072" y="711200"/>
                  </a:lnTo>
                  <a:lnTo>
                    <a:pt x="16364716" y="711200"/>
                  </a:lnTo>
                  <a:lnTo>
                    <a:pt x="16367857" y="698500"/>
                  </a:lnTo>
                  <a:lnTo>
                    <a:pt x="16366810" y="698500"/>
                  </a:lnTo>
                  <a:lnTo>
                    <a:pt x="16366287" y="685800"/>
                  </a:lnTo>
                  <a:close/>
                </a:path>
                <a:path w="16372205" h="1841500">
                  <a:moveTo>
                    <a:pt x="35915" y="673100"/>
                  </a:moveTo>
                  <a:lnTo>
                    <a:pt x="4862" y="673100"/>
                  </a:lnTo>
                  <a:lnTo>
                    <a:pt x="6577" y="685800"/>
                  </a:lnTo>
                  <a:lnTo>
                    <a:pt x="9542" y="698500"/>
                  </a:lnTo>
                  <a:lnTo>
                    <a:pt x="39485" y="698500"/>
                  </a:lnTo>
                  <a:lnTo>
                    <a:pt x="39255" y="685800"/>
                  </a:lnTo>
                  <a:lnTo>
                    <a:pt x="37548" y="685800"/>
                  </a:lnTo>
                  <a:lnTo>
                    <a:pt x="35915" y="673100"/>
                  </a:lnTo>
                  <a:close/>
                </a:path>
                <a:path w="16372205" h="1841500">
                  <a:moveTo>
                    <a:pt x="16359166" y="673100"/>
                  </a:moveTo>
                  <a:lnTo>
                    <a:pt x="16331418" y="673100"/>
                  </a:lnTo>
                  <a:lnTo>
                    <a:pt x="16331000" y="685800"/>
                  </a:lnTo>
                  <a:lnTo>
                    <a:pt x="16359166" y="685800"/>
                  </a:lnTo>
                  <a:lnTo>
                    <a:pt x="16359166" y="673100"/>
                  </a:lnTo>
                  <a:close/>
                </a:path>
                <a:path w="16372205" h="1841500">
                  <a:moveTo>
                    <a:pt x="40333" y="660400"/>
                  </a:moveTo>
                  <a:lnTo>
                    <a:pt x="11402" y="660400"/>
                  </a:lnTo>
                  <a:lnTo>
                    <a:pt x="9779" y="673100"/>
                  </a:lnTo>
                  <a:lnTo>
                    <a:pt x="40030" y="673100"/>
                  </a:lnTo>
                  <a:lnTo>
                    <a:pt x="40333" y="660400"/>
                  </a:lnTo>
                  <a:close/>
                </a:path>
                <a:path w="16372205" h="1841500">
                  <a:moveTo>
                    <a:pt x="16365344" y="660400"/>
                  </a:moveTo>
                  <a:lnTo>
                    <a:pt x="16341156" y="660400"/>
                  </a:lnTo>
                  <a:lnTo>
                    <a:pt x="16331942" y="673100"/>
                  </a:lnTo>
                  <a:lnTo>
                    <a:pt x="16362203" y="673100"/>
                  </a:lnTo>
                  <a:lnTo>
                    <a:pt x="16365344" y="660400"/>
                  </a:lnTo>
                  <a:close/>
                </a:path>
                <a:path w="16372205" h="1841500">
                  <a:moveTo>
                    <a:pt x="37004" y="635000"/>
                  </a:moveTo>
                  <a:lnTo>
                    <a:pt x="5895" y="635000"/>
                  </a:lnTo>
                  <a:lnTo>
                    <a:pt x="6984" y="647700"/>
                  </a:lnTo>
                  <a:lnTo>
                    <a:pt x="7989" y="660400"/>
                  </a:lnTo>
                  <a:lnTo>
                    <a:pt x="31496" y="660400"/>
                  </a:lnTo>
                  <a:lnTo>
                    <a:pt x="27925" y="647700"/>
                  </a:lnTo>
                  <a:lnTo>
                    <a:pt x="39799" y="647700"/>
                  </a:lnTo>
                  <a:lnTo>
                    <a:pt x="37004" y="635000"/>
                  </a:lnTo>
                  <a:close/>
                </a:path>
                <a:path w="16372205" h="1841500">
                  <a:moveTo>
                    <a:pt x="39799" y="647700"/>
                  </a:moveTo>
                  <a:lnTo>
                    <a:pt x="27925" y="647700"/>
                  </a:lnTo>
                  <a:lnTo>
                    <a:pt x="35066" y="660400"/>
                  </a:lnTo>
                  <a:lnTo>
                    <a:pt x="38710" y="660400"/>
                  </a:lnTo>
                  <a:lnTo>
                    <a:pt x="39799" y="647700"/>
                  </a:lnTo>
                  <a:close/>
                </a:path>
                <a:path w="16372205" h="1841500">
                  <a:moveTo>
                    <a:pt x="16362203" y="647700"/>
                  </a:moveTo>
                  <a:lnTo>
                    <a:pt x="16331942" y="647700"/>
                  </a:lnTo>
                  <a:lnTo>
                    <a:pt x="16334664" y="660400"/>
                  </a:lnTo>
                  <a:lnTo>
                    <a:pt x="16363250" y="660400"/>
                  </a:lnTo>
                  <a:lnTo>
                    <a:pt x="16362203" y="647700"/>
                  </a:lnTo>
                  <a:close/>
                </a:path>
                <a:path w="16372205" h="1841500">
                  <a:moveTo>
                    <a:pt x="16366810" y="635000"/>
                  </a:moveTo>
                  <a:lnTo>
                    <a:pt x="16342203" y="635000"/>
                  </a:lnTo>
                  <a:lnTo>
                    <a:pt x="16338643" y="647700"/>
                  </a:lnTo>
                  <a:lnTo>
                    <a:pt x="16367962" y="647700"/>
                  </a:lnTo>
                  <a:lnTo>
                    <a:pt x="16366810" y="635000"/>
                  </a:lnTo>
                  <a:close/>
                </a:path>
                <a:path w="16372205" h="1841500">
                  <a:moveTo>
                    <a:pt x="39642" y="622300"/>
                  </a:moveTo>
                  <a:lnTo>
                    <a:pt x="11402" y="622300"/>
                  </a:lnTo>
                  <a:lnTo>
                    <a:pt x="8387" y="635000"/>
                  </a:lnTo>
                  <a:lnTo>
                    <a:pt x="40260" y="635000"/>
                  </a:lnTo>
                  <a:lnTo>
                    <a:pt x="39642" y="622300"/>
                  </a:lnTo>
                  <a:close/>
                </a:path>
                <a:path w="16372205" h="1841500">
                  <a:moveTo>
                    <a:pt x="16367334" y="596900"/>
                  </a:moveTo>
                  <a:lnTo>
                    <a:pt x="16333408" y="596900"/>
                  </a:lnTo>
                  <a:lnTo>
                    <a:pt x="16332361" y="609600"/>
                  </a:lnTo>
                  <a:lnTo>
                    <a:pt x="16330162" y="609600"/>
                  </a:lnTo>
                  <a:lnTo>
                    <a:pt x="16331418" y="622300"/>
                  </a:lnTo>
                  <a:lnTo>
                    <a:pt x="16333827" y="635000"/>
                  </a:lnTo>
                  <a:lnTo>
                    <a:pt x="16358538" y="635000"/>
                  </a:lnTo>
                  <a:lnTo>
                    <a:pt x="16358119" y="622300"/>
                  </a:lnTo>
                  <a:lnTo>
                    <a:pt x="16364192" y="622300"/>
                  </a:lnTo>
                  <a:lnTo>
                    <a:pt x="16368381" y="609600"/>
                  </a:lnTo>
                  <a:lnTo>
                    <a:pt x="16367334" y="596900"/>
                  </a:lnTo>
                  <a:close/>
                </a:path>
                <a:path w="16372205" h="1841500">
                  <a:moveTo>
                    <a:pt x="5905" y="609600"/>
                  </a:moveTo>
                  <a:lnTo>
                    <a:pt x="6680" y="622300"/>
                  </a:lnTo>
                  <a:lnTo>
                    <a:pt x="8146" y="622300"/>
                  </a:lnTo>
                  <a:lnTo>
                    <a:pt x="5905" y="609600"/>
                  </a:lnTo>
                  <a:close/>
                </a:path>
                <a:path w="16372205" h="1841500">
                  <a:moveTo>
                    <a:pt x="28470" y="609600"/>
                  </a:moveTo>
                  <a:lnTo>
                    <a:pt x="9162" y="609600"/>
                  </a:lnTo>
                  <a:lnTo>
                    <a:pt x="17454" y="622300"/>
                  </a:lnTo>
                  <a:lnTo>
                    <a:pt x="28082" y="622300"/>
                  </a:lnTo>
                  <a:lnTo>
                    <a:pt x="28470" y="609600"/>
                  </a:lnTo>
                  <a:close/>
                </a:path>
                <a:path w="16372205" h="1841500">
                  <a:moveTo>
                    <a:pt x="39873" y="596900"/>
                  </a:moveTo>
                  <a:lnTo>
                    <a:pt x="8073" y="596900"/>
                  </a:lnTo>
                  <a:lnTo>
                    <a:pt x="7528" y="609600"/>
                  </a:lnTo>
                  <a:lnTo>
                    <a:pt x="40333" y="609600"/>
                  </a:lnTo>
                  <a:lnTo>
                    <a:pt x="39873" y="596900"/>
                  </a:lnTo>
                  <a:close/>
                </a:path>
                <a:path w="16372205" h="1841500">
                  <a:moveTo>
                    <a:pt x="37391" y="571500"/>
                  </a:moveTo>
                  <a:lnTo>
                    <a:pt x="5978" y="571500"/>
                  </a:lnTo>
                  <a:lnTo>
                    <a:pt x="6827" y="584200"/>
                  </a:lnTo>
                  <a:lnTo>
                    <a:pt x="7141" y="596900"/>
                  </a:lnTo>
                  <a:lnTo>
                    <a:pt x="30407" y="596900"/>
                  </a:lnTo>
                  <a:lnTo>
                    <a:pt x="30637" y="584200"/>
                  </a:lnTo>
                  <a:lnTo>
                    <a:pt x="37077" y="584200"/>
                  </a:lnTo>
                  <a:lnTo>
                    <a:pt x="37391" y="571500"/>
                  </a:lnTo>
                  <a:close/>
                </a:path>
                <a:path w="16372205" h="1841500">
                  <a:moveTo>
                    <a:pt x="16351941" y="584200"/>
                  </a:moveTo>
                  <a:lnTo>
                    <a:pt x="16332047" y="584200"/>
                  </a:lnTo>
                  <a:lnTo>
                    <a:pt x="16334036" y="596900"/>
                  </a:lnTo>
                  <a:lnTo>
                    <a:pt x="16352465" y="596900"/>
                  </a:lnTo>
                  <a:lnTo>
                    <a:pt x="16351941" y="584200"/>
                  </a:lnTo>
                  <a:close/>
                </a:path>
                <a:path w="16372205" h="1841500">
                  <a:moveTo>
                    <a:pt x="16357386" y="584200"/>
                  </a:moveTo>
                  <a:lnTo>
                    <a:pt x="16351941" y="584200"/>
                  </a:lnTo>
                  <a:lnTo>
                    <a:pt x="16356339" y="596900"/>
                  </a:lnTo>
                  <a:lnTo>
                    <a:pt x="16356758" y="596900"/>
                  </a:lnTo>
                  <a:lnTo>
                    <a:pt x="16357386" y="584200"/>
                  </a:lnTo>
                  <a:close/>
                </a:path>
                <a:path w="16372205" h="1841500">
                  <a:moveTo>
                    <a:pt x="16364808" y="584200"/>
                  </a:moveTo>
                  <a:lnTo>
                    <a:pt x="16360946" y="584200"/>
                  </a:lnTo>
                  <a:lnTo>
                    <a:pt x="16358502" y="596900"/>
                  </a:lnTo>
                  <a:lnTo>
                    <a:pt x="16366291" y="596900"/>
                  </a:lnTo>
                  <a:lnTo>
                    <a:pt x="16364808" y="584200"/>
                  </a:lnTo>
                  <a:close/>
                </a:path>
                <a:path w="16372205" h="1841500">
                  <a:moveTo>
                    <a:pt x="16369428" y="558800"/>
                  </a:moveTo>
                  <a:lnTo>
                    <a:pt x="16344298" y="558800"/>
                  </a:lnTo>
                  <a:lnTo>
                    <a:pt x="16344298" y="571500"/>
                  </a:lnTo>
                  <a:lnTo>
                    <a:pt x="16336130" y="571500"/>
                  </a:lnTo>
                  <a:lnTo>
                    <a:pt x="16335502" y="584200"/>
                  </a:lnTo>
                  <a:lnTo>
                    <a:pt x="16366601" y="584200"/>
                  </a:lnTo>
                  <a:lnTo>
                    <a:pt x="16365763" y="571500"/>
                  </a:lnTo>
                  <a:lnTo>
                    <a:pt x="16369428" y="558800"/>
                  </a:lnTo>
                  <a:close/>
                </a:path>
                <a:path w="16372205" h="1841500">
                  <a:moveTo>
                    <a:pt x="35611" y="520700"/>
                  </a:moveTo>
                  <a:lnTo>
                    <a:pt x="29245" y="533400"/>
                  </a:lnTo>
                  <a:lnTo>
                    <a:pt x="4502" y="533400"/>
                  </a:lnTo>
                  <a:lnTo>
                    <a:pt x="10942" y="546100"/>
                  </a:lnTo>
                  <a:lnTo>
                    <a:pt x="8023" y="546100"/>
                  </a:lnTo>
                  <a:lnTo>
                    <a:pt x="7269" y="558800"/>
                  </a:lnTo>
                  <a:lnTo>
                    <a:pt x="7053" y="571500"/>
                  </a:lnTo>
                  <a:lnTo>
                    <a:pt x="32040" y="571500"/>
                  </a:lnTo>
                  <a:lnTo>
                    <a:pt x="28700" y="558800"/>
                  </a:lnTo>
                  <a:lnTo>
                    <a:pt x="41265" y="558800"/>
                  </a:lnTo>
                  <a:lnTo>
                    <a:pt x="40721" y="546100"/>
                  </a:lnTo>
                  <a:lnTo>
                    <a:pt x="35611" y="520700"/>
                  </a:lnTo>
                  <a:close/>
                </a:path>
                <a:path w="16372205" h="1841500">
                  <a:moveTo>
                    <a:pt x="16358119" y="546100"/>
                  </a:moveTo>
                  <a:lnTo>
                    <a:pt x="16330581" y="546100"/>
                  </a:lnTo>
                  <a:lnTo>
                    <a:pt x="16331000" y="558800"/>
                  </a:lnTo>
                  <a:lnTo>
                    <a:pt x="16355502" y="558800"/>
                  </a:lnTo>
                  <a:lnTo>
                    <a:pt x="16358119" y="546100"/>
                  </a:lnTo>
                  <a:close/>
                </a:path>
                <a:path w="16372205" h="1841500">
                  <a:moveTo>
                    <a:pt x="16361156" y="546100"/>
                  </a:moveTo>
                  <a:lnTo>
                    <a:pt x="16355502" y="558800"/>
                  </a:lnTo>
                  <a:lnTo>
                    <a:pt x="16365344" y="558800"/>
                  </a:lnTo>
                  <a:lnTo>
                    <a:pt x="16361156" y="546100"/>
                  </a:lnTo>
                  <a:close/>
                </a:path>
                <a:path w="16372205" h="1841500">
                  <a:moveTo>
                    <a:pt x="16370998" y="520700"/>
                  </a:moveTo>
                  <a:lnTo>
                    <a:pt x="16331418" y="520700"/>
                  </a:lnTo>
                  <a:lnTo>
                    <a:pt x="16331000" y="533400"/>
                  </a:lnTo>
                  <a:lnTo>
                    <a:pt x="16339167" y="533400"/>
                  </a:lnTo>
                  <a:lnTo>
                    <a:pt x="16340109" y="546100"/>
                  </a:lnTo>
                  <a:lnTo>
                    <a:pt x="16369428" y="546100"/>
                  </a:lnTo>
                  <a:lnTo>
                    <a:pt x="16367334" y="533400"/>
                  </a:lnTo>
                  <a:lnTo>
                    <a:pt x="16370998" y="520700"/>
                  </a:lnTo>
                  <a:close/>
                </a:path>
                <a:path w="16372205" h="1841500">
                  <a:moveTo>
                    <a:pt x="18543" y="520700"/>
                  </a:moveTo>
                  <a:lnTo>
                    <a:pt x="8303" y="520700"/>
                  </a:lnTo>
                  <a:lnTo>
                    <a:pt x="10481" y="533400"/>
                  </a:lnTo>
                  <a:lnTo>
                    <a:pt x="18543" y="520700"/>
                  </a:lnTo>
                  <a:close/>
                </a:path>
                <a:path w="16372205" h="1841500">
                  <a:moveTo>
                    <a:pt x="28700" y="520700"/>
                  </a:moveTo>
                  <a:lnTo>
                    <a:pt x="24051" y="520700"/>
                  </a:lnTo>
                  <a:lnTo>
                    <a:pt x="16910" y="533400"/>
                  </a:lnTo>
                  <a:lnTo>
                    <a:pt x="29014" y="533400"/>
                  </a:lnTo>
                  <a:lnTo>
                    <a:pt x="28700" y="520700"/>
                  </a:lnTo>
                  <a:close/>
                </a:path>
                <a:path w="16372205" h="1841500">
                  <a:moveTo>
                    <a:pt x="39716" y="508000"/>
                  </a:moveTo>
                  <a:lnTo>
                    <a:pt x="5664" y="508000"/>
                  </a:lnTo>
                  <a:lnTo>
                    <a:pt x="6052" y="520700"/>
                  </a:lnTo>
                  <a:lnTo>
                    <a:pt x="39485" y="520700"/>
                  </a:lnTo>
                  <a:lnTo>
                    <a:pt x="39716" y="508000"/>
                  </a:lnTo>
                  <a:close/>
                </a:path>
                <a:path w="16372205" h="1841500">
                  <a:moveTo>
                    <a:pt x="16360737" y="495300"/>
                  </a:moveTo>
                  <a:lnTo>
                    <a:pt x="16337177" y="495300"/>
                  </a:lnTo>
                  <a:lnTo>
                    <a:pt x="16339690" y="508000"/>
                  </a:lnTo>
                  <a:lnTo>
                    <a:pt x="16328277" y="508000"/>
                  </a:lnTo>
                  <a:lnTo>
                    <a:pt x="16333303" y="520700"/>
                  </a:lnTo>
                  <a:lnTo>
                    <a:pt x="16362831" y="520700"/>
                  </a:lnTo>
                  <a:lnTo>
                    <a:pt x="16354036" y="508000"/>
                  </a:lnTo>
                  <a:lnTo>
                    <a:pt x="16360737" y="495300"/>
                  </a:lnTo>
                  <a:close/>
                </a:path>
                <a:path w="16372205" h="1841500">
                  <a:moveTo>
                    <a:pt x="38396" y="482600"/>
                  </a:moveTo>
                  <a:lnTo>
                    <a:pt x="8847" y="482600"/>
                  </a:lnTo>
                  <a:lnTo>
                    <a:pt x="17685" y="495300"/>
                  </a:lnTo>
                  <a:lnTo>
                    <a:pt x="10942" y="508000"/>
                  </a:lnTo>
                  <a:lnTo>
                    <a:pt x="34522" y="508000"/>
                  </a:lnTo>
                  <a:lnTo>
                    <a:pt x="32040" y="495300"/>
                  </a:lnTo>
                  <a:lnTo>
                    <a:pt x="43443" y="495300"/>
                  </a:lnTo>
                  <a:lnTo>
                    <a:pt x="38396" y="482600"/>
                  </a:lnTo>
                  <a:close/>
                </a:path>
                <a:path w="16372205" h="1841500">
                  <a:moveTo>
                    <a:pt x="16361260" y="469900"/>
                  </a:moveTo>
                  <a:lnTo>
                    <a:pt x="16353198" y="482600"/>
                  </a:lnTo>
                  <a:lnTo>
                    <a:pt x="16332256" y="482600"/>
                  </a:lnTo>
                  <a:lnTo>
                    <a:pt x="16332047" y="495300"/>
                  </a:lnTo>
                  <a:lnTo>
                    <a:pt x="16366077" y="495300"/>
                  </a:lnTo>
                  <a:lnTo>
                    <a:pt x="16365658" y="482600"/>
                  </a:lnTo>
                  <a:lnTo>
                    <a:pt x="16361260" y="469900"/>
                  </a:lnTo>
                  <a:close/>
                </a:path>
                <a:path w="16372205" h="1841500">
                  <a:moveTo>
                    <a:pt x="31580" y="457200"/>
                  </a:moveTo>
                  <a:lnTo>
                    <a:pt x="3382" y="457200"/>
                  </a:lnTo>
                  <a:lnTo>
                    <a:pt x="4366" y="469900"/>
                  </a:lnTo>
                  <a:lnTo>
                    <a:pt x="764" y="482600"/>
                  </a:lnTo>
                  <a:lnTo>
                    <a:pt x="40271" y="482600"/>
                  </a:lnTo>
                  <a:lnTo>
                    <a:pt x="40752" y="469900"/>
                  </a:lnTo>
                  <a:lnTo>
                    <a:pt x="32564" y="469900"/>
                  </a:lnTo>
                  <a:lnTo>
                    <a:pt x="31580" y="457200"/>
                  </a:lnTo>
                  <a:close/>
                </a:path>
                <a:path w="16372205" h="1841500">
                  <a:moveTo>
                    <a:pt x="16364667" y="431800"/>
                  </a:moveTo>
                  <a:lnTo>
                    <a:pt x="16339690" y="431800"/>
                  </a:lnTo>
                  <a:lnTo>
                    <a:pt x="16343041" y="444500"/>
                  </a:lnTo>
                  <a:lnTo>
                    <a:pt x="16330476" y="444500"/>
                  </a:lnTo>
                  <a:lnTo>
                    <a:pt x="16331000" y="457200"/>
                  </a:lnTo>
                  <a:lnTo>
                    <a:pt x="16333513" y="469900"/>
                  </a:lnTo>
                  <a:lnTo>
                    <a:pt x="16336130" y="482600"/>
                  </a:lnTo>
                  <a:lnTo>
                    <a:pt x="16342518" y="469900"/>
                  </a:lnTo>
                  <a:lnTo>
                    <a:pt x="16367229" y="469900"/>
                  </a:lnTo>
                  <a:lnTo>
                    <a:pt x="16360737" y="457200"/>
                  </a:lnTo>
                  <a:lnTo>
                    <a:pt x="16363692" y="457200"/>
                  </a:lnTo>
                  <a:lnTo>
                    <a:pt x="16364454" y="444500"/>
                  </a:lnTo>
                  <a:lnTo>
                    <a:pt x="16364667" y="431800"/>
                  </a:lnTo>
                  <a:close/>
                </a:path>
                <a:path w="16372205" h="1841500">
                  <a:moveTo>
                    <a:pt x="16354769" y="469900"/>
                  </a:moveTo>
                  <a:lnTo>
                    <a:pt x="16342727" y="469900"/>
                  </a:lnTo>
                  <a:lnTo>
                    <a:pt x="16343041" y="482600"/>
                  </a:lnTo>
                  <a:lnTo>
                    <a:pt x="16347648" y="482600"/>
                  </a:lnTo>
                  <a:lnTo>
                    <a:pt x="16354769" y="469900"/>
                  </a:lnTo>
                  <a:close/>
                </a:path>
                <a:path w="16372205" h="1841500">
                  <a:moveTo>
                    <a:pt x="36166" y="419100"/>
                  </a:moveTo>
                  <a:lnTo>
                    <a:pt x="5099" y="419100"/>
                  </a:lnTo>
                  <a:lnTo>
                    <a:pt x="5926" y="431800"/>
                  </a:lnTo>
                  <a:lnTo>
                    <a:pt x="2314" y="444500"/>
                  </a:lnTo>
                  <a:lnTo>
                    <a:pt x="10512" y="457200"/>
                  </a:lnTo>
                  <a:lnTo>
                    <a:pt x="16167" y="444500"/>
                  </a:lnTo>
                  <a:lnTo>
                    <a:pt x="27402" y="444500"/>
                  </a:lnTo>
                  <a:lnTo>
                    <a:pt x="27402" y="431800"/>
                  </a:lnTo>
                  <a:lnTo>
                    <a:pt x="35590" y="431800"/>
                  </a:lnTo>
                  <a:lnTo>
                    <a:pt x="36166" y="419100"/>
                  </a:lnTo>
                  <a:close/>
                </a:path>
                <a:path w="16372205" h="1841500">
                  <a:moveTo>
                    <a:pt x="40752" y="444500"/>
                  </a:moveTo>
                  <a:lnTo>
                    <a:pt x="16167" y="444500"/>
                  </a:lnTo>
                  <a:lnTo>
                    <a:pt x="11088" y="457200"/>
                  </a:lnTo>
                  <a:lnTo>
                    <a:pt x="41087" y="457200"/>
                  </a:lnTo>
                  <a:lnTo>
                    <a:pt x="40752" y="444500"/>
                  </a:lnTo>
                  <a:close/>
                </a:path>
                <a:path w="16372205" h="1841500">
                  <a:moveTo>
                    <a:pt x="16364611" y="406400"/>
                  </a:moveTo>
                  <a:lnTo>
                    <a:pt x="16359585" y="419100"/>
                  </a:lnTo>
                  <a:lnTo>
                    <a:pt x="16334664" y="419100"/>
                  </a:lnTo>
                  <a:lnTo>
                    <a:pt x="16334455" y="431800"/>
                  </a:lnTo>
                  <a:lnTo>
                    <a:pt x="16365763" y="431800"/>
                  </a:lnTo>
                  <a:lnTo>
                    <a:pt x="16364925" y="419100"/>
                  </a:lnTo>
                  <a:lnTo>
                    <a:pt x="16364611" y="406400"/>
                  </a:lnTo>
                  <a:close/>
                </a:path>
                <a:path w="16372205" h="1841500">
                  <a:moveTo>
                    <a:pt x="13220" y="406400"/>
                  </a:moveTo>
                  <a:lnTo>
                    <a:pt x="5423" y="406400"/>
                  </a:lnTo>
                  <a:lnTo>
                    <a:pt x="6917" y="419100"/>
                  </a:lnTo>
                  <a:lnTo>
                    <a:pt x="10764" y="419100"/>
                  </a:lnTo>
                  <a:lnTo>
                    <a:pt x="13220" y="406400"/>
                  </a:lnTo>
                  <a:close/>
                </a:path>
                <a:path w="16372205" h="1841500">
                  <a:moveTo>
                    <a:pt x="15434" y="406400"/>
                  </a:moveTo>
                  <a:lnTo>
                    <a:pt x="14941" y="406400"/>
                  </a:lnTo>
                  <a:lnTo>
                    <a:pt x="14366" y="419100"/>
                  </a:lnTo>
                  <a:lnTo>
                    <a:pt x="19779" y="419100"/>
                  </a:lnTo>
                  <a:lnTo>
                    <a:pt x="15434" y="406400"/>
                  </a:lnTo>
                  <a:close/>
                </a:path>
                <a:path w="16372205" h="1841500">
                  <a:moveTo>
                    <a:pt x="37642" y="406400"/>
                  </a:moveTo>
                  <a:lnTo>
                    <a:pt x="19287" y="406400"/>
                  </a:lnTo>
                  <a:lnTo>
                    <a:pt x="19779" y="419100"/>
                  </a:lnTo>
                  <a:lnTo>
                    <a:pt x="39695" y="419100"/>
                  </a:lnTo>
                  <a:lnTo>
                    <a:pt x="37642" y="406400"/>
                  </a:lnTo>
                  <a:close/>
                </a:path>
                <a:path w="16372205" h="1841500">
                  <a:moveTo>
                    <a:pt x="16357805" y="406400"/>
                  </a:moveTo>
                  <a:lnTo>
                    <a:pt x="16341261" y="406400"/>
                  </a:lnTo>
                  <a:lnTo>
                    <a:pt x="16341052" y="419100"/>
                  </a:lnTo>
                  <a:lnTo>
                    <a:pt x="16359585" y="419100"/>
                  </a:lnTo>
                  <a:lnTo>
                    <a:pt x="16357805" y="406400"/>
                  </a:lnTo>
                  <a:close/>
                </a:path>
                <a:path w="16372205" h="1841500">
                  <a:moveTo>
                    <a:pt x="37894" y="368300"/>
                  </a:moveTo>
                  <a:lnTo>
                    <a:pt x="13140" y="368300"/>
                  </a:lnTo>
                  <a:lnTo>
                    <a:pt x="13622" y="381000"/>
                  </a:lnTo>
                  <a:lnTo>
                    <a:pt x="7476" y="381000"/>
                  </a:lnTo>
                  <a:lnTo>
                    <a:pt x="3382" y="393700"/>
                  </a:lnTo>
                  <a:lnTo>
                    <a:pt x="4366" y="406400"/>
                  </a:lnTo>
                  <a:lnTo>
                    <a:pt x="38302" y="406400"/>
                  </a:lnTo>
                  <a:lnTo>
                    <a:pt x="38867" y="393700"/>
                  </a:lnTo>
                  <a:lnTo>
                    <a:pt x="41579" y="393700"/>
                  </a:lnTo>
                  <a:lnTo>
                    <a:pt x="40271" y="381000"/>
                  </a:lnTo>
                  <a:lnTo>
                    <a:pt x="37894" y="368300"/>
                  </a:lnTo>
                  <a:close/>
                </a:path>
                <a:path w="16372205" h="1841500">
                  <a:moveTo>
                    <a:pt x="16364192" y="393700"/>
                  </a:moveTo>
                  <a:lnTo>
                    <a:pt x="16331418" y="393700"/>
                  </a:lnTo>
                  <a:lnTo>
                    <a:pt x="16332256" y="406400"/>
                  </a:lnTo>
                  <a:lnTo>
                    <a:pt x="16363669" y="406400"/>
                  </a:lnTo>
                  <a:lnTo>
                    <a:pt x="16364192" y="393700"/>
                  </a:lnTo>
                  <a:close/>
                </a:path>
                <a:path w="16372205" h="1841500">
                  <a:moveTo>
                    <a:pt x="16354245" y="381000"/>
                  </a:moveTo>
                  <a:lnTo>
                    <a:pt x="16343669" y="381000"/>
                  </a:lnTo>
                  <a:lnTo>
                    <a:pt x="16343251" y="393700"/>
                  </a:lnTo>
                  <a:lnTo>
                    <a:pt x="16362517" y="393700"/>
                  </a:lnTo>
                  <a:lnTo>
                    <a:pt x="16354245" y="381000"/>
                  </a:lnTo>
                  <a:close/>
                </a:path>
                <a:path w="16372205" h="1841500">
                  <a:moveTo>
                    <a:pt x="16364192" y="381000"/>
                  </a:moveTo>
                  <a:lnTo>
                    <a:pt x="16363564" y="381000"/>
                  </a:lnTo>
                  <a:lnTo>
                    <a:pt x="16365868" y="393700"/>
                  </a:lnTo>
                  <a:lnTo>
                    <a:pt x="16364192" y="381000"/>
                  </a:lnTo>
                  <a:close/>
                </a:path>
                <a:path w="16372205" h="1841500">
                  <a:moveTo>
                    <a:pt x="16363355" y="368300"/>
                  </a:moveTo>
                  <a:lnTo>
                    <a:pt x="16331418" y="368300"/>
                  </a:lnTo>
                  <a:lnTo>
                    <a:pt x="16332047" y="381000"/>
                  </a:lnTo>
                  <a:lnTo>
                    <a:pt x="16360318" y="381000"/>
                  </a:lnTo>
                  <a:lnTo>
                    <a:pt x="16363355" y="368300"/>
                  </a:lnTo>
                  <a:close/>
                </a:path>
                <a:path w="16372205" h="1841500">
                  <a:moveTo>
                    <a:pt x="33056" y="355600"/>
                  </a:moveTo>
                  <a:lnTo>
                    <a:pt x="3790" y="355600"/>
                  </a:lnTo>
                  <a:lnTo>
                    <a:pt x="4942" y="368300"/>
                  </a:lnTo>
                  <a:lnTo>
                    <a:pt x="29527" y="368300"/>
                  </a:lnTo>
                  <a:lnTo>
                    <a:pt x="33056" y="355600"/>
                  </a:lnTo>
                  <a:close/>
                </a:path>
                <a:path w="16372205" h="1841500">
                  <a:moveTo>
                    <a:pt x="16365239" y="355600"/>
                  </a:moveTo>
                  <a:lnTo>
                    <a:pt x="16333303" y="355600"/>
                  </a:lnTo>
                  <a:lnTo>
                    <a:pt x="16334664" y="368300"/>
                  </a:lnTo>
                  <a:lnTo>
                    <a:pt x="16365868" y="368300"/>
                  </a:lnTo>
                  <a:lnTo>
                    <a:pt x="16365239" y="355600"/>
                  </a:lnTo>
                  <a:close/>
                </a:path>
                <a:path w="16372205" h="1841500">
                  <a:moveTo>
                    <a:pt x="37066" y="342900"/>
                  </a:moveTo>
                  <a:lnTo>
                    <a:pt x="8460" y="342900"/>
                  </a:lnTo>
                  <a:lnTo>
                    <a:pt x="9036" y="355600"/>
                  </a:lnTo>
                  <a:lnTo>
                    <a:pt x="39778" y="355600"/>
                  </a:lnTo>
                  <a:lnTo>
                    <a:pt x="37066" y="342900"/>
                  </a:lnTo>
                  <a:close/>
                </a:path>
                <a:path w="16372205" h="1841500">
                  <a:moveTo>
                    <a:pt x="16336654" y="342900"/>
                  </a:moveTo>
                  <a:lnTo>
                    <a:pt x="16332989" y="342900"/>
                  </a:lnTo>
                  <a:lnTo>
                    <a:pt x="16331942" y="355600"/>
                  </a:lnTo>
                  <a:lnTo>
                    <a:pt x="16343774" y="355600"/>
                  </a:lnTo>
                  <a:lnTo>
                    <a:pt x="16336654" y="342900"/>
                  </a:lnTo>
                  <a:close/>
                </a:path>
                <a:path w="16372205" h="1841500">
                  <a:moveTo>
                    <a:pt x="16363774" y="342900"/>
                  </a:moveTo>
                  <a:lnTo>
                    <a:pt x="16340214" y="342900"/>
                  </a:lnTo>
                  <a:lnTo>
                    <a:pt x="16343774" y="355600"/>
                  </a:lnTo>
                  <a:lnTo>
                    <a:pt x="16364716" y="355600"/>
                  </a:lnTo>
                  <a:lnTo>
                    <a:pt x="16363774" y="342900"/>
                  </a:lnTo>
                  <a:close/>
                </a:path>
                <a:path w="16372205" h="1841500">
                  <a:moveTo>
                    <a:pt x="40752" y="317500"/>
                  </a:moveTo>
                  <a:lnTo>
                    <a:pt x="12565" y="317500"/>
                  </a:lnTo>
                  <a:lnTo>
                    <a:pt x="12565" y="330200"/>
                  </a:lnTo>
                  <a:lnTo>
                    <a:pt x="9528" y="330200"/>
                  </a:lnTo>
                  <a:lnTo>
                    <a:pt x="6418" y="342900"/>
                  </a:lnTo>
                  <a:lnTo>
                    <a:pt x="30512" y="342900"/>
                  </a:lnTo>
                  <a:lnTo>
                    <a:pt x="39778" y="330200"/>
                  </a:lnTo>
                  <a:lnTo>
                    <a:pt x="40752" y="317500"/>
                  </a:lnTo>
                  <a:close/>
                </a:path>
                <a:path w="16372205" h="1841500">
                  <a:moveTo>
                    <a:pt x="16361889" y="330200"/>
                  </a:moveTo>
                  <a:lnTo>
                    <a:pt x="16331733" y="330200"/>
                  </a:lnTo>
                  <a:lnTo>
                    <a:pt x="16331418" y="342900"/>
                  </a:lnTo>
                  <a:lnTo>
                    <a:pt x="16360318" y="342900"/>
                  </a:lnTo>
                  <a:lnTo>
                    <a:pt x="16361889" y="330200"/>
                  </a:lnTo>
                  <a:close/>
                </a:path>
                <a:path w="16372205" h="1841500">
                  <a:moveTo>
                    <a:pt x="16362172" y="304800"/>
                  </a:moveTo>
                  <a:lnTo>
                    <a:pt x="16332256" y="304800"/>
                  </a:lnTo>
                  <a:lnTo>
                    <a:pt x="16332466" y="317500"/>
                  </a:lnTo>
                  <a:lnTo>
                    <a:pt x="16335816" y="330200"/>
                  </a:lnTo>
                  <a:lnTo>
                    <a:pt x="16366887" y="330200"/>
                  </a:lnTo>
                  <a:lnTo>
                    <a:pt x="16365148" y="317500"/>
                  </a:lnTo>
                  <a:lnTo>
                    <a:pt x="16362172" y="304800"/>
                  </a:lnTo>
                  <a:close/>
                </a:path>
                <a:path w="16372205" h="1841500">
                  <a:moveTo>
                    <a:pt x="19936" y="266700"/>
                  </a:moveTo>
                  <a:lnTo>
                    <a:pt x="5926" y="266700"/>
                  </a:lnTo>
                  <a:lnTo>
                    <a:pt x="9036" y="279400"/>
                  </a:lnTo>
                  <a:lnTo>
                    <a:pt x="12565" y="292100"/>
                  </a:lnTo>
                  <a:lnTo>
                    <a:pt x="6984" y="292100"/>
                  </a:lnTo>
                  <a:lnTo>
                    <a:pt x="3874" y="304800"/>
                  </a:lnTo>
                  <a:lnTo>
                    <a:pt x="4942" y="304800"/>
                  </a:lnTo>
                  <a:lnTo>
                    <a:pt x="5434" y="317500"/>
                  </a:lnTo>
                  <a:lnTo>
                    <a:pt x="27475" y="317500"/>
                  </a:lnTo>
                  <a:lnTo>
                    <a:pt x="27475" y="304800"/>
                  </a:lnTo>
                  <a:lnTo>
                    <a:pt x="39778" y="292100"/>
                  </a:lnTo>
                  <a:lnTo>
                    <a:pt x="42312" y="279400"/>
                  </a:lnTo>
                  <a:lnTo>
                    <a:pt x="16994" y="279400"/>
                  </a:lnTo>
                  <a:lnTo>
                    <a:pt x="19936" y="266700"/>
                  </a:lnTo>
                  <a:close/>
                </a:path>
                <a:path w="16372205" h="1841500">
                  <a:moveTo>
                    <a:pt x="16369323" y="279400"/>
                  </a:moveTo>
                  <a:lnTo>
                    <a:pt x="16336759" y="279400"/>
                  </a:lnTo>
                  <a:lnTo>
                    <a:pt x="16347439" y="292100"/>
                  </a:lnTo>
                  <a:lnTo>
                    <a:pt x="16332884" y="292100"/>
                  </a:lnTo>
                  <a:lnTo>
                    <a:pt x="16331000" y="304800"/>
                  </a:lnTo>
                  <a:lnTo>
                    <a:pt x="16363983" y="304800"/>
                  </a:lnTo>
                  <a:lnTo>
                    <a:pt x="16369323" y="292100"/>
                  </a:lnTo>
                  <a:lnTo>
                    <a:pt x="16369323" y="279400"/>
                  </a:lnTo>
                  <a:close/>
                </a:path>
                <a:path w="16372205" h="1841500">
                  <a:moveTo>
                    <a:pt x="5926" y="266700"/>
                  </a:moveTo>
                  <a:lnTo>
                    <a:pt x="3884" y="266700"/>
                  </a:lnTo>
                  <a:lnTo>
                    <a:pt x="6827" y="279400"/>
                  </a:lnTo>
                  <a:lnTo>
                    <a:pt x="9036" y="279400"/>
                  </a:lnTo>
                  <a:lnTo>
                    <a:pt x="5926" y="266700"/>
                  </a:lnTo>
                  <a:close/>
                </a:path>
                <a:path w="16372205" h="1841500">
                  <a:moveTo>
                    <a:pt x="19936" y="266700"/>
                  </a:moveTo>
                  <a:lnTo>
                    <a:pt x="16994" y="279400"/>
                  </a:lnTo>
                  <a:lnTo>
                    <a:pt x="30103" y="279400"/>
                  </a:lnTo>
                  <a:lnTo>
                    <a:pt x="19936" y="266700"/>
                  </a:lnTo>
                  <a:close/>
                </a:path>
                <a:path w="16372205" h="1841500">
                  <a:moveTo>
                    <a:pt x="38710" y="266700"/>
                  </a:moveTo>
                  <a:lnTo>
                    <a:pt x="19936" y="266700"/>
                  </a:lnTo>
                  <a:lnTo>
                    <a:pt x="30103" y="279400"/>
                  </a:lnTo>
                  <a:lnTo>
                    <a:pt x="37852" y="279400"/>
                  </a:lnTo>
                  <a:lnTo>
                    <a:pt x="39424" y="275181"/>
                  </a:lnTo>
                  <a:lnTo>
                    <a:pt x="38710" y="266700"/>
                  </a:lnTo>
                  <a:close/>
                </a:path>
                <a:path w="16372205" h="1841500">
                  <a:moveTo>
                    <a:pt x="39424" y="275181"/>
                  </a:moveTo>
                  <a:lnTo>
                    <a:pt x="37852" y="279400"/>
                  </a:lnTo>
                  <a:lnTo>
                    <a:pt x="39778" y="279400"/>
                  </a:lnTo>
                  <a:lnTo>
                    <a:pt x="39424" y="275181"/>
                  </a:lnTo>
                  <a:close/>
                </a:path>
                <a:path w="16372205" h="1841500">
                  <a:moveTo>
                    <a:pt x="16370684" y="254000"/>
                  </a:moveTo>
                  <a:lnTo>
                    <a:pt x="16364402" y="254000"/>
                  </a:lnTo>
                  <a:lnTo>
                    <a:pt x="16359062" y="266700"/>
                  </a:lnTo>
                  <a:lnTo>
                    <a:pt x="16330476" y="266700"/>
                  </a:lnTo>
                  <a:lnTo>
                    <a:pt x="16331942" y="279400"/>
                  </a:lnTo>
                  <a:lnTo>
                    <a:pt x="16357700" y="279400"/>
                  </a:lnTo>
                  <a:lnTo>
                    <a:pt x="16369742" y="266700"/>
                  </a:lnTo>
                  <a:lnTo>
                    <a:pt x="16370684" y="254000"/>
                  </a:lnTo>
                  <a:close/>
                </a:path>
                <a:path w="16372205" h="1841500">
                  <a:moveTo>
                    <a:pt x="42585" y="266700"/>
                  </a:moveTo>
                  <a:lnTo>
                    <a:pt x="38710" y="266700"/>
                  </a:lnTo>
                  <a:lnTo>
                    <a:pt x="39424" y="275181"/>
                  </a:lnTo>
                  <a:lnTo>
                    <a:pt x="42585" y="266700"/>
                  </a:lnTo>
                  <a:close/>
                </a:path>
                <a:path w="16372205" h="1841500">
                  <a:moveTo>
                    <a:pt x="35936" y="241300"/>
                  </a:moveTo>
                  <a:lnTo>
                    <a:pt x="16072" y="241300"/>
                  </a:lnTo>
                  <a:lnTo>
                    <a:pt x="17465" y="254000"/>
                  </a:lnTo>
                  <a:lnTo>
                    <a:pt x="22344" y="254000"/>
                  </a:lnTo>
                  <a:lnTo>
                    <a:pt x="11643" y="266700"/>
                  </a:lnTo>
                  <a:lnTo>
                    <a:pt x="38784" y="266700"/>
                  </a:lnTo>
                  <a:lnTo>
                    <a:pt x="32501" y="254000"/>
                  </a:lnTo>
                  <a:lnTo>
                    <a:pt x="35936" y="241300"/>
                  </a:lnTo>
                  <a:close/>
                </a:path>
                <a:path w="16372205" h="1841500">
                  <a:moveTo>
                    <a:pt x="16354769" y="241300"/>
                  </a:moveTo>
                  <a:lnTo>
                    <a:pt x="16341575" y="241300"/>
                  </a:lnTo>
                  <a:lnTo>
                    <a:pt x="16345031" y="254000"/>
                  </a:lnTo>
                  <a:lnTo>
                    <a:pt x="16332466" y="254000"/>
                  </a:lnTo>
                  <a:lnTo>
                    <a:pt x="16331418" y="266700"/>
                  </a:lnTo>
                  <a:lnTo>
                    <a:pt x="16359062" y="266700"/>
                  </a:lnTo>
                  <a:lnTo>
                    <a:pt x="16354245" y="254000"/>
                  </a:lnTo>
                  <a:lnTo>
                    <a:pt x="16354769" y="241300"/>
                  </a:lnTo>
                  <a:close/>
                </a:path>
                <a:path w="16372205" h="1841500">
                  <a:moveTo>
                    <a:pt x="16340633" y="241300"/>
                  </a:moveTo>
                  <a:lnTo>
                    <a:pt x="16338329" y="254000"/>
                  </a:lnTo>
                  <a:lnTo>
                    <a:pt x="16345031" y="254000"/>
                  </a:lnTo>
                  <a:lnTo>
                    <a:pt x="16340633" y="241300"/>
                  </a:lnTo>
                  <a:close/>
                </a:path>
                <a:path w="16372205" h="1841500">
                  <a:moveTo>
                    <a:pt x="34501" y="228600"/>
                  </a:moveTo>
                  <a:lnTo>
                    <a:pt x="7361" y="228600"/>
                  </a:lnTo>
                  <a:lnTo>
                    <a:pt x="4366" y="241300"/>
                  </a:lnTo>
                  <a:lnTo>
                    <a:pt x="29119" y="241300"/>
                  </a:lnTo>
                  <a:lnTo>
                    <a:pt x="34501" y="228600"/>
                  </a:lnTo>
                  <a:close/>
                </a:path>
                <a:path w="16372205" h="1841500">
                  <a:moveTo>
                    <a:pt x="16369114" y="215900"/>
                  </a:moveTo>
                  <a:lnTo>
                    <a:pt x="16339062" y="215900"/>
                  </a:lnTo>
                  <a:lnTo>
                    <a:pt x="16334350" y="228600"/>
                  </a:lnTo>
                  <a:lnTo>
                    <a:pt x="16334350" y="241300"/>
                  </a:lnTo>
                  <a:lnTo>
                    <a:pt x="16357596" y="241300"/>
                  </a:lnTo>
                  <a:lnTo>
                    <a:pt x="16360004" y="228600"/>
                  </a:lnTo>
                  <a:lnTo>
                    <a:pt x="16368695" y="228600"/>
                  </a:lnTo>
                  <a:lnTo>
                    <a:pt x="16369114" y="215900"/>
                  </a:lnTo>
                  <a:close/>
                </a:path>
                <a:path w="16372205" h="1841500">
                  <a:moveTo>
                    <a:pt x="39915" y="215900"/>
                  </a:moveTo>
                  <a:lnTo>
                    <a:pt x="10701" y="215900"/>
                  </a:lnTo>
                  <a:lnTo>
                    <a:pt x="10345" y="228600"/>
                  </a:lnTo>
                  <a:lnTo>
                    <a:pt x="37391" y="228600"/>
                  </a:lnTo>
                  <a:lnTo>
                    <a:pt x="39915" y="215900"/>
                  </a:lnTo>
                  <a:close/>
                </a:path>
                <a:path w="16372205" h="1841500">
                  <a:moveTo>
                    <a:pt x="28020" y="203200"/>
                  </a:moveTo>
                  <a:lnTo>
                    <a:pt x="4711" y="203200"/>
                  </a:lnTo>
                  <a:lnTo>
                    <a:pt x="10900" y="215900"/>
                  </a:lnTo>
                  <a:lnTo>
                    <a:pt x="34731" y="215900"/>
                  </a:lnTo>
                  <a:lnTo>
                    <a:pt x="28020" y="203200"/>
                  </a:lnTo>
                  <a:close/>
                </a:path>
                <a:path w="16372205" h="1841500">
                  <a:moveTo>
                    <a:pt x="16359690" y="203200"/>
                  </a:moveTo>
                  <a:lnTo>
                    <a:pt x="16344716" y="203200"/>
                  </a:lnTo>
                  <a:lnTo>
                    <a:pt x="16342413" y="215900"/>
                  </a:lnTo>
                  <a:lnTo>
                    <a:pt x="16359376" y="215900"/>
                  </a:lnTo>
                  <a:lnTo>
                    <a:pt x="16359690" y="203200"/>
                  </a:lnTo>
                  <a:close/>
                </a:path>
                <a:path w="16372205" h="1841500">
                  <a:moveTo>
                    <a:pt x="27779" y="190500"/>
                  </a:moveTo>
                  <a:lnTo>
                    <a:pt x="8031" y="190500"/>
                  </a:lnTo>
                  <a:lnTo>
                    <a:pt x="7832" y="203200"/>
                  </a:lnTo>
                  <a:lnTo>
                    <a:pt x="25821" y="203200"/>
                  </a:lnTo>
                  <a:lnTo>
                    <a:pt x="27779" y="190500"/>
                  </a:lnTo>
                  <a:close/>
                </a:path>
                <a:path w="16372205" h="1841500">
                  <a:moveTo>
                    <a:pt x="40375" y="177800"/>
                  </a:moveTo>
                  <a:lnTo>
                    <a:pt x="8554" y="177800"/>
                  </a:lnTo>
                  <a:lnTo>
                    <a:pt x="7350" y="190500"/>
                  </a:lnTo>
                  <a:lnTo>
                    <a:pt x="29737" y="190500"/>
                  </a:lnTo>
                  <a:lnTo>
                    <a:pt x="36983" y="203200"/>
                  </a:lnTo>
                  <a:lnTo>
                    <a:pt x="39852" y="203200"/>
                  </a:lnTo>
                  <a:lnTo>
                    <a:pt x="40794" y="190500"/>
                  </a:lnTo>
                  <a:lnTo>
                    <a:pt x="40375" y="177800"/>
                  </a:lnTo>
                  <a:close/>
                </a:path>
                <a:path w="16372205" h="1841500">
                  <a:moveTo>
                    <a:pt x="16365344" y="177800"/>
                  </a:moveTo>
                  <a:lnTo>
                    <a:pt x="16327858" y="177800"/>
                  </a:lnTo>
                  <a:lnTo>
                    <a:pt x="16330057" y="190500"/>
                  </a:lnTo>
                  <a:lnTo>
                    <a:pt x="16341889" y="190500"/>
                  </a:lnTo>
                  <a:lnTo>
                    <a:pt x="16338853" y="203200"/>
                  </a:lnTo>
                  <a:lnTo>
                    <a:pt x="16365344" y="203200"/>
                  </a:lnTo>
                  <a:lnTo>
                    <a:pt x="16370998" y="190500"/>
                  </a:lnTo>
                  <a:lnTo>
                    <a:pt x="16365344" y="177800"/>
                  </a:lnTo>
                  <a:close/>
                </a:path>
                <a:path w="16372205" h="1841500">
                  <a:moveTo>
                    <a:pt x="33622" y="165100"/>
                  </a:moveTo>
                  <a:lnTo>
                    <a:pt x="24041" y="165100"/>
                  </a:lnTo>
                  <a:lnTo>
                    <a:pt x="25234" y="177800"/>
                  </a:lnTo>
                  <a:lnTo>
                    <a:pt x="39705" y="177800"/>
                  </a:lnTo>
                  <a:lnTo>
                    <a:pt x="33622" y="165100"/>
                  </a:lnTo>
                  <a:close/>
                </a:path>
                <a:path w="16372205" h="1841500">
                  <a:moveTo>
                    <a:pt x="16347753" y="165100"/>
                  </a:moveTo>
                  <a:lnTo>
                    <a:pt x="16338120" y="165100"/>
                  </a:lnTo>
                  <a:lnTo>
                    <a:pt x="16330162" y="177800"/>
                  </a:lnTo>
                  <a:lnTo>
                    <a:pt x="16349428" y="177800"/>
                  </a:lnTo>
                  <a:lnTo>
                    <a:pt x="16347753" y="165100"/>
                  </a:lnTo>
                  <a:close/>
                </a:path>
                <a:path w="16372205" h="1841500">
                  <a:moveTo>
                    <a:pt x="16362936" y="165100"/>
                  </a:moveTo>
                  <a:lnTo>
                    <a:pt x="16358119" y="165100"/>
                  </a:lnTo>
                  <a:lnTo>
                    <a:pt x="16356234" y="177800"/>
                  </a:lnTo>
                  <a:lnTo>
                    <a:pt x="16364192" y="177800"/>
                  </a:lnTo>
                  <a:lnTo>
                    <a:pt x="16362936" y="165100"/>
                  </a:lnTo>
                  <a:close/>
                </a:path>
                <a:path w="16372205" h="1841500">
                  <a:moveTo>
                    <a:pt x="38490" y="139700"/>
                  </a:moveTo>
                  <a:lnTo>
                    <a:pt x="5204" y="139700"/>
                  </a:lnTo>
                  <a:lnTo>
                    <a:pt x="8020" y="165100"/>
                  </a:lnTo>
                  <a:lnTo>
                    <a:pt x="45862" y="165100"/>
                  </a:lnTo>
                  <a:lnTo>
                    <a:pt x="44448" y="152400"/>
                  </a:lnTo>
                  <a:lnTo>
                    <a:pt x="33527" y="152400"/>
                  </a:lnTo>
                  <a:lnTo>
                    <a:pt x="38490" y="139700"/>
                  </a:lnTo>
                  <a:close/>
                </a:path>
                <a:path w="16372205" h="1841500">
                  <a:moveTo>
                    <a:pt x="16356339" y="152400"/>
                  </a:moveTo>
                  <a:lnTo>
                    <a:pt x="16328277" y="152400"/>
                  </a:lnTo>
                  <a:lnTo>
                    <a:pt x="16329429" y="165100"/>
                  </a:lnTo>
                  <a:lnTo>
                    <a:pt x="16348067" y="165100"/>
                  </a:lnTo>
                  <a:lnTo>
                    <a:pt x="16356339" y="152400"/>
                  </a:lnTo>
                  <a:close/>
                </a:path>
                <a:path w="16372205" h="1841500">
                  <a:moveTo>
                    <a:pt x="16358747" y="139700"/>
                  </a:moveTo>
                  <a:lnTo>
                    <a:pt x="16342936" y="139700"/>
                  </a:lnTo>
                  <a:lnTo>
                    <a:pt x="16341366" y="152400"/>
                  </a:lnTo>
                  <a:lnTo>
                    <a:pt x="16359585" y="152400"/>
                  </a:lnTo>
                  <a:lnTo>
                    <a:pt x="16358747" y="139700"/>
                  </a:lnTo>
                  <a:close/>
                </a:path>
                <a:path w="16372205" h="1841500">
                  <a:moveTo>
                    <a:pt x="46825" y="127000"/>
                  </a:moveTo>
                  <a:lnTo>
                    <a:pt x="20313" y="127000"/>
                  </a:lnTo>
                  <a:lnTo>
                    <a:pt x="17863" y="139700"/>
                  </a:lnTo>
                  <a:lnTo>
                    <a:pt x="40825" y="139700"/>
                  </a:lnTo>
                  <a:lnTo>
                    <a:pt x="46825" y="127000"/>
                  </a:lnTo>
                  <a:close/>
                </a:path>
                <a:path w="16372205" h="1841500">
                  <a:moveTo>
                    <a:pt x="16352570" y="127000"/>
                  </a:moveTo>
                  <a:lnTo>
                    <a:pt x="16326497" y="127000"/>
                  </a:lnTo>
                  <a:lnTo>
                    <a:pt x="16325450" y="139700"/>
                  </a:lnTo>
                  <a:lnTo>
                    <a:pt x="16359899" y="139700"/>
                  </a:lnTo>
                  <a:lnTo>
                    <a:pt x="16352570" y="127000"/>
                  </a:lnTo>
                  <a:close/>
                </a:path>
                <a:path w="16372205" h="1841500">
                  <a:moveTo>
                    <a:pt x="13245" y="114300"/>
                  </a:moveTo>
                  <a:lnTo>
                    <a:pt x="13046" y="127000"/>
                  </a:lnTo>
                  <a:lnTo>
                    <a:pt x="15936" y="127000"/>
                  </a:lnTo>
                  <a:lnTo>
                    <a:pt x="13245" y="114300"/>
                  </a:lnTo>
                  <a:close/>
                </a:path>
                <a:path w="16372205" h="1841500">
                  <a:moveTo>
                    <a:pt x="17852" y="114300"/>
                  </a:moveTo>
                  <a:lnTo>
                    <a:pt x="15936" y="127000"/>
                  </a:lnTo>
                  <a:lnTo>
                    <a:pt x="23391" y="127000"/>
                  </a:lnTo>
                  <a:lnTo>
                    <a:pt x="17852" y="114300"/>
                  </a:lnTo>
                  <a:close/>
                </a:path>
                <a:path w="16372205" h="1841500">
                  <a:moveTo>
                    <a:pt x="40637" y="114300"/>
                  </a:moveTo>
                  <a:lnTo>
                    <a:pt x="27465" y="114300"/>
                  </a:lnTo>
                  <a:lnTo>
                    <a:pt x="23391" y="127000"/>
                  </a:lnTo>
                  <a:lnTo>
                    <a:pt x="42574" y="127000"/>
                  </a:lnTo>
                  <a:lnTo>
                    <a:pt x="40637" y="114300"/>
                  </a:lnTo>
                  <a:close/>
                </a:path>
                <a:path w="16372205" h="1841500">
                  <a:moveTo>
                    <a:pt x="47799" y="114300"/>
                  </a:moveTo>
                  <a:lnTo>
                    <a:pt x="40637" y="114300"/>
                  </a:lnTo>
                  <a:lnTo>
                    <a:pt x="44480" y="127000"/>
                  </a:lnTo>
                  <a:lnTo>
                    <a:pt x="47799" y="114300"/>
                  </a:lnTo>
                  <a:close/>
                </a:path>
                <a:path w="16372205" h="1841500">
                  <a:moveTo>
                    <a:pt x="16353617" y="114300"/>
                  </a:moveTo>
                  <a:lnTo>
                    <a:pt x="16324194" y="114300"/>
                  </a:lnTo>
                  <a:lnTo>
                    <a:pt x="16323984" y="127000"/>
                  </a:lnTo>
                  <a:lnTo>
                    <a:pt x="16353407" y="127000"/>
                  </a:lnTo>
                  <a:lnTo>
                    <a:pt x="16353617" y="114300"/>
                  </a:lnTo>
                  <a:close/>
                </a:path>
                <a:path w="16372205" h="1841500">
                  <a:moveTo>
                    <a:pt x="23538" y="101600"/>
                  </a:moveTo>
                  <a:lnTo>
                    <a:pt x="20041" y="101600"/>
                  </a:lnTo>
                  <a:lnTo>
                    <a:pt x="21810" y="114300"/>
                  </a:lnTo>
                  <a:lnTo>
                    <a:pt x="23538" y="101600"/>
                  </a:lnTo>
                  <a:close/>
                </a:path>
                <a:path w="16372205" h="1841500">
                  <a:moveTo>
                    <a:pt x="61013" y="101600"/>
                  </a:moveTo>
                  <a:lnTo>
                    <a:pt x="32208" y="101600"/>
                  </a:lnTo>
                  <a:lnTo>
                    <a:pt x="32773" y="114300"/>
                  </a:lnTo>
                  <a:lnTo>
                    <a:pt x="58710" y="114300"/>
                  </a:lnTo>
                  <a:lnTo>
                    <a:pt x="61013" y="101600"/>
                  </a:lnTo>
                  <a:close/>
                </a:path>
                <a:path w="16372205" h="1841500">
                  <a:moveTo>
                    <a:pt x="16310817" y="108423"/>
                  </a:moveTo>
                  <a:lnTo>
                    <a:pt x="16309848" y="114300"/>
                  </a:lnTo>
                  <a:lnTo>
                    <a:pt x="16313094" y="114300"/>
                  </a:lnTo>
                  <a:lnTo>
                    <a:pt x="16310817" y="108423"/>
                  </a:lnTo>
                  <a:close/>
                </a:path>
                <a:path w="16372205" h="1841500">
                  <a:moveTo>
                    <a:pt x="16320529" y="101600"/>
                  </a:moveTo>
                  <a:lnTo>
                    <a:pt x="16311943" y="101600"/>
                  </a:lnTo>
                  <a:lnTo>
                    <a:pt x="16310817" y="108423"/>
                  </a:lnTo>
                  <a:lnTo>
                    <a:pt x="16313094" y="114300"/>
                  </a:lnTo>
                  <a:lnTo>
                    <a:pt x="16320529" y="101600"/>
                  </a:lnTo>
                  <a:close/>
                </a:path>
                <a:path w="16372205" h="1841500">
                  <a:moveTo>
                    <a:pt x="16341052" y="101600"/>
                  </a:moveTo>
                  <a:lnTo>
                    <a:pt x="16320529" y="101600"/>
                  </a:lnTo>
                  <a:lnTo>
                    <a:pt x="16313094" y="114300"/>
                  </a:lnTo>
                  <a:lnTo>
                    <a:pt x="16332256" y="114300"/>
                  </a:lnTo>
                  <a:lnTo>
                    <a:pt x="16341052" y="101600"/>
                  </a:lnTo>
                  <a:close/>
                </a:path>
                <a:path w="16372205" h="1841500">
                  <a:moveTo>
                    <a:pt x="16311943" y="101600"/>
                  </a:moveTo>
                  <a:lnTo>
                    <a:pt x="16308173" y="101600"/>
                  </a:lnTo>
                  <a:lnTo>
                    <a:pt x="16310817" y="108423"/>
                  </a:lnTo>
                  <a:lnTo>
                    <a:pt x="16311943" y="101600"/>
                  </a:lnTo>
                  <a:close/>
                </a:path>
                <a:path w="16372205" h="1841500">
                  <a:moveTo>
                    <a:pt x="57129" y="88900"/>
                  </a:moveTo>
                  <a:lnTo>
                    <a:pt x="27873" y="88900"/>
                  </a:lnTo>
                  <a:lnTo>
                    <a:pt x="20973" y="101600"/>
                  </a:lnTo>
                  <a:lnTo>
                    <a:pt x="59076" y="101600"/>
                  </a:lnTo>
                  <a:lnTo>
                    <a:pt x="57129" y="88900"/>
                  </a:lnTo>
                  <a:close/>
                </a:path>
                <a:path w="16372205" h="1841500">
                  <a:moveTo>
                    <a:pt x="16331942" y="88900"/>
                  </a:moveTo>
                  <a:lnTo>
                    <a:pt x="16301367" y="88900"/>
                  </a:lnTo>
                  <a:lnTo>
                    <a:pt x="16302938" y="101600"/>
                  </a:lnTo>
                  <a:lnTo>
                    <a:pt x="16324822" y="101600"/>
                  </a:lnTo>
                  <a:lnTo>
                    <a:pt x="16331042" y="96701"/>
                  </a:lnTo>
                  <a:lnTo>
                    <a:pt x="16331942" y="88900"/>
                  </a:lnTo>
                  <a:close/>
                </a:path>
                <a:path w="16372205" h="1841500">
                  <a:moveTo>
                    <a:pt x="16341052" y="88900"/>
                  </a:moveTo>
                  <a:lnTo>
                    <a:pt x="16331042" y="96701"/>
                  </a:lnTo>
                  <a:lnTo>
                    <a:pt x="16330476" y="101600"/>
                  </a:lnTo>
                  <a:lnTo>
                    <a:pt x="16347334" y="101600"/>
                  </a:lnTo>
                  <a:lnTo>
                    <a:pt x="16341052" y="88900"/>
                  </a:lnTo>
                  <a:close/>
                </a:path>
                <a:path w="16372205" h="1841500">
                  <a:moveTo>
                    <a:pt x="16340947" y="88900"/>
                  </a:moveTo>
                  <a:lnTo>
                    <a:pt x="16331942" y="88900"/>
                  </a:lnTo>
                  <a:lnTo>
                    <a:pt x="16331042" y="96701"/>
                  </a:lnTo>
                  <a:lnTo>
                    <a:pt x="16340947" y="88900"/>
                  </a:lnTo>
                  <a:close/>
                </a:path>
                <a:path w="16372205" h="1841500">
                  <a:moveTo>
                    <a:pt x="71327" y="76200"/>
                  </a:moveTo>
                  <a:lnTo>
                    <a:pt x="32784" y="76200"/>
                  </a:lnTo>
                  <a:lnTo>
                    <a:pt x="45359" y="88900"/>
                  </a:lnTo>
                  <a:lnTo>
                    <a:pt x="74688" y="88900"/>
                  </a:lnTo>
                  <a:lnTo>
                    <a:pt x="71327" y="76200"/>
                  </a:lnTo>
                  <a:close/>
                </a:path>
                <a:path w="16372205" h="1841500">
                  <a:moveTo>
                    <a:pt x="81421" y="76200"/>
                  </a:moveTo>
                  <a:lnTo>
                    <a:pt x="75819" y="76200"/>
                  </a:lnTo>
                  <a:lnTo>
                    <a:pt x="77306" y="88900"/>
                  </a:lnTo>
                  <a:lnTo>
                    <a:pt x="81421" y="76200"/>
                  </a:lnTo>
                  <a:close/>
                </a:path>
                <a:path w="16372205" h="1841500">
                  <a:moveTo>
                    <a:pt x="16325241" y="76200"/>
                  </a:moveTo>
                  <a:lnTo>
                    <a:pt x="16305346" y="76200"/>
                  </a:lnTo>
                  <a:lnTo>
                    <a:pt x="16302833" y="88900"/>
                  </a:lnTo>
                  <a:lnTo>
                    <a:pt x="16327125" y="88900"/>
                  </a:lnTo>
                  <a:lnTo>
                    <a:pt x="16325241" y="76200"/>
                  </a:lnTo>
                  <a:close/>
                </a:path>
                <a:path w="16372205" h="1841500">
                  <a:moveTo>
                    <a:pt x="55328" y="63500"/>
                  </a:moveTo>
                  <a:lnTo>
                    <a:pt x="44490" y="63500"/>
                  </a:lnTo>
                  <a:lnTo>
                    <a:pt x="39799" y="76200"/>
                  </a:lnTo>
                  <a:lnTo>
                    <a:pt x="56061" y="76200"/>
                  </a:lnTo>
                  <a:lnTo>
                    <a:pt x="56837" y="65504"/>
                  </a:lnTo>
                  <a:lnTo>
                    <a:pt x="55328" y="63500"/>
                  </a:lnTo>
                  <a:close/>
                </a:path>
                <a:path w="16372205" h="1841500">
                  <a:moveTo>
                    <a:pt x="56837" y="65504"/>
                  </a:moveTo>
                  <a:lnTo>
                    <a:pt x="56061" y="76200"/>
                  </a:lnTo>
                  <a:lnTo>
                    <a:pt x="64888" y="76200"/>
                  </a:lnTo>
                  <a:lnTo>
                    <a:pt x="56837" y="65504"/>
                  </a:lnTo>
                  <a:close/>
                </a:path>
                <a:path w="16372205" h="1841500">
                  <a:moveTo>
                    <a:pt x="85044" y="63500"/>
                  </a:moveTo>
                  <a:lnTo>
                    <a:pt x="56982" y="63500"/>
                  </a:lnTo>
                  <a:lnTo>
                    <a:pt x="56837" y="65504"/>
                  </a:lnTo>
                  <a:lnTo>
                    <a:pt x="64888" y="76200"/>
                  </a:lnTo>
                  <a:lnTo>
                    <a:pt x="86845" y="76200"/>
                  </a:lnTo>
                  <a:lnTo>
                    <a:pt x="85044" y="63500"/>
                  </a:lnTo>
                  <a:close/>
                </a:path>
                <a:path w="16372205" h="1841500">
                  <a:moveTo>
                    <a:pt x="99714" y="63500"/>
                  </a:moveTo>
                  <a:lnTo>
                    <a:pt x="91033" y="63500"/>
                  </a:lnTo>
                  <a:lnTo>
                    <a:pt x="91211" y="76200"/>
                  </a:lnTo>
                  <a:lnTo>
                    <a:pt x="95442" y="76200"/>
                  </a:lnTo>
                  <a:lnTo>
                    <a:pt x="99714" y="63500"/>
                  </a:lnTo>
                  <a:close/>
                </a:path>
                <a:path w="16372205" h="1841500">
                  <a:moveTo>
                    <a:pt x="16307859" y="50800"/>
                  </a:moveTo>
                  <a:lnTo>
                    <a:pt x="16278855" y="50800"/>
                  </a:lnTo>
                  <a:lnTo>
                    <a:pt x="16278436" y="63500"/>
                  </a:lnTo>
                  <a:lnTo>
                    <a:pt x="16277808" y="76200"/>
                  </a:lnTo>
                  <a:lnTo>
                    <a:pt x="16326916" y="76200"/>
                  </a:lnTo>
                  <a:lnTo>
                    <a:pt x="16323670" y="63500"/>
                  </a:lnTo>
                  <a:lnTo>
                    <a:pt x="16317702" y="63500"/>
                  </a:lnTo>
                  <a:lnTo>
                    <a:pt x="16307859" y="50800"/>
                  </a:lnTo>
                  <a:close/>
                </a:path>
                <a:path w="16372205" h="1841500">
                  <a:moveTo>
                    <a:pt x="100928" y="50800"/>
                  </a:moveTo>
                  <a:lnTo>
                    <a:pt x="62698" y="50800"/>
                  </a:lnTo>
                  <a:lnTo>
                    <a:pt x="58885" y="63500"/>
                  </a:lnTo>
                  <a:lnTo>
                    <a:pt x="97913" y="63500"/>
                  </a:lnTo>
                  <a:lnTo>
                    <a:pt x="100928" y="50800"/>
                  </a:lnTo>
                  <a:close/>
                </a:path>
                <a:path w="16372205" h="1841500">
                  <a:moveTo>
                    <a:pt x="117001" y="50800"/>
                  </a:moveTo>
                  <a:lnTo>
                    <a:pt x="103996" y="50800"/>
                  </a:lnTo>
                  <a:lnTo>
                    <a:pt x="104091" y="63500"/>
                  </a:lnTo>
                  <a:lnTo>
                    <a:pt x="113274" y="63500"/>
                  </a:lnTo>
                  <a:lnTo>
                    <a:pt x="117001" y="50800"/>
                  </a:lnTo>
                  <a:close/>
                </a:path>
                <a:path w="16372205" h="1841500">
                  <a:moveTo>
                    <a:pt x="16278855" y="50800"/>
                  </a:moveTo>
                  <a:lnTo>
                    <a:pt x="16258751" y="50800"/>
                  </a:lnTo>
                  <a:lnTo>
                    <a:pt x="16258646" y="63500"/>
                  </a:lnTo>
                  <a:lnTo>
                    <a:pt x="16274247" y="63500"/>
                  </a:lnTo>
                  <a:lnTo>
                    <a:pt x="16278855" y="50800"/>
                  </a:lnTo>
                  <a:close/>
                </a:path>
                <a:path w="16372205" h="1841500">
                  <a:moveTo>
                    <a:pt x="79631" y="38100"/>
                  </a:moveTo>
                  <a:lnTo>
                    <a:pt x="72866" y="50800"/>
                  </a:lnTo>
                  <a:lnTo>
                    <a:pt x="82049" y="50800"/>
                  </a:lnTo>
                  <a:lnTo>
                    <a:pt x="79631" y="38100"/>
                  </a:lnTo>
                  <a:close/>
                </a:path>
                <a:path w="16372205" h="1841500">
                  <a:moveTo>
                    <a:pt x="130907" y="38100"/>
                  </a:moveTo>
                  <a:lnTo>
                    <a:pt x="84583" y="38100"/>
                  </a:lnTo>
                  <a:lnTo>
                    <a:pt x="91389" y="50800"/>
                  </a:lnTo>
                  <a:lnTo>
                    <a:pt x="132006" y="50800"/>
                  </a:lnTo>
                  <a:lnTo>
                    <a:pt x="130907" y="38100"/>
                  </a:lnTo>
                  <a:close/>
                </a:path>
                <a:path w="16372205" h="1841500">
                  <a:moveTo>
                    <a:pt x="145472" y="38100"/>
                  </a:moveTo>
                  <a:lnTo>
                    <a:pt x="134467" y="38100"/>
                  </a:lnTo>
                  <a:lnTo>
                    <a:pt x="135053" y="50800"/>
                  </a:lnTo>
                  <a:lnTo>
                    <a:pt x="148435" y="50800"/>
                  </a:lnTo>
                  <a:lnTo>
                    <a:pt x="145472" y="38100"/>
                  </a:lnTo>
                  <a:close/>
                </a:path>
                <a:path w="16372205" h="1841500">
                  <a:moveTo>
                    <a:pt x="186465" y="38100"/>
                  </a:moveTo>
                  <a:lnTo>
                    <a:pt x="177282" y="38100"/>
                  </a:lnTo>
                  <a:lnTo>
                    <a:pt x="180266" y="50800"/>
                  </a:lnTo>
                  <a:lnTo>
                    <a:pt x="186465" y="38100"/>
                  </a:lnTo>
                  <a:close/>
                </a:path>
                <a:path w="16372205" h="1841500">
                  <a:moveTo>
                    <a:pt x="261049" y="38100"/>
                  </a:moveTo>
                  <a:lnTo>
                    <a:pt x="250107" y="38100"/>
                  </a:lnTo>
                  <a:lnTo>
                    <a:pt x="248463" y="50800"/>
                  </a:lnTo>
                  <a:lnTo>
                    <a:pt x="261049" y="38100"/>
                  </a:lnTo>
                  <a:close/>
                </a:path>
                <a:path w="16372205" h="1841500">
                  <a:moveTo>
                    <a:pt x="473137" y="38100"/>
                  </a:moveTo>
                  <a:lnTo>
                    <a:pt x="465566" y="38100"/>
                  </a:lnTo>
                  <a:lnTo>
                    <a:pt x="464394" y="50800"/>
                  </a:lnTo>
                  <a:lnTo>
                    <a:pt x="473137" y="38100"/>
                  </a:lnTo>
                  <a:close/>
                </a:path>
                <a:path w="16372205" h="1841500">
                  <a:moveTo>
                    <a:pt x="680209" y="38100"/>
                  </a:moveTo>
                  <a:lnTo>
                    <a:pt x="670136" y="38100"/>
                  </a:lnTo>
                  <a:lnTo>
                    <a:pt x="680743" y="50800"/>
                  </a:lnTo>
                  <a:lnTo>
                    <a:pt x="680209" y="38100"/>
                  </a:lnTo>
                  <a:close/>
                </a:path>
                <a:path w="16372205" h="1841500">
                  <a:moveTo>
                    <a:pt x="694827" y="38100"/>
                  </a:moveTo>
                  <a:lnTo>
                    <a:pt x="685319" y="38100"/>
                  </a:lnTo>
                  <a:lnTo>
                    <a:pt x="689874" y="50800"/>
                  </a:lnTo>
                  <a:lnTo>
                    <a:pt x="694827" y="38100"/>
                  </a:lnTo>
                  <a:close/>
                </a:path>
                <a:path w="16372205" h="1841500">
                  <a:moveTo>
                    <a:pt x="794415" y="38100"/>
                  </a:moveTo>
                  <a:lnTo>
                    <a:pt x="784834" y="38100"/>
                  </a:lnTo>
                  <a:lnTo>
                    <a:pt x="789619" y="50800"/>
                  </a:lnTo>
                  <a:lnTo>
                    <a:pt x="794415" y="38100"/>
                  </a:lnTo>
                  <a:close/>
                </a:path>
                <a:path w="16372205" h="1841500">
                  <a:moveTo>
                    <a:pt x="1103631" y="38100"/>
                  </a:moveTo>
                  <a:lnTo>
                    <a:pt x="1093558" y="38100"/>
                  </a:lnTo>
                  <a:lnTo>
                    <a:pt x="1104165" y="50800"/>
                  </a:lnTo>
                  <a:lnTo>
                    <a:pt x="1103631" y="38100"/>
                  </a:lnTo>
                  <a:close/>
                </a:path>
                <a:path w="16372205" h="1841500">
                  <a:moveTo>
                    <a:pt x="1118248" y="38100"/>
                  </a:moveTo>
                  <a:lnTo>
                    <a:pt x="1108730" y="38100"/>
                  </a:lnTo>
                  <a:lnTo>
                    <a:pt x="1113295" y="50800"/>
                  </a:lnTo>
                  <a:lnTo>
                    <a:pt x="1118248" y="38100"/>
                  </a:lnTo>
                  <a:close/>
                </a:path>
                <a:path w="16372205" h="1841500">
                  <a:moveTo>
                    <a:pt x="1217837" y="38100"/>
                  </a:moveTo>
                  <a:lnTo>
                    <a:pt x="1208245" y="38100"/>
                  </a:lnTo>
                  <a:lnTo>
                    <a:pt x="1213041" y="50800"/>
                  </a:lnTo>
                  <a:lnTo>
                    <a:pt x="1217837" y="38100"/>
                  </a:lnTo>
                  <a:close/>
                </a:path>
                <a:path w="16372205" h="1841500">
                  <a:moveTo>
                    <a:pt x="1527042" y="38100"/>
                  </a:moveTo>
                  <a:lnTo>
                    <a:pt x="1516969" y="38100"/>
                  </a:lnTo>
                  <a:lnTo>
                    <a:pt x="1527576" y="50800"/>
                  </a:lnTo>
                  <a:lnTo>
                    <a:pt x="1527042" y="38100"/>
                  </a:lnTo>
                  <a:close/>
                </a:path>
                <a:path w="16372205" h="1841500">
                  <a:moveTo>
                    <a:pt x="1743391" y="38100"/>
                  </a:moveTo>
                  <a:lnTo>
                    <a:pt x="1735811" y="38100"/>
                  </a:lnTo>
                  <a:lnTo>
                    <a:pt x="1734648" y="50800"/>
                  </a:lnTo>
                  <a:lnTo>
                    <a:pt x="1743391" y="38100"/>
                  </a:lnTo>
                  <a:close/>
                </a:path>
                <a:path w="16372205" h="1841500">
                  <a:moveTo>
                    <a:pt x="1753370" y="38100"/>
                  </a:moveTo>
                  <a:lnTo>
                    <a:pt x="1743863" y="38100"/>
                  </a:lnTo>
                  <a:lnTo>
                    <a:pt x="1748417" y="50800"/>
                  </a:lnTo>
                  <a:lnTo>
                    <a:pt x="1753370" y="38100"/>
                  </a:lnTo>
                  <a:close/>
                </a:path>
                <a:path w="16372205" h="1841500">
                  <a:moveTo>
                    <a:pt x="1852959" y="38100"/>
                  </a:moveTo>
                  <a:lnTo>
                    <a:pt x="1843378" y="38100"/>
                  </a:lnTo>
                  <a:lnTo>
                    <a:pt x="1848163" y="50800"/>
                  </a:lnTo>
                  <a:lnTo>
                    <a:pt x="1852959" y="38100"/>
                  </a:lnTo>
                  <a:close/>
                </a:path>
                <a:path w="16372205" h="1841500">
                  <a:moveTo>
                    <a:pt x="2162164" y="38100"/>
                  </a:moveTo>
                  <a:lnTo>
                    <a:pt x="2152102" y="38100"/>
                  </a:lnTo>
                  <a:lnTo>
                    <a:pt x="2162698" y="50800"/>
                  </a:lnTo>
                  <a:lnTo>
                    <a:pt x="2162164" y="38100"/>
                  </a:lnTo>
                  <a:close/>
                </a:path>
                <a:path w="16372205" h="1841500">
                  <a:moveTo>
                    <a:pt x="2176792" y="38100"/>
                  </a:moveTo>
                  <a:lnTo>
                    <a:pt x="2167274" y="38100"/>
                  </a:lnTo>
                  <a:lnTo>
                    <a:pt x="2171839" y="50800"/>
                  </a:lnTo>
                  <a:lnTo>
                    <a:pt x="2176792" y="38100"/>
                  </a:lnTo>
                  <a:close/>
                </a:path>
                <a:path w="16372205" h="1841500">
                  <a:moveTo>
                    <a:pt x="2276380" y="38100"/>
                  </a:moveTo>
                  <a:lnTo>
                    <a:pt x="2266789" y="38100"/>
                  </a:lnTo>
                  <a:lnTo>
                    <a:pt x="2271585" y="50800"/>
                  </a:lnTo>
                  <a:lnTo>
                    <a:pt x="2276380" y="38100"/>
                  </a:lnTo>
                  <a:close/>
                </a:path>
                <a:path w="16372205" h="1841500">
                  <a:moveTo>
                    <a:pt x="2585586" y="38100"/>
                  </a:moveTo>
                  <a:lnTo>
                    <a:pt x="2575513" y="38100"/>
                  </a:lnTo>
                  <a:lnTo>
                    <a:pt x="2586120" y="50800"/>
                  </a:lnTo>
                  <a:lnTo>
                    <a:pt x="2585586" y="38100"/>
                  </a:lnTo>
                  <a:close/>
                </a:path>
                <a:path w="16372205" h="1841500">
                  <a:moveTo>
                    <a:pt x="2600203" y="38100"/>
                  </a:moveTo>
                  <a:lnTo>
                    <a:pt x="2590695" y="38100"/>
                  </a:lnTo>
                  <a:lnTo>
                    <a:pt x="2595250" y="50800"/>
                  </a:lnTo>
                  <a:lnTo>
                    <a:pt x="2600203" y="38100"/>
                  </a:lnTo>
                  <a:close/>
                </a:path>
                <a:path w="16372205" h="1841500">
                  <a:moveTo>
                    <a:pt x="2699792" y="38100"/>
                  </a:moveTo>
                  <a:lnTo>
                    <a:pt x="2690211" y="38100"/>
                  </a:lnTo>
                  <a:lnTo>
                    <a:pt x="2694996" y="50800"/>
                  </a:lnTo>
                  <a:lnTo>
                    <a:pt x="2699792" y="38100"/>
                  </a:lnTo>
                  <a:close/>
                </a:path>
                <a:path w="16372205" h="1841500">
                  <a:moveTo>
                    <a:pt x="3009007" y="38100"/>
                  </a:moveTo>
                  <a:lnTo>
                    <a:pt x="2998934" y="38100"/>
                  </a:lnTo>
                  <a:lnTo>
                    <a:pt x="3009541" y="50800"/>
                  </a:lnTo>
                  <a:lnTo>
                    <a:pt x="3009007" y="38100"/>
                  </a:lnTo>
                  <a:close/>
                </a:path>
                <a:path w="16372205" h="1841500">
                  <a:moveTo>
                    <a:pt x="3225346" y="38100"/>
                  </a:moveTo>
                  <a:lnTo>
                    <a:pt x="3217776" y="38100"/>
                  </a:lnTo>
                  <a:lnTo>
                    <a:pt x="3216603" y="50800"/>
                  </a:lnTo>
                  <a:lnTo>
                    <a:pt x="3225346" y="38100"/>
                  </a:lnTo>
                  <a:close/>
                </a:path>
                <a:path w="16372205" h="1841500">
                  <a:moveTo>
                    <a:pt x="3235325" y="38100"/>
                  </a:moveTo>
                  <a:lnTo>
                    <a:pt x="3225818" y="38100"/>
                  </a:lnTo>
                  <a:lnTo>
                    <a:pt x="3230383" y="50800"/>
                  </a:lnTo>
                  <a:lnTo>
                    <a:pt x="3235325" y="38100"/>
                  </a:lnTo>
                  <a:close/>
                </a:path>
                <a:path w="16372205" h="1841500">
                  <a:moveTo>
                    <a:pt x="3334924" y="38100"/>
                  </a:moveTo>
                  <a:lnTo>
                    <a:pt x="3325333" y="38100"/>
                  </a:lnTo>
                  <a:lnTo>
                    <a:pt x="3330128" y="50800"/>
                  </a:lnTo>
                  <a:lnTo>
                    <a:pt x="3334924" y="38100"/>
                  </a:lnTo>
                  <a:close/>
                </a:path>
                <a:path w="16372205" h="1841500">
                  <a:moveTo>
                    <a:pt x="3644129" y="38100"/>
                  </a:moveTo>
                  <a:lnTo>
                    <a:pt x="3634056" y="38100"/>
                  </a:lnTo>
                  <a:lnTo>
                    <a:pt x="3644663" y="50800"/>
                  </a:lnTo>
                  <a:lnTo>
                    <a:pt x="3644129" y="38100"/>
                  </a:lnTo>
                  <a:close/>
                </a:path>
                <a:path w="16372205" h="1841500">
                  <a:moveTo>
                    <a:pt x="3658747" y="38100"/>
                  </a:moveTo>
                  <a:lnTo>
                    <a:pt x="3649239" y="38100"/>
                  </a:lnTo>
                  <a:lnTo>
                    <a:pt x="3653794" y="50800"/>
                  </a:lnTo>
                  <a:lnTo>
                    <a:pt x="3658747" y="38100"/>
                  </a:lnTo>
                  <a:close/>
                </a:path>
                <a:path w="16372205" h="1841500">
                  <a:moveTo>
                    <a:pt x="3758335" y="38100"/>
                  </a:moveTo>
                  <a:lnTo>
                    <a:pt x="3748754" y="38100"/>
                  </a:lnTo>
                  <a:lnTo>
                    <a:pt x="3753540" y="50800"/>
                  </a:lnTo>
                  <a:lnTo>
                    <a:pt x="3758335" y="38100"/>
                  </a:lnTo>
                  <a:close/>
                </a:path>
                <a:path w="16372205" h="1841500">
                  <a:moveTo>
                    <a:pt x="4072179" y="38100"/>
                  </a:moveTo>
                  <a:lnTo>
                    <a:pt x="4064609" y="38100"/>
                  </a:lnTo>
                  <a:lnTo>
                    <a:pt x="4063436" y="50800"/>
                  </a:lnTo>
                  <a:lnTo>
                    <a:pt x="4072179" y="38100"/>
                  </a:lnTo>
                  <a:close/>
                </a:path>
                <a:path w="16372205" h="1841500">
                  <a:moveTo>
                    <a:pt x="4082168" y="38100"/>
                  </a:moveTo>
                  <a:lnTo>
                    <a:pt x="4072650" y="38100"/>
                  </a:lnTo>
                  <a:lnTo>
                    <a:pt x="4077216" y="50800"/>
                  </a:lnTo>
                  <a:lnTo>
                    <a:pt x="4082168" y="38100"/>
                  </a:lnTo>
                  <a:close/>
                </a:path>
                <a:path w="16372205" h="1841500">
                  <a:moveTo>
                    <a:pt x="4181757" y="38100"/>
                  </a:moveTo>
                  <a:lnTo>
                    <a:pt x="4172166" y="38100"/>
                  </a:lnTo>
                  <a:lnTo>
                    <a:pt x="4176961" y="50800"/>
                  </a:lnTo>
                  <a:lnTo>
                    <a:pt x="4181757" y="38100"/>
                  </a:lnTo>
                  <a:close/>
                </a:path>
                <a:path w="16372205" h="1841500">
                  <a:moveTo>
                    <a:pt x="4495601" y="38100"/>
                  </a:moveTo>
                  <a:lnTo>
                    <a:pt x="4488030" y="38100"/>
                  </a:lnTo>
                  <a:lnTo>
                    <a:pt x="4486858" y="50800"/>
                  </a:lnTo>
                  <a:lnTo>
                    <a:pt x="4495601" y="38100"/>
                  </a:lnTo>
                  <a:close/>
                </a:path>
                <a:path w="16372205" h="1841500">
                  <a:moveTo>
                    <a:pt x="4505580" y="38100"/>
                  </a:moveTo>
                  <a:lnTo>
                    <a:pt x="4496072" y="38100"/>
                  </a:lnTo>
                  <a:lnTo>
                    <a:pt x="4500637" y="50800"/>
                  </a:lnTo>
                  <a:lnTo>
                    <a:pt x="4505580" y="38100"/>
                  </a:lnTo>
                  <a:close/>
                </a:path>
                <a:path w="16372205" h="1841500">
                  <a:moveTo>
                    <a:pt x="4605168" y="38100"/>
                  </a:moveTo>
                  <a:lnTo>
                    <a:pt x="4595587" y="38100"/>
                  </a:lnTo>
                  <a:lnTo>
                    <a:pt x="4600383" y="50800"/>
                  </a:lnTo>
                  <a:lnTo>
                    <a:pt x="4605168" y="38100"/>
                  </a:lnTo>
                  <a:close/>
                </a:path>
                <a:path w="16372205" h="1841500">
                  <a:moveTo>
                    <a:pt x="4919012" y="38100"/>
                  </a:moveTo>
                  <a:lnTo>
                    <a:pt x="4911442" y="38100"/>
                  </a:lnTo>
                  <a:lnTo>
                    <a:pt x="4910269" y="50800"/>
                  </a:lnTo>
                  <a:lnTo>
                    <a:pt x="4919012" y="38100"/>
                  </a:lnTo>
                  <a:close/>
                </a:path>
                <a:path w="16372205" h="1841500">
                  <a:moveTo>
                    <a:pt x="5126084" y="38100"/>
                  </a:moveTo>
                  <a:lnTo>
                    <a:pt x="5116022" y="38100"/>
                  </a:lnTo>
                  <a:lnTo>
                    <a:pt x="5126618" y="50800"/>
                  </a:lnTo>
                  <a:lnTo>
                    <a:pt x="5126084" y="38100"/>
                  </a:lnTo>
                  <a:close/>
                </a:path>
                <a:path w="16372205" h="1841500">
                  <a:moveTo>
                    <a:pt x="5140712" y="38100"/>
                  </a:moveTo>
                  <a:lnTo>
                    <a:pt x="5131194" y="38100"/>
                  </a:lnTo>
                  <a:lnTo>
                    <a:pt x="5135759" y="50800"/>
                  </a:lnTo>
                  <a:lnTo>
                    <a:pt x="5140712" y="38100"/>
                  </a:lnTo>
                  <a:close/>
                </a:path>
                <a:path w="16372205" h="1841500">
                  <a:moveTo>
                    <a:pt x="5240301" y="38100"/>
                  </a:moveTo>
                  <a:lnTo>
                    <a:pt x="5230709" y="38100"/>
                  </a:lnTo>
                  <a:lnTo>
                    <a:pt x="5235505" y="50800"/>
                  </a:lnTo>
                  <a:lnTo>
                    <a:pt x="5240301" y="38100"/>
                  </a:lnTo>
                  <a:close/>
                </a:path>
                <a:path w="16372205" h="1841500">
                  <a:moveTo>
                    <a:pt x="5554145" y="38100"/>
                  </a:moveTo>
                  <a:lnTo>
                    <a:pt x="5546574" y="38100"/>
                  </a:lnTo>
                  <a:lnTo>
                    <a:pt x="5545401" y="50800"/>
                  </a:lnTo>
                  <a:lnTo>
                    <a:pt x="5554145" y="38100"/>
                  </a:lnTo>
                  <a:close/>
                </a:path>
                <a:path w="16372205" h="1841500">
                  <a:moveTo>
                    <a:pt x="5761217" y="38100"/>
                  </a:moveTo>
                  <a:lnTo>
                    <a:pt x="5751144" y="38100"/>
                  </a:lnTo>
                  <a:lnTo>
                    <a:pt x="5761751" y="50800"/>
                  </a:lnTo>
                  <a:lnTo>
                    <a:pt x="5761217" y="38100"/>
                  </a:lnTo>
                  <a:close/>
                </a:path>
                <a:path w="16372205" h="1841500">
                  <a:moveTo>
                    <a:pt x="5977556" y="38100"/>
                  </a:moveTo>
                  <a:lnTo>
                    <a:pt x="5969985" y="38100"/>
                  </a:lnTo>
                  <a:lnTo>
                    <a:pt x="5968813" y="50800"/>
                  </a:lnTo>
                  <a:lnTo>
                    <a:pt x="5977556" y="38100"/>
                  </a:lnTo>
                  <a:close/>
                </a:path>
                <a:path w="16372205" h="1841500">
                  <a:moveTo>
                    <a:pt x="5987545" y="38100"/>
                  </a:moveTo>
                  <a:lnTo>
                    <a:pt x="5978027" y="38100"/>
                  </a:lnTo>
                  <a:lnTo>
                    <a:pt x="5982592" y="50800"/>
                  </a:lnTo>
                  <a:lnTo>
                    <a:pt x="5987545" y="38100"/>
                  </a:lnTo>
                  <a:close/>
                </a:path>
                <a:path w="16372205" h="1841500">
                  <a:moveTo>
                    <a:pt x="6087134" y="38100"/>
                  </a:moveTo>
                  <a:lnTo>
                    <a:pt x="6077542" y="38100"/>
                  </a:lnTo>
                  <a:lnTo>
                    <a:pt x="6082338" y="50800"/>
                  </a:lnTo>
                  <a:lnTo>
                    <a:pt x="6087134" y="38100"/>
                  </a:lnTo>
                  <a:close/>
                </a:path>
                <a:path w="16372205" h="1841500">
                  <a:moveTo>
                    <a:pt x="6396339" y="38100"/>
                  </a:moveTo>
                  <a:lnTo>
                    <a:pt x="6386266" y="38100"/>
                  </a:lnTo>
                  <a:lnTo>
                    <a:pt x="6396873" y="50800"/>
                  </a:lnTo>
                  <a:lnTo>
                    <a:pt x="6396339" y="38100"/>
                  </a:lnTo>
                  <a:close/>
                </a:path>
                <a:path w="16372205" h="1841500">
                  <a:moveTo>
                    <a:pt x="6410956" y="38100"/>
                  </a:moveTo>
                  <a:lnTo>
                    <a:pt x="6401449" y="38100"/>
                  </a:lnTo>
                  <a:lnTo>
                    <a:pt x="6406014" y="50800"/>
                  </a:lnTo>
                  <a:lnTo>
                    <a:pt x="6410956" y="38100"/>
                  </a:lnTo>
                  <a:close/>
                </a:path>
                <a:path w="16372205" h="1841500">
                  <a:moveTo>
                    <a:pt x="6510545" y="38100"/>
                  </a:moveTo>
                  <a:lnTo>
                    <a:pt x="6500964" y="38100"/>
                  </a:lnTo>
                  <a:lnTo>
                    <a:pt x="6505760" y="50800"/>
                  </a:lnTo>
                  <a:lnTo>
                    <a:pt x="6510545" y="38100"/>
                  </a:lnTo>
                  <a:close/>
                </a:path>
                <a:path w="16372205" h="1841500">
                  <a:moveTo>
                    <a:pt x="6819760" y="38100"/>
                  </a:moveTo>
                  <a:lnTo>
                    <a:pt x="6809687" y="38100"/>
                  </a:lnTo>
                  <a:lnTo>
                    <a:pt x="6820294" y="50800"/>
                  </a:lnTo>
                  <a:lnTo>
                    <a:pt x="6819760" y="38100"/>
                  </a:lnTo>
                  <a:close/>
                </a:path>
                <a:path w="16372205" h="1841500">
                  <a:moveTo>
                    <a:pt x="7036099" y="38100"/>
                  </a:moveTo>
                  <a:lnTo>
                    <a:pt x="7028529" y="38100"/>
                  </a:lnTo>
                  <a:lnTo>
                    <a:pt x="7027356" y="50800"/>
                  </a:lnTo>
                  <a:lnTo>
                    <a:pt x="7036099" y="38100"/>
                  </a:lnTo>
                  <a:close/>
                </a:path>
                <a:path w="16372205" h="1841500">
                  <a:moveTo>
                    <a:pt x="7046089" y="38100"/>
                  </a:moveTo>
                  <a:lnTo>
                    <a:pt x="7036571" y="38100"/>
                  </a:lnTo>
                  <a:lnTo>
                    <a:pt x="7041136" y="50800"/>
                  </a:lnTo>
                  <a:lnTo>
                    <a:pt x="7046089" y="38100"/>
                  </a:lnTo>
                  <a:close/>
                </a:path>
                <a:path w="16372205" h="1841500">
                  <a:moveTo>
                    <a:pt x="7145677" y="38100"/>
                  </a:moveTo>
                  <a:lnTo>
                    <a:pt x="7136086" y="38100"/>
                  </a:lnTo>
                  <a:lnTo>
                    <a:pt x="7140882" y="50800"/>
                  </a:lnTo>
                  <a:lnTo>
                    <a:pt x="7145677" y="38100"/>
                  </a:lnTo>
                  <a:close/>
                </a:path>
                <a:path w="16372205" h="1841500">
                  <a:moveTo>
                    <a:pt x="7454882" y="38100"/>
                  </a:moveTo>
                  <a:lnTo>
                    <a:pt x="7444809" y="38100"/>
                  </a:lnTo>
                  <a:lnTo>
                    <a:pt x="7455416" y="50800"/>
                  </a:lnTo>
                  <a:lnTo>
                    <a:pt x="7454882" y="38100"/>
                  </a:lnTo>
                  <a:close/>
                </a:path>
                <a:path w="16372205" h="1841500">
                  <a:moveTo>
                    <a:pt x="7469500" y="38100"/>
                  </a:moveTo>
                  <a:lnTo>
                    <a:pt x="7459992" y="38100"/>
                  </a:lnTo>
                  <a:lnTo>
                    <a:pt x="7464558" y="50800"/>
                  </a:lnTo>
                  <a:lnTo>
                    <a:pt x="7469500" y="38100"/>
                  </a:lnTo>
                  <a:close/>
                </a:path>
                <a:path w="16372205" h="1841500">
                  <a:moveTo>
                    <a:pt x="7569088" y="38100"/>
                  </a:moveTo>
                  <a:lnTo>
                    <a:pt x="7559508" y="38100"/>
                  </a:lnTo>
                  <a:lnTo>
                    <a:pt x="7564303" y="50800"/>
                  </a:lnTo>
                  <a:lnTo>
                    <a:pt x="7569088" y="38100"/>
                  </a:lnTo>
                  <a:close/>
                </a:path>
                <a:path w="16372205" h="1841500">
                  <a:moveTo>
                    <a:pt x="7878304" y="38100"/>
                  </a:moveTo>
                  <a:lnTo>
                    <a:pt x="7868231" y="38100"/>
                  </a:lnTo>
                  <a:lnTo>
                    <a:pt x="7878838" y="50800"/>
                  </a:lnTo>
                  <a:lnTo>
                    <a:pt x="7878304" y="38100"/>
                  </a:lnTo>
                  <a:close/>
                </a:path>
                <a:path w="16372205" h="1841500">
                  <a:moveTo>
                    <a:pt x="8094643" y="38100"/>
                  </a:moveTo>
                  <a:lnTo>
                    <a:pt x="8087073" y="38100"/>
                  </a:lnTo>
                  <a:lnTo>
                    <a:pt x="8085900" y="50800"/>
                  </a:lnTo>
                  <a:lnTo>
                    <a:pt x="8094643" y="38100"/>
                  </a:lnTo>
                  <a:close/>
                </a:path>
                <a:path w="16372205" h="1841500">
                  <a:moveTo>
                    <a:pt x="8104632" y="38100"/>
                  </a:moveTo>
                  <a:lnTo>
                    <a:pt x="8095114" y="38100"/>
                  </a:lnTo>
                  <a:lnTo>
                    <a:pt x="8099680" y="50800"/>
                  </a:lnTo>
                  <a:lnTo>
                    <a:pt x="8104632" y="38100"/>
                  </a:lnTo>
                  <a:close/>
                </a:path>
                <a:path w="16372205" h="1841500">
                  <a:moveTo>
                    <a:pt x="8204221" y="38100"/>
                  </a:moveTo>
                  <a:lnTo>
                    <a:pt x="8194630" y="38100"/>
                  </a:lnTo>
                  <a:lnTo>
                    <a:pt x="8199425" y="50800"/>
                  </a:lnTo>
                  <a:lnTo>
                    <a:pt x="8204221" y="38100"/>
                  </a:lnTo>
                  <a:close/>
                </a:path>
                <a:path w="16372205" h="1841500">
                  <a:moveTo>
                    <a:pt x="8518065" y="38100"/>
                  </a:moveTo>
                  <a:lnTo>
                    <a:pt x="8510494" y="38100"/>
                  </a:lnTo>
                  <a:lnTo>
                    <a:pt x="8509322" y="50800"/>
                  </a:lnTo>
                  <a:lnTo>
                    <a:pt x="8518065" y="38100"/>
                  </a:lnTo>
                  <a:close/>
                </a:path>
                <a:path w="16372205" h="1841500">
                  <a:moveTo>
                    <a:pt x="8725137" y="38100"/>
                  </a:moveTo>
                  <a:lnTo>
                    <a:pt x="8715064" y="38100"/>
                  </a:lnTo>
                  <a:lnTo>
                    <a:pt x="8725671" y="50800"/>
                  </a:lnTo>
                  <a:lnTo>
                    <a:pt x="8725137" y="38100"/>
                  </a:lnTo>
                  <a:close/>
                </a:path>
                <a:path w="16372205" h="1841500">
                  <a:moveTo>
                    <a:pt x="8739754" y="38100"/>
                  </a:moveTo>
                  <a:lnTo>
                    <a:pt x="8730247" y="38100"/>
                  </a:lnTo>
                  <a:lnTo>
                    <a:pt x="8734802" y="50800"/>
                  </a:lnTo>
                  <a:lnTo>
                    <a:pt x="8739754" y="38100"/>
                  </a:lnTo>
                  <a:close/>
                </a:path>
                <a:path w="16372205" h="1841500">
                  <a:moveTo>
                    <a:pt x="8839343" y="38100"/>
                  </a:moveTo>
                  <a:lnTo>
                    <a:pt x="8829752" y="38100"/>
                  </a:lnTo>
                  <a:lnTo>
                    <a:pt x="8834547" y="50800"/>
                  </a:lnTo>
                  <a:lnTo>
                    <a:pt x="8839343" y="38100"/>
                  </a:lnTo>
                  <a:close/>
                </a:path>
                <a:path w="16372205" h="1841500">
                  <a:moveTo>
                    <a:pt x="9153187" y="38100"/>
                  </a:moveTo>
                  <a:lnTo>
                    <a:pt x="9145616" y="38100"/>
                  </a:lnTo>
                  <a:lnTo>
                    <a:pt x="9144444" y="50800"/>
                  </a:lnTo>
                  <a:lnTo>
                    <a:pt x="9153187" y="38100"/>
                  </a:lnTo>
                  <a:close/>
                </a:path>
                <a:path w="16372205" h="1841500">
                  <a:moveTo>
                    <a:pt x="9163166" y="38100"/>
                  </a:moveTo>
                  <a:lnTo>
                    <a:pt x="9153658" y="38100"/>
                  </a:lnTo>
                  <a:lnTo>
                    <a:pt x="9158223" y="50800"/>
                  </a:lnTo>
                  <a:lnTo>
                    <a:pt x="9163166" y="38100"/>
                  </a:lnTo>
                  <a:close/>
                </a:path>
                <a:path w="16372205" h="1841500">
                  <a:moveTo>
                    <a:pt x="9262733" y="38100"/>
                  </a:moveTo>
                  <a:lnTo>
                    <a:pt x="9253205" y="38100"/>
                  </a:lnTo>
                  <a:lnTo>
                    <a:pt x="9258021" y="50800"/>
                  </a:lnTo>
                  <a:lnTo>
                    <a:pt x="9262733" y="38100"/>
                  </a:lnTo>
                  <a:close/>
                </a:path>
                <a:path w="16372205" h="1841500">
                  <a:moveTo>
                    <a:pt x="9571415" y="38100"/>
                  </a:moveTo>
                  <a:lnTo>
                    <a:pt x="9561886" y="38100"/>
                  </a:lnTo>
                  <a:lnTo>
                    <a:pt x="9572462" y="50800"/>
                  </a:lnTo>
                  <a:lnTo>
                    <a:pt x="9571415" y="38100"/>
                  </a:lnTo>
                  <a:close/>
                </a:path>
                <a:path w="16372205" h="1841500">
                  <a:moveTo>
                    <a:pt x="9586598" y="38100"/>
                  </a:moveTo>
                  <a:lnTo>
                    <a:pt x="9577069" y="38100"/>
                  </a:lnTo>
                  <a:lnTo>
                    <a:pt x="9581676" y="50800"/>
                  </a:lnTo>
                  <a:lnTo>
                    <a:pt x="9586598" y="38100"/>
                  </a:lnTo>
                  <a:close/>
                </a:path>
                <a:path w="16372205" h="1841500">
                  <a:moveTo>
                    <a:pt x="9686176" y="38100"/>
                  </a:moveTo>
                  <a:lnTo>
                    <a:pt x="9676647" y="38100"/>
                  </a:lnTo>
                  <a:lnTo>
                    <a:pt x="9681359" y="50800"/>
                  </a:lnTo>
                  <a:lnTo>
                    <a:pt x="9686176" y="38100"/>
                  </a:lnTo>
                  <a:close/>
                </a:path>
                <a:path w="16372205" h="1841500">
                  <a:moveTo>
                    <a:pt x="9999988" y="38100"/>
                  </a:moveTo>
                  <a:lnTo>
                    <a:pt x="9992449" y="38100"/>
                  </a:lnTo>
                  <a:lnTo>
                    <a:pt x="9991297" y="50800"/>
                  </a:lnTo>
                  <a:lnTo>
                    <a:pt x="9999988" y="38100"/>
                  </a:lnTo>
                  <a:close/>
                </a:path>
                <a:path w="16372205" h="1841500">
                  <a:moveTo>
                    <a:pt x="10010040" y="38100"/>
                  </a:moveTo>
                  <a:lnTo>
                    <a:pt x="10000512" y="38100"/>
                  </a:lnTo>
                  <a:lnTo>
                    <a:pt x="10005014" y="50800"/>
                  </a:lnTo>
                  <a:lnTo>
                    <a:pt x="10010040" y="38100"/>
                  </a:lnTo>
                  <a:close/>
                </a:path>
                <a:path w="16372205" h="1841500">
                  <a:moveTo>
                    <a:pt x="10109618" y="38100"/>
                  </a:moveTo>
                  <a:lnTo>
                    <a:pt x="10099985" y="38100"/>
                  </a:lnTo>
                  <a:lnTo>
                    <a:pt x="10104802" y="50800"/>
                  </a:lnTo>
                  <a:lnTo>
                    <a:pt x="10109618" y="38100"/>
                  </a:lnTo>
                  <a:close/>
                </a:path>
                <a:path w="16372205" h="1841500">
                  <a:moveTo>
                    <a:pt x="10423431" y="38100"/>
                  </a:moveTo>
                  <a:lnTo>
                    <a:pt x="10415892" y="38100"/>
                  </a:lnTo>
                  <a:lnTo>
                    <a:pt x="10414740" y="50800"/>
                  </a:lnTo>
                  <a:lnTo>
                    <a:pt x="10423431" y="38100"/>
                  </a:lnTo>
                  <a:close/>
                </a:path>
                <a:path w="16372205" h="1841500">
                  <a:moveTo>
                    <a:pt x="10630545" y="38100"/>
                  </a:moveTo>
                  <a:lnTo>
                    <a:pt x="10620388" y="38100"/>
                  </a:lnTo>
                  <a:lnTo>
                    <a:pt x="10631068" y="50800"/>
                  </a:lnTo>
                  <a:lnTo>
                    <a:pt x="10630545" y="38100"/>
                  </a:lnTo>
                  <a:close/>
                </a:path>
                <a:path w="16372205" h="1841500">
                  <a:moveTo>
                    <a:pt x="10645099" y="38100"/>
                  </a:moveTo>
                  <a:lnTo>
                    <a:pt x="10635676" y="38100"/>
                  </a:lnTo>
                  <a:lnTo>
                    <a:pt x="10640178" y="50800"/>
                  </a:lnTo>
                  <a:lnTo>
                    <a:pt x="10645099" y="38100"/>
                  </a:lnTo>
                  <a:close/>
                </a:path>
                <a:path w="16372205" h="1841500">
                  <a:moveTo>
                    <a:pt x="10744678" y="38100"/>
                  </a:moveTo>
                  <a:lnTo>
                    <a:pt x="10735149" y="38100"/>
                  </a:lnTo>
                  <a:lnTo>
                    <a:pt x="10739966" y="50800"/>
                  </a:lnTo>
                  <a:lnTo>
                    <a:pt x="10744678" y="38100"/>
                  </a:lnTo>
                  <a:close/>
                </a:path>
                <a:path w="16372205" h="1841500">
                  <a:moveTo>
                    <a:pt x="11058595" y="38100"/>
                  </a:moveTo>
                  <a:lnTo>
                    <a:pt x="11052103" y="38100"/>
                  </a:lnTo>
                  <a:lnTo>
                    <a:pt x="11049799" y="50800"/>
                  </a:lnTo>
                  <a:lnTo>
                    <a:pt x="11058595" y="38100"/>
                  </a:lnTo>
                  <a:close/>
                </a:path>
                <a:path w="16372205" h="1841500">
                  <a:moveTo>
                    <a:pt x="11265081" y="38100"/>
                  </a:moveTo>
                  <a:lnTo>
                    <a:pt x="11255552" y="38100"/>
                  </a:lnTo>
                  <a:lnTo>
                    <a:pt x="11266128" y="50800"/>
                  </a:lnTo>
                  <a:lnTo>
                    <a:pt x="11265081" y="38100"/>
                  </a:lnTo>
                  <a:close/>
                </a:path>
                <a:path w="16372205" h="1841500">
                  <a:moveTo>
                    <a:pt x="11280263" y="38100"/>
                  </a:moveTo>
                  <a:lnTo>
                    <a:pt x="11270735" y="38100"/>
                  </a:lnTo>
                  <a:lnTo>
                    <a:pt x="11275342" y="50800"/>
                  </a:lnTo>
                  <a:lnTo>
                    <a:pt x="11280263" y="38100"/>
                  </a:lnTo>
                  <a:close/>
                </a:path>
                <a:path w="16372205" h="1841500">
                  <a:moveTo>
                    <a:pt x="11379841" y="38100"/>
                  </a:moveTo>
                  <a:lnTo>
                    <a:pt x="11370313" y="38100"/>
                  </a:lnTo>
                  <a:lnTo>
                    <a:pt x="11375025" y="50800"/>
                  </a:lnTo>
                  <a:lnTo>
                    <a:pt x="11379841" y="38100"/>
                  </a:lnTo>
                  <a:close/>
                </a:path>
                <a:path w="16372205" h="1841500">
                  <a:moveTo>
                    <a:pt x="11689047" y="38100"/>
                  </a:moveTo>
                  <a:lnTo>
                    <a:pt x="11678995" y="38100"/>
                  </a:lnTo>
                  <a:lnTo>
                    <a:pt x="11689570" y="50800"/>
                  </a:lnTo>
                  <a:lnTo>
                    <a:pt x="11689047" y="38100"/>
                  </a:lnTo>
                  <a:close/>
                </a:path>
                <a:path w="16372205" h="1841500">
                  <a:moveTo>
                    <a:pt x="11905375" y="38100"/>
                  </a:moveTo>
                  <a:lnTo>
                    <a:pt x="11897836" y="38100"/>
                  </a:lnTo>
                  <a:lnTo>
                    <a:pt x="11896684" y="50800"/>
                  </a:lnTo>
                  <a:lnTo>
                    <a:pt x="11905375" y="38100"/>
                  </a:lnTo>
                  <a:close/>
                </a:path>
                <a:path w="16372205" h="1841500">
                  <a:moveTo>
                    <a:pt x="12112489" y="38100"/>
                  </a:moveTo>
                  <a:lnTo>
                    <a:pt x="12102437" y="38100"/>
                  </a:lnTo>
                  <a:lnTo>
                    <a:pt x="12113013" y="50800"/>
                  </a:lnTo>
                  <a:lnTo>
                    <a:pt x="12112489" y="38100"/>
                  </a:lnTo>
                  <a:close/>
                </a:path>
                <a:path w="16372205" h="1841500">
                  <a:moveTo>
                    <a:pt x="12127044" y="38100"/>
                  </a:moveTo>
                  <a:lnTo>
                    <a:pt x="12117620" y="38100"/>
                  </a:lnTo>
                  <a:lnTo>
                    <a:pt x="12122123" y="50800"/>
                  </a:lnTo>
                  <a:lnTo>
                    <a:pt x="12127044" y="38100"/>
                  </a:lnTo>
                  <a:close/>
                </a:path>
                <a:path w="16372205" h="1841500">
                  <a:moveTo>
                    <a:pt x="12226727" y="38100"/>
                  </a:moveTo>
                  <a:lnTo>
                    <a:pt x="12217093" y="38100"/>
                  </a:lnTo>
                  <a:lnTo>
                    <a:pt x="12221910" y="50800"/>
                  </a:lnTo>
                  <a:lnTo>
                    <a:pt x="12226727" y="38100"/>
                  </a:lnTo>
                  <a:close/>
                </a:path>
                <a:path w="16372205" h="1841500">
                  <a:moveTo>
                    <a:pt x="12540225" y="12700"/>
                  </a:moveTo>
                  <a:lnTo>
                    <a:pt x="12538864" y="12700"/>
                  </a:lnTo>
                  <a:lnTo>
                    <a:pt x="12530592" y="25400"/>
                  </a:lnTo>
                  <a:lnTo>
                    <a:pt x="12529964" y="25400"/>
                  </a:lnTo>
                  <a:lnTo>
                    <a:pt x="12533000" y="38100"/>
                  </a:lnTo>
                  <a:lnTo>
                    <a:pt x="12531744" y="50800"/>
                  </a:lnTo>
                  <a:lnTo>
                    <a:pt x="12540539" y="38100"/>
                  </a:lnTo>
                  <a:lnTo>
                    <a:pt x="12542214" y="38100"/>
                  </a:lnTo>
                  <a:lnTo>
                    <a:pt x="12542918" y="33079"/>
                  </a:lnTo>
                  <a:lnTo>
                    <a:pt x="12541272" y="25400"/>
                  </a:lnTo>
                  <a:lnTo>
                    <a:pt x="12540225" y="12700"/>
                  </a:lnTo>
                  <a:close/>
                </a:path>
                <a:path w="16372205" h="1841500">
                  <a:moveTo>
                    <a:pt x="12550486" y="38100"/>
                  </a:moveTo>
                  <a:lnTo>
                    <a:pt x="12540958" y="38100"/>
                  </a:lnTo>
                  <a:lnTo>
                    <a:pt x="12545565" y="50800"/>
                  </a:lnTo>
                  <a:lnTo>
                    <a:pt x="12550486" y="38100"/>
                  </a:lnTo>
                  <a:close/>
                </a:path>
                <a:path w="16372205" h="1841500">
                  <a:moveTo>
                    <a:pt x="12650065" y="38100"/>
                  </a:moveTo>
                  <a:lnTo>
                    <a:pt x="12640536" y="38100"/>
                  </a:lnTo>
                  <a:lnTo>
                    <a:pt x="12645353" y="50800"/>
                  </a:lnTo>
                  <a:lnTo>
                    <a:pt x="12650065" y="38100"/>
                  </a:lnTo>
                  <a:close/>
                </a:path>
                <a:path w="16372205" h="1841500">
                  <a:moveTo>
                    <a:pt x="12963982" y="38100"/>
                  </a:moveTo>
                  <a:lnTo>
                    <a:pt x="12957490" y="38100"/>
                  </a:lnTo>
                  <a:lnTo>
                    <a:pt x="12955186" y="50800"/>
                  </a:lnTo>
                  <a:lnTo>
                    <a:pt x="12963982" y="38100"/>
                  </a:lnTo>
                  <a:close/>
                </a:path>
                <a:path w="16372205" h="1841500">
                  <a:moveTo>
                    <a:pt x="13170991" y="38100"/>
                  </a:moveTo>
                  <a:lnTo>
                    <a:pt x="13160939" y="38100"/>
                  </a:lnTo>
                  <a:lnTo>
                    <a:pt x="13171515" y="50800"/>
                  </a:lnTo>
                  <a:lnTo>
                    <a:pt x="13170991" y="38100"/>
                  </a:lnTo>
                  <a:close/>
                </a:path>
                <a:path w="16372205" h="1841500">
                  <a:moveTo>
                    <a:pt x="13185650" y="38100"/>
                  </a:moveTo>
                  <a:lnTo>
                    <a:pt x="13176122" y="38100"/>
                  </a:lnTo>
                  <a:lnTo>
                    <a:pt x="13180729" y="50800"/>
                  </a:lnTo>
                  <a:lnTo>
                    <a:pt x="13185650" y="38100"/>
                  </a:lnTo>
                  <a:close/>
                </a:path>
                <a:path w="16372205" h="1841500">
                  <a:moveTo>
                    <a:pt x="13285228" y="38100"/>
                  </a:moveTo>
                  <a:lnTo>
                    <a:pt x="13275595" y="38100"/>
                  </a:lnTo>
                  <a:lnTo>
                    <a:pt x="13280412" y="50800"/>
                  </a:lnTo>
                  <a:lnTo>
                    <a:pt x="13285228" y="38100"/>
                  </a:lnTo>
                  <a:close/>
                </a:path>
                <a:path w="16372205" h="1841500">
                  <a:moveTo>
                    <a:pt x="13594434" y="38100"/>
                  </a:moveTo>
                  <a:lnTo>
                    <a:pt x="13584382" y="38100"/>
                  </a:lnTo>
                  <a:lnTo>
                    <a:pt x="13594957" y="50800"/>
                  </a:lnTo>
                  <a:lnTo>
                    <a:pt x="13594434" y="38100"/>
                  </a:lnTo>
                  <a:close/>
                </a:path>
                <a:path w="16372205" h="1841500">
                  <a:moveTo>
                    <a:pt x="13810762" y="38100"/>
                  </a:moveTo>
                  <a:lnTo>
                    <a:pt x="13803223" y="38100"/>
                  </a:lnTo>
                  <a:lnTo>
                    <a:pt x="13802071" y="50800"/>
                  </a:lnTo>
                  <a:lnTo>
                    <a:pt x="13810762" y="38100"/>
                  </a:lnTo>
                  <a:close/>
                </a:path>
                <a:path w="16372205" h="1841500">
                  <a:moveTo>
                    <a:pt x="14017876" y="38100"/>
                  </a:moveTo>
                  <a:lnTo>
                    <a:pt x="14007824" y="38100"/>
                  </a:lnTo>
                  <a:lnTo>
                    <a:pt x="14018400" y="50800"/>
                  </a:lnTo>
                  <a:lnTo>
                    <a:pt x="14017876" y="38100"/>
                  </a:lnTo>
                  <a:close/>
                </a:path>
                <a:path w="16372205" h="1841500">
                  <a:moveTo>
                    <a:pt x="14233891" y="12700"/>
                  </a:moveTo>
                  <a:lnTo>
                    <a:pt x="14232529" y="12700"/>
                  </a:lnTo>
                  <a:lnTo>
                    <a:pt x="14224257" y="25400"/>
                  </a:lnTo>
                  <a:lnTo>
                    <a:pt x="14223629" y="25400"/>
                  </a:lnTo>
                  <a:lnTo>
                    <a:pt x="14226666" y="38100"/>
                  </a:lnTo>
                  <a:lnTo>
                    <a:pt x="14225409" y="50800"/>
                  </a:lnTo>
                  <a:lnTo>
                    <a:pt x="14234205" y="38100"/>
                  </a:lnTo>
                  <a:lnTo>
                    <a:pt x="14234591" y="38100"/>
                  </a:lnTo>
                  <a:lnTo>
                    <a:pt x="14234310" y="25400"/>
                  </a:lnTo>
                  <a:lnTo>
                    <a:pt x="14234751" y="23129"/>
                  </a:lnTo>
                  <a:lnTo>
                    <a:pt x="14233891" y="12700"/>
                  </a:lnTo>
                  <a:close/>
                </a:path>
                <a:path w="16372205" h="1841500">
                  <a:moveTo>
                    <a:pt x="14441319" y="38100"/>
                  </a:moveTo>
                  <a:lnTo>
                    <a:pt x="14431162" y="38100"/>
                  </a:lnTo>
                  <a:lnTo>
                    <a:pt x="14441842" y="50800"/>
                  </a:lnTo>
                  <a:lnTo>
                    <a:pt x="14441319" y="38100"/>
                  </a:lnTo>
                  <a:close/>
                </a:path>
                <a:path w="16372205" h="1841500">
                  <a:moveTo>
                    <a:pt x="14657647" y="38100"/>
                  </a:moveTo>
                  <a:lnTo>
                    <a:pt x="14651155" y="38100"/>
                  </a:lnTo>
                  <a:lnTo>
                    <a:pt x="14648852" y="50800"/>
                  </a:lnTo>
                  <a:lnTo>
                    <a:pt x="14657647" y="38100"/>
                  </a:lnTo>
                  <a:close/>
                </a:path>
                <a:path w="16372205" h="1841500">
                  <a:moveTo>
                    <a:pt x="14864657" y="38100"/>
                  </a:moveTo>
                  <a:lnTo>
                    <a:pt x="14854605" y="38100"/>
                  </a:lnTo>
                  <a:lnTo>
                    <a:pt x="14865180" y="50800"/>
                  </a:lnTo>
                  <a:lnTo>
                    <a:pt x="14864657" y="38100"/>
                  </a:lnTo>
                  <a:close/>
                </a:path>
                <a:path w="16372205" h="1841500">
                  <a:moveTo>
                    <a:pt x="15080985" y="38100"/>
                  </a:moveTo>
                  <a:lnTo>
                    <a:pt x="15074598" y="38100"/>
                  </a:lnTo>
                  <a:lnTo>
                    <a:pt x="15072294" y="50800"/>
                  </a:lnTo>
                  <a:lnTo>
                    <a:pt x="15080985" y="38100"/>
                  </a:lnTo>
                  <a:close/>
                </a:path>
                <a:path w="16372205" h="1841500">
                  <a:moveTo>
                    <a:pt x="15288099" y="38100"/>
                  </a:moveTo>
                  <a:lnTo>
                    <a:pt x="15278047" y="38100"/>
                  </a:lnTo>
                  <a:lnTo>
                    <a:pt x="15288623" y="50800"/>
                  </a:lnTo>
                  <a:lnTo>
                    <a:pt x="15288099" y="38100"/>
                  </a:lnTo>
                  <a:close/>
                </a:path>
                <a:path w="16372205" h="1841500">
                  <a:moveTo>
                    <a:pt x="15504428" y="38100"/>
                  </a:moveTo>
                  <a:lnTo>
                    <a:pt x="15496889" y="38100"/>
                  </a:lnTo>
                  <a:lnTo>
                    <a:pt x="15495737" y="50800"/>
                  </a:lnTo>
                  <a:lnTo>
                    <a:pt x="15504428" y="38100"/>
                  </a:lnTo>
                  <a:close/>
                </a:path>
                <a:path w="16372205" h="1841500">
                  <a:moveTo>
                    <a:pt x="15711542" y="38100"/>
                  </a:moveTo>
                  <a:lnTo>
                    <a:pt x="15701490" y="38100"/>
                  </a:lnTo>
                  <a:lnTo>
                    <a:pt x="15712066" y="50800"/>
                  </a:lnTo>
                  <a:lnTo>
                    <a:pt x="15711542" y="38100"/>
                  </a:lnTo>
                  <a:close/>
                </a:path>
                <a:path w="16372205" h="1841500">
                  <a:moveTo>
                    <a:pt x="15726097" y="38100"/>
                  </a:moveTo>
                  <a:lnTo>
                    <a:pt x="15716673" y="38100"/>
                  </a:lnTo>
                  <a:lnTo>
                    <a:pt x="15721175" y="50800"/>
                  </a:lnTo>
                  <a:lnTo>
                    <a:pt x="15726097" y="38100"/>
                  </a:lnTo>
                  <a:close/>
                </a:path>
                <a:path w="16372205" h="1841500">
                  <a:moveTo>
                    <a:pt x="15825779" y="38100"/>
                  </a:moveTo>
                  <a:lnTo>
                    <a:pt x="15816146" y="38100"/>
                  </a:lnTo>
                  <a:lnTo>
                    <a:pt x="15820963" y="50800"/>
                  </a:lnTo>
                  <a:lnTo>
                    <a:pt x="15825779" y="38100"/>
                  </a:lnTo>
                  <a:close/>
                </a:path>
                <a:path w="16372205" h="1841500">
                  <a:moveTo>
                    <a:pt x="16150377" y="38100"/>
                  </a:moveTo>
                  <a:lnTo>
                    <a:pt x="16140744" y="38100"/>
                  </a:lnTo>
                  <a:lnTo>
                    <a:pt x="16139173" y="50800"/>
                  </a:lnTo>
                  <a:lnTo>
                    <a:pt x="16150377" y="38100"/>
                  </a:lnTo>
                  <a:close/>
                </a:path>
                <a:path w="16372205" h="1841500">
                  <a:moveTo>
                    <a:pt x="16171109" y="38100"/>
                  </a:moveTo>
                  <a:lnTo>
                    <a:pt x="16167026" y="38100"/>
                  </a:lnTo>
                  <a:lnTo>
                    <a:pt x="16173308" y="50800"/>
                  </a:lnTo>
                  <a:lnTo>
                    <a:pt x="16171109" y="38100"/>
                  </a:lnTo>
                  <a:close/>
                </a:path>
                <a:path w="16372205" h="1841500">
                  <a:moveTo>
                    <a:pt x="16191737" y="38100"/>
                  </a:moveTo>
                  <a:lnTo>
                    <a:pt x="16185873" y="38100"/>
                  </a:lnTo>
                  <a:lnTo>
                    <a:pt x="16182941" y="50800"/>
                  </a:lnTo>
                  <a:lnTo>
                    <a:pt x="16190271" y="50800"/>
                  </a:lnTo>
                  <a:lnTo>
                    <a:pt x="16191737" y="38100"/>
                  </a:lnTo>
                  <a:close/>
                </a:path>
                <a:path w="16372205" h="1841500">
                  <a:moveTo>
                    <a:pt x="16225244" y="38100"/>
                  </a:moveTo>
                  <a:lnTo>
                    <a:pt x="16213726" y="38100"/>
                  </a:lnTo>
                  <a:lnTo>
                    <a:pt x="16215087" y="50800"/>
                  </a:lnTo>
                  <a:lnTo>
                    <a:pt x="16222626" y="50800"/>
                  </a:lnTo>
                  <a:lnTo>
                    <a:pt x="16225244" y="38100"/>
                  </a:lnTo>
                  <a:close/>
                </a:path>
                <a:path w="16372205" h="1841500">
                  <a:moveTo>
                    <a:pt x="16250479" y="38100"/>
                  </a:moveTo>
                  <a:lnTo>
                    <a:pt x="16229432" y="38100"/>
                  </a:lnTo>
                  <a:lnTo>
                    <a:pt x="16229432" y="50800"/>
                  </a:lnTo>
                  <a:lnTo>
                    <a:pt x="16250060" y="50800"/>
                  </a:lnTo>
                  <a:lnTo>
                    <a:pt x="16250479" y="38100"/>
                  </a:lnTo>
                  <a:close/>
                </a:path>
                <a:path w="16372205" h="1841500">
                  <a:moveTo>
                    <a:pt x="16291734" y="38100"/>
                  </a:moveTo>
                  <a:lnTo>
                    <a:pt x="16250479" y="38100"/>
                  </a:lnTo>
                  <a:lnTo>
                    <a:pt x="16253620" y="50800"/>
                  </a:lnTo>
                  <a:lnTo>
                    <a:pt x="16296550" y="50800"/>
                  </a:lnTo>
                  <a:lnTo>
                    <a:pt x="16291734" y="38100"/>
                  </a:lnTo>
                  <a:close/>
                </a:path>
                <a:path w="16372205" h="1841500">
                  <a:moveTo>
                    <a:pt x="211145" y="25400"/>
                  </a:moveTo>
                  <a:lnTo>
                    <a:pt x="104405" y="25400"/>
                  </a:lnTo>
                  <a:lnTo>
                    <a:pt x="92133" y="38100"/>
                  </a:lnTo>
                  <a:lnTo>
                    <a:pt x="207271" y="38100"/>
                  </a:lnTo>
                  <a:lnTo>
                    <a:pt x="211145" y="25400"/>
                  </a:lnTo>
                  <a:close/>
                </a:path>
                <a:path w="16372205" h="1841500">
                  <a:moveTo>
                    <a:pt x="243563" y="25400"/>
                  </a:moveTo>
                  <a:lnTo>
                    <a:pt x="211145" y="25400"/>
                  </a:lnTo>
                  <a:lnTo>
                    <a:pt x="217406" y="38100"/>
                  </a:lnTo>
                  <a:lnTo>
                    <a:pt x="241647" y="38100"/>
                  </a:lnTo>
                  <a:lnTo>
                    <a:pt x="243563" y="25400"/>
                  </a:lnTo>
                  <a:close/>
                </a:path>
                <a:path w="16372205" h="1841500">
                  <a:moveTo>
                    <a:pt x="257870" y="13409"/>
                  </a:moveTo>
                  <a:lnTo>
                    <a:pt x="246788" y="25400"/>
                  </a:lnTo>
                  <a:lnTo>
                    <a:pt x="245908" y="25400"/>
                  </a:lnTo>
                  <a:lnTo>
                    <a:pt x="250212" y="38100"/>
                  </a:lnTo>
                  <a:lnTo>
                    <a:pt x="266148" y="38100"/>
                  </a:lnTo>
                  <a:lnTo>
                    <a:pt x="263982" y="31309"/>
                  </a:lnTo>
                  <a:lnTo>
                    <a:pt x="261112" y="25400"/>
                  </a:lnTo>
                  <a:lnTo>
                    <a:pt x="257870" y="13409"/>
                  </a:lnTo>
                  <a:close/>
                </a:path>
                <a:path w="16372205" h="1841500">
                  <a:moveTo>
                    <a:pt x="341759" y="12700"/>
                  </a:moveTo>
                  <a:lnTo>
                    <a:pt x="260588" y="12700"/>
                  </a:lnTo>
                  <a:lnTo>
                    <a:pt x="262096" y="25400"/>
                  </a:lnTo>
                  <a:lnTo>
                    <a:pt x="263982" y="31309"/>
                  </a:lnTo>
                  <a:lnTo>
                    <a:pt x="267279" y="38100"/>
                  </a:lnTo>
                  <a:lnTo>
                    <a:pt x="303509" y="38100"/>
                  </a:lnTo>
                  <a:lnTo>
                    <a:pt x="309676" y="25400"/>
                  </a:lnTo>
                  <a:lnTo>
                    <a:pt x="335979" y="25400"/>
                  </a:lnTo>
                  <a:lnTo>
                    <a:pt x="341759" y="12700"/>
                  </a:lnTo>
                  <a:close/>
                </a:path>
                <a:path w="16372205" h="1841500">
                  <a:moveTo>
                    <a:pt x="325047" y="25400"/>
                  </a:moveTo>
                  <a:lnTo>
                    <a:pt x="309676" y="25400"/>
                  </a:lnTo>
                  <a:lnTo>
                    <a:pt x="305226" y="38100"/>
                  </a:lnTo>
                  <a:lnTo>
                    <a:pt x="321068" y="38100"/>
                  </a:lnTo>
                  <a:lnTo>
                    <a:pt x="325047" y="25400"/>
                  </a:lnTo>
                  <a:close/>
                </a:path>
                <a:path w="16372205" h="1841500">
                  <a:moveTo>
                    <a:pt x="342219" y="25400"/>
                  </a:moveTo>
                  <a:lnTo>
                    <a:pt x="325047" y="25400"/>
                  </a:lnTo>
                  <a:lnTo>
                    <a:pt x="326450" y="38100"/>
                  </a:lnTo>
                  <a:lnTo>
                    <a:pt x="341916" y="38100"/>
                  </a:lnTo>
                  <a:lnTo>
                    <a:pt x="342219" y="25400"/>
                  </a:lnTo>
                  <a:close/>
                </a:path>
                <a:path w="16372205" h="1841500">
                  <a:moveTo>
                    <a:pt x="399286" y="25400"/>
                  </a:moveTo>
                  <a:lnTo>
                    <a:pt x="349717" y="25400"/>
                  </a:lnTo>
                  <a:lnTo>
                    <a:pt x="347685" y="38100"/>
                  </a:lnTo>
                  <a:lnTo>
                    <a:pt x="394134" y="38100"/>
                  </a:lnTo>
                  <a:lnTo>
                    <a:pt x="399286" y="25400"/>
                  </a:lnTo>
                  <a:close/>
                </a:path>
                <a:path w="16372205" h="1841500">
                  <a:moveTo>
                    <a:pt x="432154" y="25400"/>
                  </a:moveTo>
                  <a:lnTo>
                    <a:pt x="399286" y="25400"/>
                  </a:lnTo>
                  <a:lnTo>
                    <a:pt x="399914" y="38100"/>
                  </a:lnTo>
                  <a:lnTo>
                    <a:pt x="428719" y="38100"/>
                  </a:lnTo>
                  <a:lnTo>
                    <a:pt x="432154" y="25400"/>
                  </a:lnTo>
                  <a:close/>
                </a:path>
                <a:path w="16372205" h="1841500">
                  <a:moveTo>
                    <a:pt x="460876" y="25400"/>
                  </a:moveTo>
                  <a:lnTo>
                    <a:pt x="435505" y="25400"/>
                  </a:lnTo>
                  <a:lnTo>
                    <a:pt x="440667" y="38100"/>
                  </a:lnTo>
                  <a:lnTo>
                    <a:pt x="459472" y="38100"/>
                  </a:lnTo>
                  <a:lnTo>
                    <a:pt x="460876" y="25400"/>
                  </a:lnTo>
                  <a:close/>
                </a:path>
                <a:path w="16372205" h="1841500">
                  <a:moveTo>
                    <a:pt x="472823" y="12700"/>
                  </a:moveTo>
                  <a:lnTo>
                    <a:pt x="471420" y="12700"/>
                  </a:lnTo>
                  <a:lnTo>
                    <a:pt x="463221" y="25400"/>
                  </a:lnTo>
                  <a:lnTo>
                    <a:pt x="462593" y="25400"/>
                  </a:lnTo>
                  <a:lnTo>
                    <a:pt x="465640" y="38100"/>
                  </a:lnTo>
                  <a:lnTo>
                    <a:pt x="473526" y="38100"/>
                  </a:lnTo>
                  <a:lnTo>
                    <a:pt x="473240" y="25400"/>
                  </a:lnTo>
                  <a:lnTo>
                    <a:pt x="473621" y="23449"/>
                  </a:lnTo>
                  <a:lnTo>
                    <a:pt x="473657" y="23129"/>
                  </a:lnTo>
                  <a:lnTo>
                    <a:pt x="472823" y="12700"/>
                  </a:lnTo>
                  <a:close/>
                </a:path>
                <a:path w="16372205" h="1841500">
                  <a:moveTo>
                    <a:pt x="473664" y="23224"/>
                  </a:moveTo>
                  <a:lnTo>
                    <a:pt x="473240" y="25400"/>
                  </a:lnTo>
                  <a:lnTo>
                    <a:pt x="473526" y="38100"/>
                  </a:lnTo>
                  <a:lnTo>
                    <a:pt x="476571" y="38100"/>
                  </a:lnTo>
                  <a:lnTo>
                    <a:pt x="473838" y="25400"/>
                  </a:lnTo>
                  <a:lnTo>
                    <a:pt x="473664" y="23224"/>
                  </a:lnTo>
                  <a:close/>
                </a:path>
                <a:path w="16372205" h="1841500">
                  <a:moveTo>
                    <a:pt x="553564" y="12700"/>
                  </a:moveTo>
                  <a:lnTo>
                    <a:pt x="475717" y="12700"/>
                  </a:lnTo>
                  <a:lnTo>
                    <a:pt x="473683" y="23129"/>
                  </a:lnTo>
                  <a:lnTo>
                    <a:pt x="473683" y="23449"/>
                  </a:lnTo>
                  <a:lnTo>
                    <a:pt x="473838" y="25400"/>
                  </a:lnTo>
                  <a:lnTo>
                    <a:pt x="476571" y="38100"/>
                  </a:lnTo>
                  <a:lnTo>
                    <a:pt x="514350" y="38100"/>
                  </a:lnTo>
                  <a:lnTo>
                    <a:pt x="516717" y="25400"/>
                  </a:lnTo>
                  <a:lnTo>
                    <a:pt x="543721" y="25400"/>
                  </a:lnTo>
                  <a:lnTo>
                    <a:pt x="553564" y="12700"/>
                  </a:lnTo>
                  <a:close/>
                </a:path>
                <a:path w="16372205" h="1841500">
                  <a:moveTo>
                    <a:pt x="551962" y="25400"/>
                  </a:moveTo>
                  <a:lnTo>
                    <a:pt x="526099" y="25400"/>
                  </a:lnTo>
                  <a:lnTo>
                    <a:pt x="530224" y="38100"/>
                  </a:lnTo>
                  <a:lnTo>
                    <a:pt x="548454" y="38100"/>
                  </a:lnTo>
                  <a:lnTo>
                    <a:pt x="551962" y="25400"/>
                  </a:lnTo>
                  <a:close/>
                </a:path>
                <a:path w="16372205" h="1841500">
                  <a:moveTo>
                    <a:pt x="620169" y="25400"/>
                  </a:moveTo>
                  <a:lnTo>
                    <a:pt x="555469" y="25400"/>
                  </a:lnTo>
                  <a:lnTo>
                    <a:pt x="558904" y="38100"/>
                  </a:lnTo>
                  <a:lnTo>
                    <a:pt x="620399" y="38100"/>
                  </a:lnTo>
                  <a:lnTo>
                    <a:pt x="620169" y="25400"/>
                  </a:lnTo>
                  <a:close/>
                </a:path>
                <a:path w="16372205" h="1841500">
                  <a:moveTo>
                    <a:pt x="648399" y="25400"/>
                  </a:moveTo>
                  <a:lnTo>
                    <a:pt x="621384" y="25400"/>
                  </a:lnTo>
                  <a:lnTo>
                    <a:pt x="622536" y="38100"/>
                  </a:lnTo>
                  <a:lnTo>
                    <a:pt x="646639" y="38100"/>
                  </a:lnTo>
                  <a:lnTo>
                    <a:pt x="648399" y="25400"/>
                  </a:lnTo>
                  <a:close/>
                </a:path>
                <a:path w="16372205" h="1841500">
                  <a:moveTo>
                    <a:pt x="688376" y="12700"/>
                  </a:moveTo>
                  <a:lnTo>
                    <a:pt x="684701" y="12700"/>
                  </a:lnTo>
                  <a:lnTo>
                    <a:pt x="686555" y="25400"/>
                  </a:lnTo>
                  <a:lnTo>
                    <a:pt x="657854" y="25400"/>
                  </a:lnTo>
                  <a:lnTo>
                    <a:pt x="664262" y="38100"/>
                  </a:lnTo>
                  <a:lnTo>
                    <a:pt x="686555" y="38100"/>
                  </a:lnTo>
                  <a:lnTo>
                    <a:pt x="687736" y="29669"/>
                  </a:lnTo>
                  <a:lnTo>
                    <a:pt x="687816" y="28575"/>
                  </a:lnTo>
                  <a:lnTo>
                    <a:pt x="687225" y="25400"/>
                  </a:lnTo>
                  <a:lnTo>
                    <a:pt x="688376" y="12700"/>
                  </a:lnTo>
                  <a:close/>
                </a:path>
                <a:path w="16372205" h="1841500">
                  <a:moveTo>
                    <a:pt x="687858" y="28799"/>
                  </a:moveTo>
                  <a:lnTo>
                    <a:pt x="686555" y="38100"/>
                  </a:lnTo>
                  <a:lnTo>
                    <a:pt x="689591" y="38100"/>
                  </a:lnTo>
                  <a:lnTo>
                    <a:pt x="687858" y="28799"/>
                  </a:lnTo>
                  <a:close/>
                </a:path>
                <a:path w="16372205" h="1841500">
                  <a:moveTo>
                    <a:pt x="715088" y="25400"/>
                  </a:moveTo>
                  <a:lnTo>
                    <a:pt x="688335" y="25400"/>
                  </a:lnTo>
                  <a:lnTo>
                    <a:pt x="687890" y="28575"/>
                  </a:lnTo>
                  <a:lnTo>
                    <a:pt x="687875" y="28892"/>
                  </a:lnTo>
                  <a:lnTo>
                    <a:pt x="689591" y="38100"/>
                  </a:lnTo>
                  <a:lnTo>
                    <a:pt x="711297" y="38100"/>
                  </a:lnTo>
                  <a:lnTo>
                    <a:pt x="715088" y="25400"/>
                  </a:lnTo>
                  <a:close/>
                </a:path>
                <a:path w="16372205" h="1841500">
                  <a:moveTo>
                    <a:pt x="741914" y="25400"/>
                  </a:moveTo>
                  <a:lnTo>
                    <a:pt x="715088" y="25400"/>
                  </a:lnTo>
                  <a:lnTo>
                    <a:pt x="719883" y="38100"/>
                  </a:lnTo>
                  <a:lnTo>
                    <a:pt x="737202" y="38100"/>
                  </a:lnTo>
                  <a:lnTo>
                    <a:pt x="741914" y="25400"/>
                  </a:lnTo>
                  <a:close/>
                </a:path>
                <a:path w="16372205" h="1841500">
                  <a:moveTo>
                    <a:pt x="799137" y="25400"/>
                  </a:moveTo>
                  <a:lnTo>
                    <a:pt x="749652" y="25400"/>
                  </a:lnTo>
                  <a:lnTo>
                    <a:pt x="748490" y="38100"/>
                  </a:lnTo>
                  <a:lnTo>
                    <a:pt x="800373" y="38100"/>
                  </a:lnTo>
                  <a:lnTo>
                    <a:pt x="799137" y="25400"/>
                  </a:lnTo>
                  <a:close/>
                </a:path>
                <a:path w="16372205" h="1841500">
                  <a:moveTo>
                    <a:pt x="812509" y="25400"/>
                  </a:moveTo>
                  <a:lnTo>
                    <a:pt x="799137" y="25400"/>
                  </a:lnTo>
                  <a:lnTo>
                    <a:pt x="810886" y="38100"/>
                  </a:lnTo>
                  <a:lnTo>
                    <a:pt x="811661" y="38100"/>
                  </a:lnTo>
                  <a:lnTo>
                    <a:pt x="812509" y="25400"/>
                  </a:lnTo>
                  <a:close/>
                </a:path>
                <a:path w="16372205" h="1841500">
                  <a:moveTo>
                    <a:pt x="845063" y="25400"/>
                  </a:moveTo>
                  <a:lnTo>
                    <a:pt x="818236" y="25400"/>
                  </a:lnTo>
                  <a:lnTo>
                    <a:pt x="824802" y="38100"/>
                  </a:lnTo>
                  <a:lnTo>
                    <a:pt x="841503" y="38100"/>
                  </a:lnTo>
                  <a:lnTo>
                    <a:pt x="845063" y="25400"/>
                  </a:lnTo>
                  <a:close/>
                </a:path>
                <a:path w="16372205" h="1841500">
                  <a:moveTo>
                    <a:pt x="880245" y="25400"/>
                  </a:moveTo>
                  <a:lnTo>
                    <a:pt x="845063" y="25400"/>
                  </a:lnTo>
                  <a:lnTo>
                    <a:pt x="844445" y="38100"/>
                  </a:lnTo>
                  <a:lnTo>
                    <a:pt x="870654" y="38100"/>
                  </a:lnTo>
                  <a:lnTo>
                    <a:pt x="880245" y="25400"/>
                  </a:lnTo>
                  <a:close/>
                </a:path>
                <a:path w="16372205" h="1841500">
                  <a:moveTo>
                    <a:pt x="898108" y="12700"/>
                  </a:moveTo>
                  <a:lnTo>
                    <a:pt x="853953" y="12700"/>
                  </a:lnTo>
                  <a:lnTo>
                    <a:pt x="848005" y="25400"/>
                  </a:lnTo>
                  <a:lnTo>
                    <a:pt x="886203" y="25400"/>
                  </a:lnTo>
                  <a:lnTo>
                    <a:pt x="886737" y="38100"/>
                  </a:lnTo>
                  <a:lnTo>
                    <a:pt x="896939" y="38100"/>
                  </a:lnTo>
                  <a:lnTo>
                    <a:pt x="896655" y="25400"/>
                  </a:lnTo>
                  <a:lnTo>
                    <a:pt x="898312" y="16884"/>
                  </a:lnTo>
                  <a:lnTo>
                    <a:pt x="898108" y="12700"/>
                  </a:lnTo>
                  <a:close/>
                </a:path>
                <a:path w="16372205" h="1841500">
                  <a:moveTo>
                    <a:pt x="898313" y="16901"/>
                  </a:moveTo>
                  <a:lnTo>
                    <a:pt x="896655" y="25400"/>
                  </a:lnTo>
                  <a:lnTo>
                    <a:pt x="896939" y="38100"/>
                  </a:lnTo>
                  <a:lnTo>
                    <a:pt x="897490" y="38100"/>
                  </a:lnTo>
                  <a:lnTo>
                    <a:pt x="898726" y="25400"/>
                  </a:lnTo>
                  <a:lnTo>
                    <a:pt x="898313" y="16901"/>
                  </a:lnTo>
                  <a:close/>
                </a:path>
                <a:path w="16372205" h="1841500">
                  <a:moveTo>
                    <a:pt x="976985" y="12700"/>
                  </a:moveTo>
                  <a:lnTo>
                    <a:pt x="899132" y="12700"/>
                  </a:lnTo>
                  <a:lnTo>
                    <a:pt x="898316" y="16884"/>
                  </a:lnTo>
                  <a:lnTo>
                    <a:pt x="898726" y="25400"/>
                  </a:lnTo>
                  <a:lnTo>
                    <a:pt x="897490" y="38100"/>
                  </a:lnTo>
                  <a:lnTo>
                    <a:pt x="937772" y="38100"/>
                  </a:lnTo>
                  <a:lnTo>
                    <a:pt x="940138" y="25400"/>
                  </a:lnTo>
                  <a:lnTo>
                    <a:pt x="967143" y="25400"/>
                  </a:lnTo>
                  <a:lnTo>
                    <a:pt x="976985" y="12700"/>
                  </a:lnTo>
                  <a:close/>
                </a:path>
                <a:path w="16372205" h="1841500">
                  <a:moveTo>
                    <a:pt x="975383" y="25400"/>
                  </a:moveTo>
                  <a:lnTo>
                    <a:pt x="949520" y="25400"/>
                  </a:lnTo>
                  <a:lnTo>
                    <a:pt x="953635" y="38100"/>
                  </a:lnTo>
                  <a:lnTo>
                    <a:pt x="971876" y="38100"/>
                  </a:lnTo>
                  <a:lnTo>
                    <a:pt x="975383" y="25400"/>
                  </a:lnTo>
                  <a:close/>
                </a:path>
                <a:path w="16372205" h="1841500">
                  <a:moveTo>
                    <a:pt x="1043580" y="25400"/>
                  </a:moveTo>
                  <a:lnTo>
                    <a:pt x="978891" y="25400"/>
                  </a:lnTo>
                  <a:lnTo>
                    <a:pt x="982326" y="38100"/>
                  </a:lnTo>
                  <a:lnTo>
                    <a:pt x="1043811" y="38100"/>
                  </a:lnTo>
                  <a:lnTo>
                    <a:pt x="1043580" y="25400"/>
                  </a:lnTo>
                  <a:close/>
                </a:path>
                <a:path w="16372205" h="1841500">
                  <a:moveTo>
                    <a:pt x="1071810" y="25400"/>
                  </a:moveTo>
                  <a:lnTo>
                    <a:pt x="1044805" y="25400"/>
                  </a:lnTo>
                  <a:lnTo>
                    <a:pt x="1045947" y="38100"/>
                  </a:lnTo>
                  <a:lnTo>
                    <a:pt x="1070061" y="38100"/>
                  </a:lnTo>
                  <a:lnTo>
                    <a:pt x="1071810" y="25400"/>
                  </a:lnTo>
                  <a:close/>
                </a:path>
                <a:path w="16372205" h="1841500">
                  <a:moveTo>
                    <a:pt x="1111788" y="12700"/>
                  </a:moveTo>
                  <a:lnTo>
                    <a:pt x="1108112" y="12700"/>
                  </a:lnTo>
                  <a:lnTo>
                    <a:pt x="1109966" y="25400"/>
                  </a:lnTo>
                  <a:lnTo>
                    <a:pt x="1081275" y="25400"/>
                  </a:lnTo>
                  <a:lnTo>
                    <a:pt x="1087684" y="38100"/>
                  </a:lnTo>
                  <a:lnTo>
                    <a:pt x="1109966" y="38100"/>
                  </a:lnTo>
                  <a:lnTo>
                    <a:pt x="1111147" y="29669"/>
                  </a:lnTo>
                  <a:lnTo>
                    <a:pt x="1111238" y="28575"/>
                  </a:lnTo>
                  <a:lnTo>
                    <a:pt x="1110646" y="25400"/>
                  </a:lnTo>
                  <a:lnTo>
                    <a:pt x="1111788" y="12700"/>
                  </a:lnTo>
                  <a:close/>
                </a:path>
                <a:path w="16372205" h="1841500">
                  <a:moveTo>
                    <a:pt x="1111274" y="28767"/>
                  </a:moveTo>
                  <a:lnTo>
                    <a:pt x="1109966" y="38100"/>
                  </a:lnTo>
                  <a:lnTo>
                    <a:pt x="1113013" y="38100"/>
                  </a:lnTo>
                  <a:lnTo>
                    <a:pt x="1111274" y="28767"/>
                  </a:lnTo>
                  <a:close/>
                </a:path>
                <a:path w="16372205" h="1841500">
                  <a:moveTo>
                    <a:pt x="1138499" y="25400"/>
                  </a:moveTo>
                  <a:lnTo>
                    <a:pt x="1111746" y="25400"/>
                  </a:lnTo>
                  <a:lnTo>
                    <a:pt x="1111301" y="28575"/>
                  </a:lnTo>
                  <a:lnTo>
                    <a:pt x="1111297" y="28892"/>
                  </a:lnTo>
                  <a:lnTo>
                    <a:pt x="1113013" y="38100"/>
                  </a:lnTo>
                  <a:lnTo>
                    <a:pt x="1134708" y="38100"/>
                  </a:lnTo>
                  <a:lnTo>
                    <a:pt x="1138499" y="25400"/>
                  </a:lnTo>
                  <a:close/>
                </a:path>
                <a:path w="16372205" h="1841500">
                  <a:moveTo>
                    <a:pt x="1165336" y="25400"/>
                  </a:moveTo>
                  <a:lnTo>
                    <a:pt x="1138499" y="25400"/>
                  </a:lnTo>
                  <a:lnTo>
                    <a:pt x="1143295" y="38100"/>
                  </a:lnTo>
                  <a:lnTo>
                    <a:pt x="1160613" y="38100"/>
                  </a:lnTo>
                  <a:lnTo>
                    <a:pt x="1165336" y="25400"/>
                  </a:lnTo>
                  <a:close/>
                </a:path>
                <a:path w="16372205" h="1841500">
                  <a:moveTo>
                    <a:pt x="1222549" y="25400"/>
                  </a:moveTo>
                  <a:lnTo>
                    <a:pt x="1173063" y="25400"/>
                  </a:lnTo>
                  <a:lnTo>
                    <a:pt x="1171901" y="38100"/>
                  </a:lnTo>
                  <a:lnTo>
                    <a:pt x="1223784" y="38100"/>
                  </a:lnTo>
                  <a:lnTo>
                    <a:pt x="1222549" y="25400"/>
                  </a:lnTo>
                  <a:close/>
                </a:path>
                <a:path w="16372205" h="1841500">
                  <a:moveTo>
                    <a:pt x="1235930" y="25400"/>
                  </a:moveTo>
                  <a:lnTo>
                    <a:pt x="1222549" y="25400"/>
                  </a:lnTo>
                  <a:lnTo>
                    <a:pt x="1234307" y="38100"/>
                  </a:lnTo>
                  <a:lnTo>
                    <a:pt x="1235082" y="38100"/>
                  </a:lnTo>
                  <a:lnTo>
                    <a:pt x="1235930" y="25400"/>
                  </a:lnTo>
                  <a:close/>
                </a:path>
                <a:path w="16372205" h="1841500">
                  <a:moveTo>
                    <a:pt x="1268484" y="25400"/>
                  </a:moveTo>
                  <a:lnTo>
                    <a:pt x="1241648" y="25400"/>
                  </a:lnTo>
                  <a:lnTo>
                    <a:pt x="1248223" y="38100"/>
                  </a:lnTo>
                  <a:lnTo>
                    <a:pt x="1264924" y="38100"/>
                  </a:lnTo>
                  <a:lnTo>
                    <a:pt x="1268484" y="25400"/>
                  </a:lnTo>
                  <a:close/>
                </a:path>
                <a:path w="16372205" h="1841500">
                  <a:moveTo>
                    <a:pt x="1303667" y="25400"/>
                  </a:moveTo>
                  <a:lnTo>
                    <a:pt x="1268484" y="25400"/>
                  </a:lnTo>
                  <a:lnTo>
                    <a:pt x="1267867" y="38100"/>
                  </a:lnTo>
                  <a:lnTo>
                    <a:pt x="1294075" y="38100"/>
                  </a:lnTo>
                  <a:lnTo>
                    <a:pt x="1303667" y="25400"/>
                  </a:lnTo>
                  <a:close/>
                </a:path>
                <a:path w="16372205" h="1841500">
                  <a:moveTo>
                    <a:pt x="1321519" y="12700"/>
                  </a:moveTo>
                  <a:lnTo>
                    <a:pt x="1277374" y="12700"/>
                  </a:lnTo>
                  <a:lnTo>
                    <a:pt x="1271416" y="25400"/>
                  </a:lnTo>
                  <a:lnTo>
                    <a:pt x="1309614" y="25400"/>
                  </a:lnTo>
                  <a:lnTo>
                    <a:pt x="1310159" y="38100"/>
                  </a:lnTo>
                  <a:lnTo>
                    <a:pt x="1320359" y="38100"/>
                  </a:lnTo>
                  <a:lnTo>
                    <a:pt x="1320073" y="25400"/>
                  </a:lnTo>
                  <a:lnTo>
                    <a:pt x="1321726" y="16884"/>
                  </a:lnTo>
                  <a:lnTo>
                    <a:pt x="1321519" y="12700"/>
                  </a:lnTo>
                  <a:close/>
                </a:path>
                <a:path w="16372205" h="1841500">
                  <a:moveTo>
                    <a:pt x="1321728" y="16913"/>
                  </a:moveTo>
                  <a:lnTo>
                    <a:pt x="1320073" y="25400"/>
                  </a:lnTo>
                  <a:lnTo>
                    <a:pt x="1320359" y="38100"/>
                  </a:lnTo>
                  <a:lnTo>
                    <a:pt x="1320902" y="38100"/>
                  </a:lnTo>
                  <a:lnTo>
                    <a:pt x="1322148" y="25400"/>
                  </a:lnTo>
                  <a:lnTo>
                    <a:pt x="1321728" y="16913"/>
                  </a:lnTo>
                  <a:close/>
                </a:path>
                <a:path w="16372205" h="1841500">
                  <a:moveTo>
                    <a:pt x="1400397" y="12700"/>
                  </a:moveTo>
                  <a:lnTo>
                    <a:pt x="1322549" y="12700"/>
                  </a:lnTo>
                  <a:lnTo>
                    <a:pt x="1321733" y="16884"/>
                  </a:lnTo>
                  <a:lnTo>
                    <a:pt x="1322148" y="25400"/>
                  </a:lnTo>
                  <a:lnTo>
                    <a:pt x="1320902" y="38100"/>
                  </a:lnTo>
                  <a:lnTo>
                    <a:pt x="1361183" y="38100"/>
                  </a:lnTo>
                  <a:lnTo>
                    <a:pt x="1363550" y="25400"/>
                  </a:lnTo>
                  <a:lnTo>
                    <a:pt x="1390554" y="25400"/>
                  </a:lnTo>
                  <a:lnTo>
                    <a:pt x="1400397" y="12700"/>
                  </a:lnTo>
                  <a:close/>
                </a:path>
                <a:path w="16372205" h="1841500">
                  <a:moveTo>
                    <a:pt x="1398795" y="25400"/>
                  </a:moveTo>
                  <a:lnTo>
                    <a:pt x="1372932" y="25400"/>
                  </a:lnTo>
                  <a:lnTo>
                    <a:pt x="1377057" y="38100"/>
                  </a:lnTo>
                  <a:lnTo>
                    <a:pt x="1395287" y="38100"/>
                  </a:lnTo>
                  <a:lnTo>
                    <a:pt x="1398795" y="25400"/>
                  </a:lnTo>
                  <a:close/>
                </a:path>
                <a:path w="16372205" h="1841500">
                  <a:moveTo>
                    <a:pt x="1467002" y="25400"/>
                  </a:moveTo>
                  <a:lnTo>
                    <a:pt x="1402302" y="25400"/>
                  </a:lnTo>
                  <a:lnTo>
                    <a:pt x="1405737" y="38100"/>
                  </a:lnTo>
                  <a:lnTo>
                    <a:pt x="1467232" y="38100"/>
                  </a:lnTo>
                  <a:lnTo>
                    <a:pt x="1467002" y="25400"/>
                  </a:lnTo>
                  <a:close/>
                </a:path>
                <a:path w="16372205" h="1841500">
                  <a:moveTo>
                    <a:pt x="1495231" y="25400"/>
                  </a:moveTo>
                  <a:lnTo>
                    <a:pt x="1468227" y="25400"/>
                  </a:lnTo>
                  <a:lnTo>
                    <a:pt x="1469368" y="38100"/>
                  </a:lnTo>
                  <a:lnTo>
                    <a:pt x="1493472" y="38100"/>
                  </a:lnTo>
                  <a:lnTo>
                    <a:pt x="1495231" y="25400"/>
                  </a:lnTo>
                  <a:close/>
                </a:path>
                <a:path w="16372205" h="1841500">
                  <a:moveTo>
                    <a:pt x="1527932" y="12700"/>
                  </a:moveTo>
                  <a:lnTo>
                    <a:pt x="1404509" y="12700"/>
                  </a:lnTo>
                  <a:lnTo>
                    <a:pt x="1404505" y="25400"/>
                  </a:lnTo>
                  <a:lnTo>
                    <a:pt x="1504687" y="25400"/>
                  </a:lnTo>
                  <a:lnTo>
                    <a:pt x="1511095" y="38100"/>
                  </a:lnTo>
                  <a:lnTo>
                    <a:pt x="1536424" y="38100"/>
                  </a:lnTo>
                  <a:lnTo>
                    <a:pt x="1535733" y="34391"/>
                  </a:lnTo>
                  <a:lnTo>
                    <a:pt x="1531366" y="25400"/>
                  </a:lnTo>
                  <a:lnTo>
                    <a:pt x="1527932" y="12700"/>
                  </a:lnTo>
                  <a:close/>
                </a:path>
                <a:path w="16372205" h="1841500">
                  <a:moveTo>
                    <a:pt x="1612003" y="12700"/>
                  </a:moveTo>
                  <a:lnTo>
                    <a:pt x="1535209" y="12700"/>
                  </a:lnTo>
                  <a:lnTo>
                    <a:pt x="1534058" y="25400"/>
                  </a:lnTo>
                  <a:lnTo>
                    <a:pt x="1535745" y="34416"/>
                  </a:lnTo>
                  <a:lnTo>
                    <a:pt x="1537534" y="38100"/>
                  </a:lnTo>
                  <a:lnTo>
                    <a:pt x="1573753" y="38100"/>
                  </a:lnTo>
                  <a:lnTo>
                    <a:pt x="1579920" y="25400"/>
                  </a:lnTo>
                  <a:lnTo>
                    <a:pt x="1606233" y="25400"/>
                  </a:lnTo>
                  <a:lnTo>
                    <a:pt x="1612003" y="12700"/>
                  </a:lnTo>
                  <a:close/>
                </a:path>
                <a:path w="16372205" h="1841500">
                  <a:moveTo>
                    <a:pt x="1595302" y="25400"/>
                  </a:moveTo>
                  <a:lnTo>
                    <a:pt x="1579920" y="25400"/>
                  </a:lnTo>
                  <a:lnTo>
                    <a:pt x="1575470" y="38100"/>
                  </a:lnTo>
                  <a:lnTo>
                    <a:pt x="1591323" y="38100"/>
                  </a:lnTo>
                  <a:lnTo>
                    <a:pt x="1595302" y="25400"/>
                  </a:lnTo>
                  <a:close/>
                </a:path>
                <a:path w="16372205" h="1841500">
                  <a:moveTo>
                    <a:pt x="1612474" y="25400"/>
                  </a:moveTo>
                  <a:lnTo>
                    <a:pt x="1595302" y="25400"/>
                  </a:lnTo>
                  <a:lnTo>
                    <a:pt x="1596705" y="38100"/>
                  </a:lnTo>
                  <a:lnTo>
                    <a:pt x="1612160" y="38100"/>
                  </a:lnTo>
                  <a:lnTo>
                    <a:pt x="1612474" y="25400"/>
                  </a:lnTo>
                  <a:close/>
                </a:path>
                <a:path w="16372205" h="1841500">
                  <a:moveTo>
                    <a:pt x="1669540" y="25400"/>
                  </a:moveTo>
                  <a:lnTo>
                    <a:pt x="1619971" y="25400"/>
                  </a:lnTo>
                  <a:lnTo>
                    <a:pt x="1617940" y="38100"/>
                  </a:lnTo>
                  <a:lnTo>
                    <a:pt x="1664389" y="38100"/>
                  </a:lnTo>
                  <a:lnTo>
                    <a:pt x="1669540" y="25400"/>
                  </a:lnTo>
                  <a:close/>
                </a:path>
                <a:path w="16372205" h="1841500">
                  <a:moveTo>
                    <a:pt x="1702408" y="25400"/>
                  </a:moveTo>
                  <a:lnTo>
                    <a:pt x="1669540" y="25400"/>
                  </a:lnTo>
                  <a:lnTo>
                    <a:pt x="1670169" y="38100"/>
                  </a:lnTo>
                  <a:lnTo>
                    <a:pt x="1698974" y="38100"/>
                  </a:lnTo>
                  <a:lnTo>
                    <a:pt x="1702408" y="25400"/>
                  </a:lnTo>
                  <a:close/>
                </a:path>
                <a:path w="16372205" h="1841500">
                  <a:moveTo>
                    <a:pt x="1731130" y="25400"/>
                  </a:moveTo>
                  <a:lnTo>
                    <a:pt x="1705759" y="25400"/>
                  </a:lnTo>
                  <a:lnTo>
                    <a:pt x="1710911" y="38100"/>
                  </a:lnTo>
                  <a:lnTo>
                    <a:pt x="1729727" y="38100"/>
                  </a:lnTo>
                  <a:lnTo>
                    <a:pt x="1731130" y="25400"/>
                  </a:lnTo>
                  <a:close/>
                </a:path>
                <a:path w="16372205" h="1841500">
                  <a:moveTo>
                    <a:pt x="1743077" y="12700"/>
                  </a:moveTo>
                  <a:lnTo>
                    <a:pt x="1741674" y="12700"/>
                  </a:lnTo>
                  <a:lnTo>
                    <a:pt x="1733476" y="25400"/>
                  </a:lnTo>
                  <a:lnTo>
                    <a:pt x="1732847" y="25400"/>
                  </a:lnTo>
                  <a:lnTo>
                    <a:pt x="1735894" y="38100"/>
                  </a:lnTo>
                  <a:lnTo>
                    <a:pt x="1745098" y="38100"/>
                  </a:lnTo>
                  <a:lnTo>
                    <a:pt x="1745761" y="33374"/>
                  </a:lnTo>
                  <a:lnTo>
                    <a:pt x="1745745" y="33079"/>
                  </a:lnTo>
                  <a:lnTo>
                    <a:pt x="1744093" y="25400"/>
                  </a:lnTo>
                  <a:lnTo>
                    <a:pt x="1743077" y="12700"/>
                  </a:lnTo>
                  <a:close/>
                </a:path>
                <a:path w="16372205" h="1841500">
                  <a:moveTo>
                    <a:pt x="1745780" y="33238"/>
                  </a:moveTo>
                  <a:lnTo>
                    <a:pt x="1745098" y="38100"/>
                  </a:lnTo>
                  <a:lnTo>
                    <a:pt x="1746826" y="38100"/>
                  </a:lnTo>
                  <a:lnTo>
                    <a:pt x="1745780" y="33238"/>
                  </a:lnTo>
                  <a:close/>
                </a:path>
                <a:path w="16372205" h="1841500">
                  <a:moveTo>
                    <a:pt x="1773631" y="25400"/>
                  </a:moveTo>
                  <a:lnTo>
                    <a:pt x="1746878" y="25400"/>
                  </a:lnTo>
                  <a:lnTo>
                    <a:pt x="1745802" y="33079"/>
                  </a:lnTo>
                  <a:lnTo>
                    <a:pt x="1745809" y="33374"/>
                  </a:lnTo>
                  <a:lnTo>
                    <a:pt x="1746826" y="38100"/>
                  </a:lnTo>
                  <a:lnTo>
                    <a:pt x="1769841" y="38100"/>
                  </a:lnTo>
                  <a:lnTo>
                    <a:pt x="1773631" y="25400"/>
                  </a:lnTo>
                  <a:close/>
                </a:path>
                <a:path w="16372205" h="1841500">
                  <a:moveTo>
                    <a:pt x="1800458" y="25400"/>
                  </a:moveTo>
                  <a:lnTo>
                    <a:pt x="1773631" y="25400"/>
                  </a:lnTo>
                  <a:lnTo>
                    <a:pt x="1778427" y="38100"/>
                  </a:lnTo>
                  <a:lnTo>
                    <a:pt x="1795746" y="38100"/>
                  </a:lnTo>
                  <a:lnTo>
                    <a:pt x="1800458" y="25400"/>
                  </a:lnTo>
                  <a:close/>
                </a:path>
                <a:path w="16372205" h="1841500">
                  <a:moveTo>
                    <a:pt x="1857681" y="25400"/>
                  </a:moveTo>
                  <a:lnTo>
                    <a:pt x="1808196" y="25400"/>
                  </a:lnTo>
                  <a:lnTo>
                    <a:pt x="1807033" y="38100"/>
                  </a:lnTo>
                  <a:lnTo>
                    <a:pt x="1858917" y="38100"/>
                  </a:lnTo>
                  <a:lnTo>
                    <a:pt x="1857681" y="25400"/>
                  </a:lnTo>
                  <a:close/>
                </a:path>
                <a:path w="16372205" h="1841500">
                  <a:moveTo>
                    <a:pt x="1871052" y="25400"/>
                  </a:moveTo>
                  <a:lnTo>
                    <a:pt x="1857681" y="25400"/>
                  </a:lnTo>
                  <a:lnTo>
                    <a:pt x="1869429" y="38100"/>
                  </a:lnTo>
                  <a:lnTo>
                    <a:pt x="1870204" y="38100"/>
                  </a:lnTo>
                  <a:lnTo>
                    <a:pt x="1871052" y="25400"/>
                  </a:lnTo>
                  <a:close/>
                </a:path>
                <a:path w="16372205" h="1841500">
                  <a:moveTo>
                    <a:pt x="1903606" y="25400"/>
                  </a:moveTo>
                  <a:lnTo>
                    <a:pt x="1876780" y="25400"/>
                  </a:lnTo>
                  <a:lnTo>
                    <a:pt x="1883345" y="38100"/>
                  </a:lnTo>
                  <a:lnTo>
                    <a:pt x="1900046" y="38100"/>
                  </a:lnTo>
                  <a:lnTo>
                    <a:pt x="1903606" y="25400"/>
                  </a:lnTo>
                  <a:close/>
                </a:path>
                <a:path w="16372205" h="1841500">
                  <a:moveTo>
                    <a:pt x="1938789" y="25400"/>
                  </a:moveTo>
                  <a:lnTo>
                    <a:pt x="1903606" y="25400"/>
                  </a:lnTo>
                  <a:lnTo>
                    <a:pt x="1902989" y="38100"/>
                  </a:lnTo>
                  <a:lnTo>
                    <a:pt x="1929197" y="38100"/>
                  </a:lnTo>
                  <a:lnTo>
                    <a:pt x="1938789" y="25400"/>
                  </a:lnTo>
                  <a:close/>
                </a:path>
                <a:path w="16372205" h="1841500">
                  <a:moveTo>
                    <a:pt x="1956652" y="12700"/>
                  </a:moveTo>
                  <a:lnTo>
                    <a:pt x="1912496" y="12700"/>
                  </a:lnTo>
                  <a:lnTo>
                    <a:pt x="1906549" y="25400"/>
                  </a:lnTo>
                  <a:lnTo>
                    <a:pt x="1944747" y="25400"/>
                  </a:lnTo>
                  <a:lnTo>
                    <a:pt x="1945281" y="38100"/>
                  </a:lnTo>
                  <a:lnTo>
                    <a:pt x="1955483" y="38100"/>
                  </a:lnTo>
                  <a:lnTo>
                    <a:pt x="1955199" y="25400"/>
                  </a:lnTo>
                  <a:lnTo>
                    <a:pt x="1956856" y="16884"/>
                  </a:lnTo>
                  <a:lnTo>
                    <a:pt x="1956652" y="12700"/>
                  </a:lnTo>
                  <a:close/>
                </a:path>
                <a:path w="16372205" h="1841500">
                  <a:moveTo>
                    <a:pt x="1956856" y="16901"/>
                  </a:moveTo>
                  <a:lnTo>
                    <a:pt x="1955199" y="25400"/>
                  </a:lnTo>
                  <a:lnTo>
                    <a:pt x="1955483" y="38100"/>
                  </a:lnTo>
                  <a:lnTo>
                    <a:pt x="1956034" y="38100"/>
                  </a:lnTo>
                  <a:lnTo>
                    <a:pt x="1957270" y="25400"/>
                  </a:lnTo>
                  <a:lnTo>
                    <a:pt x="1956856" y="16901"/>
                  </a:lnTo>
                  <a:close/>
                </a:path>
                <a:path w="16372205" h="1841500">
                  <a:moveTo>
                    <a:pt x="2035529" y="12700"/>
                  </a:moveTo>
                  <a:lnTo>
                    <a:pt x="1957676" y="12700"/>
                  </a:lnTo>
                  <a:lnTo>
                    <a:pt x="1956860" y="16884"/>
                  </a:lnTo>
                  <a:lnTo>
                    <a:pt x="1957270" y="25400"/>
                  </a:lnTo>
                  <a:lnTo>
                    <a:pt x="1956034" y="38100"/>
                  </a:lnTo>
                  <a:lnTo>
                    <a:pt x="1996316" y="38100"/>
                  </a:lnTo>
                  <a:lnTo>
                    <a:pt x="1998672" y="25400"/>
                  </a:lnTo>
                  <a:lnTo>
                    <a:pt x="2025687" y="25400"/>
                  </a:lnTo>
                  <a:lnTo>
                    <a:pt x="2035529" y="12700"/>
                  </a:lnTo>
                  <a:close/>
                </a:path>
                <a:path w="16372205" h="1841500">
                  <a:moveTo>
                    <a:pt x="2033927" y="25400"/>
                  </a:moveTo>
                  <a:lnTo>
                    <a:pt x="2008064" y="25400"/>
                  </a:lnTo>
                  <a:lnTo>
                    <a:pt x="2012179" y="38100"/>
                  </a:lnTo>
                  <a:lnTo>
                    <a:pt x="2030409" y="38100"/>
                  </a:lnTo>
                  <a:lnTo>
                    <a:pt x="2033927" y="25400"/>
                  </a:lnTo>
                  <a:close/>
                </a:path>
                <a:path w="16372205" h="1841500">
                  <a:moveTo>
                    <a:pt x="2102124" y="25400"/>
                  </a:moveTo>
                  <a:lnTo>
                    <a:pt x="2037435" y="25400"/>
                  </a:lnTo>
                  <a:lnTo>
                    <a:pt x="2040869" y="38100"/>
                  </a:lnTo>
                  <a:lnTo>
                    <a:pt x="2102354" y="38100"/>
                  </a:lnTo>
                  <a:lnTo>
                    <a:pt x="2102124" y="25400"/>
                  </a:lnTo>
                  <a:close/>
                </a:path>
                <a:path w="16372205" h="1841500">
                  <a:moveTo>
                    <a:pt x="2130353" y="25400"/>
                  </a:moveTo>
                  <a:lnTo>
                    <a:pt x="2103349" y="25400"/>
                  </a:lnTo>
                  <a:lnTo>
                    <a:pt x="2104490" y="38100"/>
                  </a:lnTo>
                  <a:lnTo>
                    <a:pt x="2128605" y="38100"/>
                  </a:lnTo>
                  <a:lnTo>
                    <a:pt x="2130353" y="25400"/>
                  </a:lnTo>
                  <a:close/>
                </a:path>
                <a:path w="16372205" h="1841500">
                  <a:moveTo>
                    <a:pt x="2170331" y="12700"/>
                  </a:moveTo>
                  <a:lnTo>
                    <a:pt x="2166656" y="12700"/>
                  </a:lnTo>
                  <a:lnTo>
                    <a:pt x="2168509" y="25400"/>
                  </a:lnTo>
                  <a:lnTo>
                    <a:pt x="2139819" y="25400"/>
                  </a:lnTo>
                  <a:lnTo>
                    <a:pt x="2146227" y="38100"/>
                  </a:lnTo>
                  <a:lnTo>
                    <a:pt x="2168509" y="38100"/>
                  </a:lnTo>
                  <a:lnTo>
                    <a:pt x="2169691" y="29669"/>
                  </a:lnTo>
                  <a:lnTo>
                    <a:pt x="2169782" y="28575"/>
                  </a:lnTo>
                  <a:lnTo>
                    <a:pt x="2169190" y="25400"/>
                  </a:lnTo>
                  <a:lnTo>
                    <a:pt x="2170331" y="12700"/>
                  </a:lnTo>
                  <a:close/>
                </a:path>
                <a:path w="16372205" h="1841500">
                  <a:moveTo>
                    <a:pt x="2169817" y="28767"/>
                  </a:moveTo>
                  <a:lnTo>
                    <a:pt x="2168509" y="38100"/>
                  </a:lnTo>
                  <a:lnTo>
                    <a:pt x="2171556" y="38100"/>
                  </a:lnTo>
                  <a:lnTo>
                    <a:pt x="2169817" y="28767"/>
                  </a:lnTo>
                  <a:close/>
                </a:path>
                <a:path w="16372205" h="1841500">
                  <a:moveTo>
                    <a:pt x="2197043" y="25400"/>
                  </a:moveTo>
                  <a:lnTo>
                    <a:pt x="2170289" y="25400"/>
                  </a:lnTo>
                  <a:lnTo>
                    <a:pt x="2169844" y="28575"/>
                  </a:lnTo>
                  <a:lnTo>
                    <a:pt x="2169841" y="28892"/>
                  </a:lnTo>
                  <a:lnTo>
                    <a:pt x="2171556" y="38100"/>
                  </a:lnTo>
                  <a:lnTo>
                    <a:pt x="2193252" y="38100"/>
                  </a:lnTo>
                  <a:lnTo>
                    <a:pt x="2197043" y="25400"/>
                  </a:lnTo>
                  <a:close/>
                </a:path>
                <a:path w="16372205" h="1841500">
                  <a:moveTo>
                    <a:pt x="2223879" y="25400"/>
                  </a:moveTo>
                  <a:lnTo>
                    <a:pt x="2197043" y="25400"/>
                  </a:lnTo>
                  <a:lnTo>
                    <a:pt x="2201838" y="38100"/>
                  </a:lnTo>
                  <a:lnTo>
                    <a:pt x="2219157" y="38100"/>
                  </a:lnTo>
                  <a:lnTo>
                    <a:pt x="2223879" y="25400"/>
                  </a:lnTo>
                  <a:close/>
                </a:path>
                <a:path w="16372205" h="1841500">
                  <a:moveTo>
                    <a:pt x="2281092" y="25400"/>
                  </a:moveTo>
                  <a:lnTo>
                    <a:pt x="2231607" y="25400"/>
                  </a:lnTo>
                  <a:lnTo>
                    <a:pt x="2230445" y="38100"/>
                  </a:lnTo>
                  <a:lnTo>
                    <a:pt x="2282328" y="38100"/>
                  </a:lnTo>
                  <a:lnTo>
                    <a:pt x="2281092" y="25400"/>
                  </a:lnTo>
                  <a:close/>
                </a:path>
                <a:path w="16372205" h="1841500">
                  <a:moveTo>
                    <a:pt x="2294474" y="25400"/>
                  </a:moveTo>
                  <a:lnTo>
                    <a:pt x="2281092" y="25400"/>
                  </a:lnTo>
                  <a:lnTo>
                    <a:pt x="2292851" y="38100"/>
                  </a:lnTo>
                  <a:lnTo>
                    <a:pt x="2293626" y="38100"/>
                  </a:lnTo>
                  <a:lnTo>
                    <a:pt x="2294474" y="25400"/>
                  </a:lnTo>
                  <a:close/>
                </a:path>
                <a:path w="16372205" h="1841500">
                  <a:moveTo>
                    <a:pt x="2327028" y="25400"/>
                  </a:moveTo>
                  <a:lnTo>
                    <a:pt x="2300191" y="25400"/>
                  </a:lnTo>
                  <a:lnTo>
                    <a:pt x="2306767" y="38100"/>
                  </a:lnTo>
                  <a:lnTo>
                    <a:pt x="2323468" y="38100"/>
                  </a:lnTo>
                  <a:lnTo>
                    <a:pt x="2327028" y="25400"/>
                  </a:lnTo>
                  <a:close/>
                </a:path>
                <a:path w="16372205" h="1841500">
                  <a:moveTo>
                    <a:pt x="2362210" y="25400"/>
                  </a:moveTo>
                  <a:lnTo>
                    <a:pt x="2327028" y="25400"/>
                  </a:lnTo>
                  <a:lnTo>
                    <a:pt x="2326410" y="38100"/>
                  </a:lnTo>
                  <a:lnTo>
                    <a:pt x="2352619" y="38100"/>
                  </a:lnTo>
                  <a:lnTo>
                    <a:pt x="2362210" y="25400"/>
                  </a:lnTo>
                  <a:close/>
                </a:path>
                <a:path w="16372205" h="1841500">
                  <a:moveTo>
                    <a:pt x="2380063" y="12700"/>
                  </a:moveTo>
                  <a:lnTo>
                    <a:pt x="2335918" y="12700"/>
                  </a:lnTo>
                  <a:lnTo>
                    <a:pt x="2329960" y="25400"/>
                  </a:lnTo>
                  <a:lnTo>
                    <a:pt x="2368158" y="25400"/>
                  </a:lnTo>
                  <a:lnTo>
                    <a:pt x="2368702" y="38100"/>
                  </a:lnTo>
                  <a:lnTo>
                    <a:pt x="2378903" y="38100"/>
                  </a:lnTo>
                  <a:lnTo>
                    <a:pt x="2378617" y="25400"/>
                  </a:lnTo>
                  <a:lnTo>
                    <a:pt x="2380267" y="16884"/>
                  </a:lnTo>
                  <a:lnTo>
                    <a:pt x="2380063" y="12700"/>
                  </a:lnTo>
                  <a:close/>
                </a:path>
                <a:path w="16372205" h="1841500">
                  <a:moveTo>
                    <a:pt x="2380269" y="16927"/>
                  </a:moveTo>
                  <a:lnTo>
                    <a:pt x="2378617" y="25400"/>
                  </a:lnTo>
                  <a:lnTo>
                    <a:pt x="2378903" y="38100"/>
                  </a:lnTo>
                  <a:lnTo>
                    <a:pt x="2379445" y="38100"/>
                  </a:lnTo>
                  <a:lnTo>
                    <a:pt x="2380681" y="25400"/>
                  </a:lnTo>
                  <a:lnTo>
                    <a:pt x="2380269" y="16927"/>
                  </a:lnTo>
                  <a:close/>
                </a:path>
                <a:path w="16372205" h="1841500">
                  <a:moveTo>
                    <a:pt x="2458940" y="12700"/>
                  </a:moveTo>
                  <a:lnTo>
                    <a:pt x="2381093" y="12700"/>
                  </a:lnTo>
                  <a:lnTo>
                    <a:pt x="2380271" y="16968"/>
                  </a:lnTo>
                  <a:lnTo>
                    <a:pt x="2380681" y="25400"/>
                  </a:lnTo>
                  <a:lnTo>
                    <a:pt x="2379445" y="38100"/>
                  </a:lnTo>
                  <a:lnTo>
                    <a:pt x="2419727" y="38100"/>
                  </a:lnTo>
                  <a:lnTo>
                    <a:pt x="2422093" y="25400"/>
                  </a:lnTo>
                  <a:lnTo>
                    <a:pt x="2449098" y="25400"/>
                  </a:lnTo>
                  <a:lnTo>
                    <a:pt x="2458940" y="12700"/>
                  </a:lnTo>
                  <a:close/>
                </a:path>
                <a:path w="16372205" h="1841500">
                  <a:moveTo>
                    <a:pt x="2457338" y="25400"/>
                  </a:moveTo>
                  <a:lnTo>
                    <a:pt x="2431475" y="25400"/>
                  </a:lnTo>
                  <a:lnTo>
                    <a:pt x="2435601" y="38100"/>
                  </a:lnTo>
                  <a:lnTo>
                    <a:pt x="2453831" y="38100"/>
                  </a:lnTo>
                  <a:lnTo>
                    <a:pt x="2457338" y="25400"/>
                  </a:lnTo>
                  <a:close/>
                </a:path>
                <a:path w="16372205" h="1841500">
                  <a:moveTo>
                    <a:pt x="2525546" y="25400"/>
                  </a:moveTo>
                  <a:lnTo>
                    <a:pt x="2460846" y="25400"/>
                  </a:lnTo>
                  <a:lnTo>
                    <a:pt x="2464280" y="38100"/>
                  </a:lnTo>
                  <a:lnTo>
                    <a:pt x="2525776" y="38100"/>
                  </a:lnTo>
                  <a:lnTo>
                    <a:pt x="2525546" y="25400"/>
                  </a:lnTo>
                  <a:close/>
                </a:path>
                <a:path w="16372205" h="1841500">
                  <a:moveTo>
                    <a:pt x="2553775" y="25400"/>
                  </a:moveTo>
                  <a:lnTo>
                    <a:pt x="2526760" y="25400"/>
                  </a:lnTo>
                  <a:lnTo>
                    <a:pt x="2527912" y="38100"/>
                  </a:lnTo>
                  <a:lnTo>
                    <a:pt x="2552016" y="38100"/>
                  </a:lnTo>
                  <a:lnTo>
                    <a:pt x="2553775" y="25400"/>
                  </a:lnTo>
                  <a:close/>
                </a:path>
                <a:path w="16372205" h="1841500">
                  <a:moveTo>
                    <a:pt x="2593753" y="12700"/>
                  </a:moveTo>
                  <a:lnTo>
                    <a:pt x="2590078" y="12700"/>
                  </a:lnTo>
                  <a:lnTo>
                    <a:pt x="2591931" y="25400"/>
                  </a:lnTo>
                  <a:lnTo>
                    <a:pt x="2563230" y="25400"/>
                  </a:lnTo>
                  <a:lnTo>
                    <a:pt x="2569639" y="38100"/>
                  </a:lnTo>
                  <a:lnTo>
                    <a:pt x="2591931" y="38100"/>
                  </a:lnTo>
                  <a:lnTo>
                    <a:pt x="2593113" y="29669"/>
                  </a:lnTo>
                  <a:lnTo>
                    <a:pt x="2593193" y="28575"/>
                  </a:lnTo>
                  <a:lnTo>
                    <a:pt x="2592601" y="25400"/>
                  </a:lnTo>
                  <a:lnTo>
                    <a:pt x="2593753" y="12700"/>
                  </a:lnTo>
                  <a:close/>
                </a:path>
                <a:path w="16372205" h="1841500">
                  <a:moveTo>
                    <a:pt x="2593235" y="28799"/>
                  </a:moveTo>
                  <a:lnTo>
                    <a:pt x="2591931" y="38100"/>
                  </a:lnTo>
                  <a:lnTo>
                    <a:pt x="2594968" y="38100"/>
                  </a:lnTo>
                  <a:lnTo>
                    <a:pt x="2593235" y="28799"/>
                  </a:lnTo>
                  <a:close/>
                </a:path>
                <a:path w="16372205" h="1841500">
                  <a:moveTo>
                    <a:pt x="2620464" y="25400"/>
                  </a:moveTo>
                  <a:lnTo>
                    <a:pt x="2593711" y="25400"/>
                  </a:lnTo>
                  <a:lnTo>
                    <a:pt x="2593266" y="28575"/>
                  </a:lnTo>
                  <a:lnTo>
                    <a:pt x="2593252" y="28892"/>
                  </a:lnTo>
                  <a:lnTo>
                    <a:pt x="2594968" y="38100"/>
                  </a:lnTo>
                  <a:lnTo>
                    <a:pt x="2616674" y="38100"/>
                  </a:lnTo>
                  <a:lnTo>
                    <a:pt x="2620464" y="25400"/>
                  </a:lnTo>
                  <a:close/>
                </a:path>
                <a:path w="16372205" h="1841500">
                  <a:moveTo>
                    <a:pt x="2647291" y="25400"/>
                  </a:moveTo>
                  <a:lnTo>
                    <a:pt x="2620464" y="25400"/>
                  </a:lnTo>
                  <a:lnTo>
                    <a:pt x="2625260" y="38100"/>
                  </a:lnTo>
                  <a:lnTo>
                    <a:pt x="2642579" y="38100"/>
                  </a:lnTo>
                  <a:lnTo>
                    <a:pt x="2647291" y="25400"/>
                  </a:lnTo>
                  <a:close/>
                </a:path>
                <a:path w="16372205" h="1841500">
                  <a:moveTo>
                    <a:pt x="2704514" y="25400"/>
                  </a:moveTo>
                  <a:lnTo>
                    <a:pt x="2655029" y="25400"/>
                  </a:lnTo>
                  <a:lnTo>
                    <a:pt x="2653866" y="38100"/>
                  </a:lnTo>
                  <a:lnTo>
                    <a:pt x="2705750" y="38100"/>
                  </a:lnTo>
                  <a:lnTo>
                    <a:pt x="2704514" y="25400"/>
                  </a:lnTo>
                  <a:close/>
                </a:path>
                <a:path w="16372205" h="1841500">
                  <a:moveTo>
                    <a:pt x="2717885" y="25400"/>
                  </a:moveTo>
                  <a:lnTo>
                    <a:pt x="2704514" y="25400"/>
                  </a:lnTo>
                  <a:lnTo>
                    <a:pt x="2716262" y="38100"/>
                  </a:lnTo>
                  <a:lnTo>
                    <a:pt x="2717037" y="38100"/>
                  </a:lnTo>
                  <a:lnTo>
                    <a:pt x="2717885" y="25400"/>
                  </a:lnTo>
                  <a:close/>
                </a:path>
                <a:path w="16372205" h="1841500">
                  <a:moveTo>
                    <a:pt x="2750439" y="25400"/>
                  </a:moveTo>
                  <a:lnTo>
                    <a:pt x="2723613" y="25400"/>
                  </a:lnTo>
                  <a:lnTo>
                    <a:pt x="2730178" y="38100"/>
                  </a:lnTo>
                  <a:lnTo>
                    <a:pt x="2746879" y="38100"/>
                  </a:lnTo>
                  <a:lnTo>
                    <a:pt x="2750439" y="25400"/>
                  </a:lnTo>
                  <a:close/>
                </a:path>
                <a:path w="16372205" h="1841500">
                  <a:moveTo>
                    <a:pt x="2785621" y="25400"/>
                  </a:moveTo>
                  <a:lnTo>
                    <a:pt x="2750439" y="25400"/>
                  </a:lnTo>
                  <a:lnTo>
                    <a:pt x="2749822" y="38100"/>
                  </a:lnTo>
                  <a:lnTo>
                    <a:pt x="2776030" y="38100"/>
                  </a:lnTo>
                  <a:lnTo>
                    <a:pt x="2785621" y="25400"/>
                  </a:lnTo>
                  <a:close/>
                </a:path>
                <a:path w="16372205" h="1841500">
                  <a:moveTo>
                    <a:pt x="2803485" y="12700"/>
                  </a:moveTo>
                  <a:lnTo>
                    <a:pt x="2759329" y="12700"/>
                  </a:lnTo>
                  <a:lnTo>
                    <a:pt x="2753382" y="25400"/>
                  </a:lnTo>
                  <a:lnTo>
                    <a:pt x="2791579" y="25400"/>
                  </a:lnTo>
                  <a:lnTo>
                    <a:pt x="2792113" y="38100"/>
                  </a:lnTo>
                  <a:lnTo>
                    <a:pt x="2802320" y="38100"/>
                  </a:lnTo>
                  <a:lnTo>
                    <a:pt x="2802036" y="25400"/>
                  </a:lnTo>
                  <a:lnTo>
                    <a:pt x="2803688" y="16884"/>
                  </a:lnTo>
                  <a:lnTo>
                    <a:pt x="2803485" y="12700"/>
                  </a:lnTo>
                  <a:close/>
                </a:path>
                <a:path w="16372205" h="1841500">
                  <a:moveTo>
                    <a:pt x="2803690" y="16911"/>
                  </a:moveTo>
                  <a:lnTo>
                    <a:pt x="2802036" y="25400"/>
                  </a:lnTo>
                  <a:lnTo>
                    <a:pt x="2802320" y="38100"/>
                  </a:lnTo>
                  <a:lnTo>
                    <a:pt x="2802867" y="38100"/>
                  </a:lnTo>
                  <a:lnTo>
                    <a:pt x="2804103" y="25400"/>
                  </a:lnTo>
                  <a:lnTo>
                    <a:pt x="2803690" y="16911"/>
                  </a:lnTo>
                  <a:close/>
                </a:path>
                <a:path w="16372205" h="1841500">
                  <a:moveTo>
                    <a:pt x="2882362" y="12700"/>
                  </a:moveTo>
                  <a:lnTo>
                    <a:pt x="2804510" y="12700"/>
                  </a:lnTo>
                  <a:lnTo>
                    <a:pt x="2803695" y="16884"/>
                  </a:lnTo>
                  <a:lnTo>
                    <a:pt x="2804103" y="25400"/>
                  </a:lnTo>
                  <a:lnTo>
                    <a:pt x="2802867" y="38100"/>
                  </a:lnTo>
                  <a:lnTo>
                    <a:pt x="2843149" y="38100"/>
                  </a:lnTo>
                  <a:lnTo>
                    <a:pt x="2845515" y="25400"/>
                  </a:lnTo>
                  <a:lnTo>
                    <a:pt x="2872519" y="25400"/>
                  </a:lnTo>
                  <a:lnTo>
                    <a:pt x="2882362" y="12700"/>
                  </a:lnTo>
                  <a:close/>
                </a:path>
                <a:path w="16372205" h="1841500">
                  <a:moveTo>
                    <a:pt x="2880760" y="25400"/>
                  </a:moveTo>
                  <a:lnTo>
                    <a:pt x="2854897" y="25400"/>
                  </a:lnTo>
                  <a:lnTo>
                    <a:pt x="2859012" y="38100"/>
                  </a:lnTo>
                  <a:lnTo>
                    <a:pt x="2877252" y="38100"/>
                  </a:lnTo>
                  <a:lnTo>
                    <a:pt x="2880760" y="25400"/>
                  </a:lnTo>
                  <a:close/>
                </a:path>
                <a:path w="16372205" h="1841500">
                  <a:moveTo>
                    <a:pt x="2948957" y="25400"/>
                  </a:moveTo>
                  <a:lnTo>
                    <a:pt x="2884268" y="25400"/>
                  </a:lnTo>
                  <a:lnTo>
                    <a:pt x="2887702" y="38100"/>
                  </a:lnTo>
                  <a:lnTo>
                    <a:pt x="2949187" y="38100"/>
                  </a:lnTo>
                  <a:lnTo>
                    <a:pt x="2948957" y="25400"/>
                  </a:lnTo>
                  <a:close/>
                </a:path>
                <a:path w="16372205" h="1841500">
                  <a:moveTo>
                    <a:pt x="2977186" y="25400"/>
                  </a:moveTo>
                  <a:lnTo>
                    <a:pt x="2950182" y="25400"/>
                  </a:lnTo>
                  <a:lnTo>
                    <a:pt x="2951323" y="38100"/>
                  </a:lnTo>
                  <a:lnTo>
                    <a:pt x="2975438" y="38100"/>
                  </a:lnTo>
                  <a:lnTo>
                    <a:pt x="2977186" y="25400"/>
                  </a:lnTo>
                  <a:close/>
                </a:path>
                <a:path w="16372205" h="1841500">
                  <a:moveTo>
                    <a:pt x="3009887" y="12700"/>
                  </a:moveTo>
                  <a:lnTo>
                    <a:pt x="2886472" y="12700"/>
                  </a:lnTo>
                  <a:lnTo>
                    <a:pt x="2886466" y="25400"/>
                  </a:lnTo>
                  <a:lnTo>
                    <a:pt x="2986652" y="25400"/>
                  </a:lnTo>
                  <a:lnTo>
                    <a:pt x="2993060" y="38100"/>
                  </a:lnTo>
                  <a:lnTo>
                    <a:pt x="3018389" y="38100"/>
                  </a:lnTo>
                  <a:lnTo>
                    <a:pt x="3017691" y="34391"/>
                  </a:lnTo>
                  <a:lnTo>
                    <a:pt x="3013332" y="25400"/>
                  </a:lnTo>
                  <a:lnTo>
                    <a:pt x="3009887" y="12700"/>
                  </a:lnTo>
                  <a:close/>
                </a:path>
                <a:path w="16372205" h="1841500">
                  <a:moveTo>
                    <a:pt x="3093968" y="12700"/>
                  </a:moveTo>
                  <a:lnTo>
                    <a:pt x="3017164" y="12700"/>
                  </a:lnTo>
                  <a:lnTo>
                    <a:pt x="3016023" y="25400"/>
                  </a:lnTo>
                  <a:lnTo>
                    <a:pt x="3017703" y="34416"/>
                  </a:lnTo>
                  <a:lnTo>
                    <a:pt x="3019489" y="38100"/>
                  </a:lnTo>
                  <a:lnTo>
                    <a:pt x="3055718" y="38100"/>
                  </a:lnTo>
                  <a:lnTo>
                    <a:pt x="3061885" y="25400"/>
                  </a:lnTo>
                  <a:lnTo>
                    <a:pt x="3088188" y="25400"/>
                  </a:lnTo>
                  <a:lnTo>
                    <a:pt x="3093968" y="12700"/>
                  </a:lnTo>
                  <a:close/>
                </a:path>
                <a:path w="16372205" h="1841500">
                  <a:moveTo>
                    <a:pt x="3077257" y="25400"/>
                  </a:moveTo>
                  <a:lnTo>
                    <a:pt x="3061885" y="25400"/>
                  </a:lnTo>
                  <a:lnTo>
                    <a:pt x="3057435" y="38100"/>
                  </a:lnTo>
                  <a:lnTo>
                    <a:pt x="3073278" y="38100"/>
                  </a:lnTo>
                  <a:lnTo>
                    <a:pt x="3077257" y="25400"/>
                  </a:lnTo>
                  <a:close/>
                </a:path>
                <a:path w="16372205" h="1841500">
                  <a:moveTo>
                    <a:pt x="3094439" y="25400"/>
                  </a:moveTo>
                  <a:lnTo>
                    <a:pt x="3077257" y="25400"/>
                  </a:lnTo>
                  <a:lnTo>
                    <a:pt x="3078670" y="38100"/>
                  </a:lnTo>
                  <a:lnTo>
                    <a:pt x="3094125" y="38100"/>
                  </a:lnTo>
                  <a:lnTo>
                    <a:pt x="3094439" y="25400"/>
                  </a:lnTo>
                  <a:close/>
                </a:path>
                <a:path w="16372205" h="1841500">
                  <a:moveTo>
                    <a:pt x="3151495" y="25400"/>
                  </a:moveTo>
                  <a:lnTo>
                    <a:pt x="3101926" y="25400"/>
                  </a:lnTo>
                  <a:lnTo>
                    <a:pt x="3099895" y="38100"/>
                  </a:lnTo>
                  <a:lnTo>
                    <a:pt x="3146343" y="38100"/>
                  </a:lnTo>
                  <a:lnTo>
                    <a:pt x="3151495" y="25400"/>
                  </a:lnTo>
                  <a:close/>
                </a:path>
                <a:path w="16372205" h="1841500">
                  <a:moveTo>
                    <a:pt x="3184363" y="25400"/>
                  </a:moveTo>
                  <a:lnTo>
                    <a:pt x="3151495" y="25400"/>
                  </a:lnTo>
                  <a:lnTo>
                    <a:pt x="3152123" y="38100"/>
                  </a:lnTo>
                  <a:lnTo>
                    <a:pt x="3180929" y="38100"/>
                  </a:lnTo>
                  <a:lnTo>
                    <a:pt x="3184363" y="25400"/>
                  </a:lnTo>
                  <a:close/>
                </a:path>
                <a:path w="16372205" h="1841500">
                  <a:moveTo>
                    <a:pt x="3213095" y="25400"/>
                  </a:moveTo>
                  <a:lnTo>
                    <a:pt x="3187724" y="25400"/>
                  </a:lnTo>
                  <a:lnTo>
                    <a:pt x="3192876" y="38100"/>
                  </a:lnTo>
                  <a:lnTo>
                    <a:pt x="3211682" y="38100"/>
                  </a:lnTo>
                  <a:lnTo>
                    <a:pt x="3213095" y="25400"/>
                  </a:lnTo>
                  <a:close/>
                </a:path>
                <a:path w="16372205" h="1841500">
                  <a:moveTo>
                    <a:pt x="3225032" y="12700"/>
                  </a:moveTo>
                  <a:lnTo>
                    <a:pt x="3223629" y="12700"/>
                  </a:lnTo>
                  <a:lnTo>
                    <a:pt x="3215430" y="25400"/>
                  </a:lnTo>
                  <a:lnTo>
                    <a:pt x="3214813" y="25400"/>
                  </a:lnTo>
                  <a:lnTo>
                    <a:pt x="3217849" y="38100"/>
                  </a:lnTo>
                  <a:lnTo>
                    <a:pt x="3227053" y="38100"/>
                  </a:lnTo>
                  <a:lnTo>
                    <a:pt x="3227715" y="33374"/>
                  </a:lnTo>
                  <a:lnTo>
                    <a:pt x="3227700" y="33079"/>
                  </a:lnTo>
                  <a:lnTo>
                    <a:pt x="3226048" y="25400"/>
                  </a:lnTo>
                  <a:lnTo>
                    <a:pt x="3225032" y="12700"/>
                  </a:lnTo>
                  <a:close/>
                </a:path>
                <a:path w="16372205" h="1841500">
                  <a:moveTo>
                    <a:pt x="3227735" y="33238"/>
                  </a:moveTo>
                  <a:lnTo>
                    <a:pt x="3227053" y="38100"/>
                  </a:lnTo>
                  <a:lnTo>
                    <a:pt x="3228781" y="38100"/>
                  </a:lnTo>
                  <a:lnTo>
                    <a:pt x="3227735" y="33238"/>
                  </a:lnTo>
                  <a:close/>
                </a:path>
                <a:path w="16372205" h="1841500">
                  <a:moveTo>
                    <a:pt x="3255586" y="25400"/>
                  </a:moveTo>
                  <a:lnTo>
                    <a:pt x="3228833" y="25400"/>
                  </a:lnTo>
                  <a:lnTo>
                    <a:pt x="3227757" y="33079"/>
                  </a:lnTo>
                  <a:lnTo>
                    <a:pt x="3227764" y="33374"/>
                  </a:lnTo>
                  <a:lnTo>
                    <a:pt x="3228781" y="38100"/>
                  </a:lnTo>
                  <a:lnTo>
                    <a:pt x="3251796" y="38100"/>
                  </a:lnTo>
                  <a:lnTo>
                    <a:pt x="3255586" y="25400"/>
                  </a:lnTo>
                  <a:close/>
                </a:path>
                <a:path w="16372205" h="1841500">
                  <a:moveTo>
                    <a:pt x="3282423" y="25400"/>
                  </a:moveTo>
                  <a:lnTo>
                    <a:pt x="3255586" y="25400"/>
                  </a:lnTo>
                  <a:lnTo>
                    <a:pt x="3260382" y="38100"/>
                  </a:lnTo>
                  <a:lnTo>
                    <a:pt x="3277701" y="38100"/>
                  </a:lnTo>
                  <a:lnTo>
                    <a:pt x="3282423" y="25400"/>
                  </a:lnTo>
                  <a:close/>
                </a:path>
                <a:path w="16372205" h="1841500">
                  <a:moveTo>
                    <a:pt x="3339636" y="25400"/>
                  </a:moveTo>
                  <a:lnTo>
                    <a:pt x="3290151" y="25400"/>
                  </a:lnTo>
                  <a:lnTo>
                    <a:pt x="3288988" y="38100"/>
                  </a:lnTo>
                  <a:lnTo>
                    <a:pt x="3340872" y="38100"/>
                  </a:lnTo>
                  <a:lnTo>
                    <a:pt x="3339636" y="25400"/>
                  </a:lnTo>
                  <a:close/>
                </a:path>
                <a:path w="16372205" h="1841500">
                  <a:moveTo>
                    <a:pt x="3353018" y="25400"/>
                  </a:moveTo>
                  <a:lnTo>
                    <a:pt x="3339636" y="25400"/>
                  </a:lnTo>
                  <a:lnTo>
                    <a:pt x="3351395" y="38100"/>
                  </a:lnTo>
                  <a:lnTo>
                    <a:pt x="3352159" y="38100"/>
                  </a:lnTo>
                  <a:lnTo>
                    <a:pt x="3353018" y="25400"/>
                  </a:lnTo>
                  <a:close/>
                </a:path>
                <a:path w="16372205" h="1841500">
                  <a:moveTo>
                    <a:pt x="3385572" y="25400"/>
                  </a:moveTo>
                  <a:lnTo>
                    <a:pt x="3358735" y="25400"/>
                  </a:lnTo>
                  <a:lnTo>
                    <a:pt x="3365311" y="38100"/>
                  </a:lnTo>
                  <a:lnTo>
                    <a:pt x="3382012" y="38100"/>
                  </a:lnTo>
                  <a:lnTo>
                    <a:pt x="3385572" y="25400"/>
                  </a:lnTo>
                  <a:close/>
                </a:path>
                <a:path w="16372205" h="1841500">
                  <a:moveTo>
                    <a:pt x="3420744" y="25400"/>
                  </a:moveTo>
                  <a:lnTo>
                    <a:pt x="3385572" y="25400"/>
                  </a:lnTo>
                  <a:lnTo>
                    <a:pt x="3384944" y="38100"/>
                  </a:lnTo>
                  <a:lnTo>
                    <a:pt x="3411163" y="38100"/>
                  </a:lnTo>
                  <a:lnTo>
                    <a:pt x="3420744" y="25400"/>
                  </a:lnTo>
                  <a:close/>
                </a:path>
                <a:path w="16372205" h="1841500">
                  <a:moveTo>
                    <a:pt x="3438607" y="12700"/>
                  </a:moveTo>
                  <a:lnTo>
                    <a:pt x="3394462" y="12700"/>
                  </a:lnTo>
                  <a:lnTo>
                    <a:pt x="3388504" y="25400"/>
                  </a:lnTo>
                  <a:lnTo>
                    <a:pt x="3426701" y="25400"/>
                  </a:lnTo>
                  <a:lnTo>
                    <a:pt x="3427246" y="38100"/>
                  </a:lnTo>
                  <a:lnTo>
                    <a:pt x="3437447" y="38100"/>
                  </a:lnTo>
                  <a:lnTo>
                    <a:pt x="3437161" y="25400"/>
                  </a:lnTo>
                  <a:lnTo>
                    <a:pt x="3438810" y="16884"/>
                  </a:lnTo>
                  <a:lnTo>
                    <a:pt x="3438607" y="12700"/>
                  </a:lnTo>
                  <a:close/>
                </a:path>
                <a:path w="16372205" h="1841500">
                  <a:moveTo>
                    <a:pt x="3438812" y="16927"/>
                  </a:moveTo>
                  <a:lnTo>
                    <a:pt x="3437161" y="25400"/>
                  </a:lnTo>
                  <a:lnTo>
                    <a:pt x="3437447" y="38100"/>
                  </a:lnTo>
                  <a:lnTo>
                    <a:pt x="3437989" y="38100"/>
                  </a:lnTo>
                  <a:lnTo>
                    <a:pt x="3439225" y="25400"/>
                  </a:lnTo>
                  <a:lnTo>
                    <a:pt x="3438812" y="16927"/>
                  </a:lnTo>
                  <a:close/>
                </a:path>
                <a:path w="16372205" h="1841500">
                  <a:moveTo>
                    <a:pt x="3517484" y="12700"/>
                  </a:moveTo>
                  <a:lnTo>
                    <a:pt x="3439637" y="12700"/>
                  </a:lnTo>
                  <a:lnTo>
                    <a:pt x="3438814" y="16968"/>
                  </a:lnTo>
                  <a:lnTo>
                    <a:pt x="3439225" y="25400"/>
                  </a:lnTo>
                  <a:lnTo>
                    <a:pt x="3437989" y="38100"/>
                  </a:lnTo>
                  <a:lnTo>
                    <a:pt x="3478271" y="38100"/>
                  </a:lnTo>
                  <a:lnTo>
                    <a:pt x="3480637" y="25400"/>
                  </a:lnTo>
                  <a:lnTo>
                    <a:pt x="3507641" y="25400"/>
                  </a:lnTo>
                  <a:lnTo>
                    <a:pt x="3517484" y="12700"/>
                  </a:lnTo>
                  <a:close/>
                </a:path>
                <a:path w="16372205" h="1841500">
                  <a:moveTo>
                    <a:pt x="3515882" y="25400"/>
                  </a:moveTo>
                  <a:lnTo>
                    <a:pt x="3490019" y="25400"/>
                  </a:lnTo>
                  <a:lnTo>
                    <a:pt x="3494144" y="38100"/>
                  </a:lnTo>
                  <a:lnTo>
                    <a:pt x="3512374" y="38100"/>
                  </a:lnTo>
                  <a:lnTo>
                    <a:pt x="3515882" y="25400"/>
                  </a:lnTo>
                  <a:close/>
                </a:path>
                <a:path w="16372205" h="1841500">
                  <a:moveTo>
                    <a:pt x="3584089" y="25400"/>
                  </a:moveTo>
                  <a:lnTo>
                    <a:pt x="3519390" y="25400"/>
                  </a:lnTo>
                  <a:lnTo>
                    <a:pt x="3522824" y="38100"/>
                  </a:lnTo>
                  <a:lnTo>
                    <a:pt x="3584320" y="38100"/>
                  </a:lnTo>
                  <a:lnTo>
                    <a:pt x="3584089" y="25400"/>
                  </a:lnTo>
                  <a:close/>
                </a:path>
                <a:path w="16372205" h="1841500">
                  <a:moveTo>
                    <a:pt x="3612319" y="25400"/>
                  </a:moveTo>
                  <a:lnTo>
                    <a:pt x="3585304" y="25400"/>
                  </a:lnTo>
                  <a:lnTo>
                    <a:pt x="3586456" y="38100"/>
                  </a:lnTo>
                  <a:lnTo>
                    <a:pt x="3610560" y="38100"/>
                  </a:lnTo>
                  <a:lnTo>
                    <a:pt x="3612319" y="25400"/>
                  </a:lnTo>
                  <a:close/>
                </a:path>
                <a:path w="16372205" h="1841500">
                  <a:moveTo>
                    <a:pt x="3652297" y="12700"/>
                  </a:moveTo>
                  <a:lnTo>
                    <a:pt x="3648621" y="12700"/>
                  </a:lnTo>
                  <a:lnTo>
                    <a:pt x="3650475" y="25400"/>
                  </a:lnTo>
                  <a:lnTo>
                    <a:pt x="3621774" y="25400"/>
                  </a:lnTo>
                  <a:lnTo>
                    <a:pt x="3628182" y="38100"/>
                  </a:lnTo>
                  <a:lnTo>
                    <a:pt x="3650475" y="38100"/>
                  </a:lnTo>
                  <a:lnTo>
                    <a:pt x="3651656" y="29669"/>
                  </a:lnTo>
                  <a:lnTo>
                    <a:pt x="3651736" y="28575"/>
                  </a:lnTo>
                  <a:lnTo>
                    <a:pt x="3651145" y="25400"/>
                  </a:lnTo>
                  <a:lnTo>
                    <a:pt x="3652297" y="12700"/>
                  </a:lnTo>
                  <a:close/>
                </a:path>
                <a:path w="16372205" h="1841500">
                  <a:moveTo>
                    <a:pt x="3651778" y="28799"/>
                  </a:moveTo>
                  <a:lnTo>
                    <a:pt x="3650475" y="38100"/>
                  </a:lnTo>
                  <a:lnTo>
                    <a:pt x="3653511" y="38100"/>
                  </a:lnTo>
                  <a:lnTo>
                    <a:pt x="3651778" y="28799"/>
                  </a:lnTo>
                  <a:close/>
                </a:path>
                <a:path w="16372205" h="1841500">
                  <a:moveTo>
                    <a:pt x="3679008" y="25400"/>
                  </a:moveTo>
                  <a:lnTo>
                    <a:pt x="3652255" y="25400"/>
                  </a:lnTo>
                  <a:lnTo>
                    <a:pt x="3651810" y="28575"/>
                  </a:lnTo>
                  <a:lnTo>
                    <a:pt x="3651796" y="28892"/>
                  </a:lnTo>
                  <a:lnTo>
                    <a:pt x="3653511" y="38100"/>
                  </a:lnTo>
                  <a:lnTo>
                    <a:pt x="3675217" y="38100"/>
                  </a:lnTo>
                  <a:lnTo>
                    <a:pt x="3679008" y="25400"/>
                  </a:lnTo>
                  <a:close/>
                </a:path>
                <a:path w="16372205" h="1841500">
                  <a:moveTo>
                    <a:pt x="3705834" y="25400"/>
                  </a:moveTo>
                  <a:lnTo>
                    <a:pt x="3679008" y="25400"/>
                  </a:lnTo>
                  <a:lnTo>
                    <a:pt x="3683804" y="38100"/>
                  </a:lnTo>
                  <a:lnTo>
                    <a:pt x="3701122" y="38100"/>
                  </a:lnTo>
                  <a:lnTo>
                    <a:pt x="3705834" y="25400"/>
                  </a:lnTo>
                  <a:close/>
                </a:path>
                <a:path w="16372205" h="1841500">
                  <a:moveTo>
                    <a:pt x="3763058" y="25400"/>
                  </a:moveTo>
                  <a:lnTo>
                    <a:pt x="3713572" y="25400"/>
                  </a:lnTo>
                  <a:lnTo>
                    <a:pt x="3712410" y="38100"/>
                  </a:lnTo>
                  <a:lnTo>
                    <a:pt x="3764293" y="38100"/>
                  </a:lnTo>
                  <a:lnTo>
                    <a:pt x="3763058" y="25400"/>
                  </a:lnTo>
                  <a:close/>
                </a:path>
                <a:path w="16372205" h="1841500">
                  <a:moveTo>
                    <a:pt x="3776429" y="25400"/>
                  </a:moveTo>
                  <a:lnTo>
                    <a:pt x="3763058" y="25400"/>
                  </a:lnTo>
                  <a:lnTo>
                    <a:pt x="3774806" y="38100"/>
                  </a:lnTo>
                  <a:lnTo>
                    <a:pt x="3775581" y="38100"/>
                  </a:lnTo>
                  <a:lnTo>
                    <a:pt x="3776429" y="25400"/>
                  </a:lnTo>
                  <a:close/>
                </a:path>
                <a:path w="16372205" h="1841500">
                  <a:moveTo>
                    <a:pt x="3808983" y="25400"/>
                  </a:moveTo>
                  <a:lnTo>
                    <a:pt x="3782157" y="25400"/>
                  </a:lnTo>
                  <a:lnTo>
                    <a:pt x="3788722" y="38100"/>
                  </a:lnTo>
                  <a:lnTo>
                    <a:pt x="3805423" y="38100"/>
                  </a:lnTo>
                  <a:lnTo>
                    <a:pt x="3808983" y="25400"/>
                  </a:lnTo>
                  <a:close/>
                </a:path>
                <a:path w="16372205" h="1841500">
                  <a:moveTo>
                    <a:pt x="3844165" y="25400"/>
                  </a:moveTo>
                  <a:lnTo>
                    <a:pt x="3808983" y="25400"/>
                  </a:lnTo>
                  <a:lnTo>
                    <a:pt x="3808365" y="38100"/>
                  </a:lnTo>
                  <a:lnTo>
                    <a:pt x="3834574" y="38100"/>
                  </a:lnTo>
                  <a:lnTo>
                    <a:pt x="3844165" y="25400"/>
                  </a:lnTo>
                  <a:close/>
                </a:path>
                <a:path w="16372205" h="1841500">
                  <a:moveTo>
                    <a:pt x="3862029" y="12700"/>
                  </a:moveTo>
                  <a:lnTo>
                    <a:pt x="3856730" y="12700"/>
                  </a:lnTo>
                  <a:lnTo>
                    <a:pt x="3860165" y="25400"/>
                  </a:lnTo>
                  <a:lnTo>
                    <a:pt x="3850123" y="25400"/>
                  </a:lnTo>
                  <a:lnTo>
                    <a:pt x="3850657" y="38100"/>
                  </a:lnTo>
                  <a:lnTo>
                    <a:pt x="3861411" y="38100"/>
                  </a:lnTo>
                  <a:lnTo>
                    <a:pt x="3862646" y="25400"/>
                  </a:lnTo>
                  <a:lnTo>
                    <a:pt x="3862029" y="12700"/>
                  </a:lnTo>
                  <a:close/>
                </a:path>
                <a:path w="16372205" h="1841500">
                  <a:moveTo>
                    <a:pt x="3908718" y="25400"/>
                  </a:moveTo>
                  <a:lnTo>
                    <a:pt x="3863201" y="25400"/>
                  </a:lnTo>
                  <a:lnTo>
                    <a:pt x="3866332" y="38100"/>
                  </a:lnTo>
                  <a:lnTo>
                    <a:pt x="3902551" y="38100"/>
                  </a:lnTo>
                  <a:lnTo>
                    <a:pt x="3908718" y="25400"/>
                  </a:lnTo>
                  <a:close/>
                </a:path>
                <a:path w="16372205" h="1841500">
                  <a:moveTo>
                    <a:pt x="3924100" y="25400"/>
                  </a:moveTo>
                  <a:lnTo>
                    <a:pt x="3908718" y="25400"/>
                  </a:lnTo>
                  <a:lnTo>
                    <a:pt x="3904268" y="38100"/>
                  </a:lnTo>
                  <a:lnTo>
                    <a:pt x="3920111" y="38100"/>
                  </a:lnTo>
                  <a:lnTo>
                    <a:pt x="3924100" y="25400"/>
                  </a:lnTo>
                  <a:close/>
                </a:path>
                <a:path w="16372205" h="1841500">
                  <a:moveTo>
                    <a:pt x="3941272" y="25400"/>
                  </a:moveTo>
                  <a:lnTo>
                    <a:pt x="3924100" y="25400"/>
                  </a:lnTo>
                  <a:lnTo>
                    <a:pt x="3925503" y="38100"/>
                  </a:lnTo>
                  <a:lnTo>
                    <a:pt x="3940958" y="38100"/>
                  </a:lnTo>
                  <a:lnTo>
                    <a:pt x="3941272" y="25400"/>
                  </a:lnTo>
                  <a:close/>
                </a:path>
                <a:path w="16372205" h="1841500">
                  <a:moveTo>
                    <a:pt x="3998338" y="25400"/>
                  </a:moveTo>
                  <a:lnTo>
                    <a:pt x="3948759" y="25400"/>
                  </a:lnTo>
                  <a:lnTo>
                    <a:pt x="3946738" y="38100"/>
                  </a:lnTo>
                  <a:lnTo>
                    <a:pt x="3993187" y="38100"/>
                  </a:lnTo>
                  <a:lnTo>
                    <a:pt x="3998338" y="25400"/>
                  </a:lnTo>
                  <a:close/>
                </a:path>
                <a:path w="16372205" h="1841500">
                  <a:moveTo>
                    <a:pt x="4031196" y="25400"/>
                  </a:moveTo>
                  <a:lnTo>
                    <a:pt x="3998338" y="25400"/>
                  </a:lnTo>
                  <a:lnTo>
                    <a:pt x="3998956" y="38100"/>
                  </a:lnTo>
                  <a:lnTo>
                    <a:pt x="4027762" y="38100"/>
                  </a:lnTo>
                  <a:lnTo>
                    <a:pt x="4031196" y="25400"/>
                  </a:lnTo>
                  <a:close/>
                </a:path>
                <a:path w="16372205" h="1841500">
                  <a:moveTo>
                    <a:pt x="4059928" y="25400"/>
                  </a:moveTo>
                  <a:lnTo>
                    <a:pt x="4034557" y="25400"/>
                  </a:lnTo>
                  <a:lnTo>
                    <a:pt x="4039709" y="38100"/>
                  </a:lnTo>
                  <a:lnTo>
                    <a:pt x="4058525" y="38100"/>
                  </a:lnTo>
                  <a:lnTo>
                    <a:pt x="4059928" y="25400"/>
                  </a:lnTo>
                  <a:close/>
                </a:path>
                <a:path w="16372205" h="1841500">
                  <a:moveTo>
                    <a:pt x="4071865" y="12700"/>
                  </a:moveTo>
                  <a:lnTo>
                    <a:pt x="4070462" y="12700"/>
                  </a:lnTo>
                  <a:lnTo>
                    <a:pt x="4062263" y="25400"/>
                  </a:lnTo>
                  <a:lnTo>
                    <a:pt x="4061645" y="25400"/>
                  </a:lnTo>
                  <a:lnTo>
                    <a:pt x="4064692" y="38100"/>
                  </a:lnTo>
                  <a:lnTo>
                    <a:pt x="4073886" y="38100"/>
                  </a:lnTo>
                  <a:lnTo>
                    <a:pt x="4074548" y="33374"/>
                  </a:lnTo>
                  <a:lnTo>
                    <a:pt x="4074533" y="33079"/>
                  </a:lnTo>
                  <a:lnTo>
                    <a:pt x="4072881" y="25400"/>
                  </a:lnTo>
                  <a:lnTo>
                    <a:pt x="4071865" y="12700"/>
                  </a:lnTo>
                  <a:close/>
                </a:path>
                <a:path w="16372205" h="1841500">
                  <a:moveTo>
                    <a:pt x="4074567" y="33238"/>
                  </a:moveTo>
                  <a:lnTo>
                    <a:pt x="4073886" y="38100"/>
                  </a:lnTo>
                  <a:lnTo>
                    <a:pt x="4075614" y="38100"/>
                  </a:lnTo>
                  <a:lnTo>
                    <a:pt x="4074567" y="33238"/>
                  </a:lnTo>
                  <a:close/>
                </a:path>
                <a:path w="16372205" h="1841500">
                  <a:moveTo>
                    <a:pt x="4102419" y="25400"/>
                  </a:moveTo>
                  <a:lnTo>
                    <a:pt x="4075666" y="25400"/>
                  </a:lnTo>
                  <a:lnTo>
                    <a:pt x="4074590" y="33079"/>
                  </a:lnTo>
                  <a:lnTo>
                    <a:pt x="4074597" y="33374"/>
                  </a:lnTo>
                  <a:lnTo>
                    <a:pt x="4075614" y="38100"/>
                  </a:lnTo>
                  <a:lnTo>
                    <a:pt x="4098629" y="38100"/>
                  </a:lnTo>
                  <a:lnTo>
                    <a:pt x="4102419" y="25400"/>
                  </a:lnTo>
                  <a:close/>
                </a:path>
                <a:path w="16372205" h="1841500">
                  <a:moveTo>
                    <a:pt x="4129256" y="25400"/>
                  </a:moveTo>
                  <a:lnTo>
                    <a:pt x="4102419" y="25400"/>
                  </a:lnTo>
                  <a:lnTo>
                    <a:pt x="4107215" y="38100"/>
                  </a:lnTo>
                  <a:lnTo>
                    <a:pt x="4124534" y="38100"/>
                  </a:lnTo>
                  <a:lnTo>
                    <a:pt x="4129256" y="25400"/>
                  </a:lnTo>
                  <a:close/>
                </a:path>
                <a:path w="16372205" h="1841500">
                  <a:moveTo>
                    <a:pt x="4186469" y="25400"/>
                  </a:moveTo>
                  <a:lnTo>
                    <a:pt x="4136983" y="25400"/>
                  </a:lnTo>
                  <a:lnTo>
                    <a:pt x="4135821" y="38100"/>
                  </a:lnTo>
                  <a:lnTo>
                    <a:pt x="4187704" y="38100"/>
                  </a:lnTo>
                  <a:lnTo>
                    <a:pt x="4186469" y="25400"/>
                  </a:lnTo>
                  <a:close/>
                </a:path>
                <a:path w="16372205" h="1841500">
                  <a:moveTo>
                    <a:pt x="4199851" y="25400"/>
                  </a:moveTo>
                  <a:lnTo>
                    <a:pt x="4186469" y="25400"/>
                  </a:lnTo>
                  <a:lnTo>
                    <a:pt x="4198228" y="38100"/>
                  </a:lnTo>
                  <a:lnTo>
                    <a:pt x="4199003" y="38100"/>
                  </a:lnTo>
                  <a:lnTo>
                    <a:pt x="4199851" y="25400"/>
                  </a:lnTo>
                  <a:close/>
                </a:path>
                <a:path w="16372205" h="1841500">
                  <a:moveTo>
                    <a:pt x="4232405" y="25400"/>
                  </a:moveTo>
                  <a:lnTo>
                    <a:pt x="4205568" y="25400"/>
                  </a:lnTo>
                  <a:lnTo>
                    <a:pt x="4212143" y="38100"/>
                  </a:lnTo>
                  <a:lnTo>
                    <a:pt x="4228845" y="38100"/>
                  </a:lnTo>
                  <a:lnTo>
                    <a:pt x="4232405" y="25400"/>
                  </a:lnTo>
                  <a:close/>
                </a:path>
                <a:path w="16372205" h="1841500">
                  <a:moveTo>
                    <a:pt x="4267587" y="25400"/>
                  </a:moveTo>
                  <a:lnTo>
                    <a:pt x="4232405" y="25400"/>
                  </a:lnTo>
                  <a:lnTo>
                    <a:pt x="4231787" y="38100"/>
                  </a:lnTo>
                  <a:lnTo>
                    <a:pt x="4257996" y="38100"/>
                  </a:lnTo>
                  <a:lnTo>
                    <a:pt x="4267587" y="25400"/>
                  </a:lnTo>
                  <a:close/>
                </a:path>
                <a:path w="16372205" h="1841500">
                  <a:moveTo>
                    <a:pt x="4277094" y="0"/>
                  </a:moveTo>
                  <a:lnTo>
                    <a:pt x="4259776" y="0"/>
                  </a:lnTo>
                  <a:lnTo>
                    <a:pt x="4261011" y="25400"/>
                  </a:lnTo>
                  <a:lnTo>
                    <a:pt x="4273534" y="25400"/>
                  </a:lnTo>
                  <a:lnTo>
                    <a:pt x="4274079" y="38100"/>
                  </a:lnTo>
                  <a:lnTo>
                    <a:pt x="4284822" y="38100"/>
                  </a:lnTo>
                  <a:lnTo>
                    <a:pt x="4285643" y="29657"/>
                  </a:lnTo>
                  <a:lnTo>
                    <a:pt x="4283576" y="25400"/>
                  </a:lnTo>
                  <a:lnTo>
                    <a:pt x="4280141" y="12700"/>
                  </a:lnTo>
                  <a:lnTo>
                    <a:pt x="4282665" y="12700"/>
                  </a:lnTo>
                  <a:lnTo>
                    <a:pt x="4277094" y="0"/>
                  </a:lnTo>
                  <a:close/>
                </a:path>
                <a:path w="16372205" h="1841500">
                  <a:moveTo>
                    <a:pt x="4364223" y="12700"/>
                  </a:moveTo>
                  <a:lnTo>
                    <a:pt x="4285440" y="12700"/>
                  </a:lnTo>
                  <a:lnTo>
                    <a:pt x="4286068" y="25400"/>
                  </a:lnTo>
                  <a:lnTo>
                    <a:pt x="4285649" y="29669"/>
                  </a:lnTo>
                  <a:lnTo>
                    <a:pt x="4289743" y="38100"/>
                  </a:lnTo>
                  <a:lnTo>
                    <a:pt x="4325962" y="38100"/>
                  </a:lnTo>
                  <a:lnTo>
                    <a:pt x="4332129" y="25400"/>
                  </a:lnTo>
                  <a:lnTo>
                    <a:pt x="4358443" y="25400"/>
                  </a:lnTo>
                  <a:lnTo>
                    <a:pt x="4364223" y="12700"/>
                  </a:lnTo>
                  <a:close/>
                </a:path>
                <a:path w="16372205" h="1841500">
                  <a:moveTo>
                    <a:pt x="4347511" y="25400"/>
                  </a:moveTo>
                  <a:lnTo>
                    <a:pt x="4332129" y="25400"/>
                  </a:lnTo>
                  <a:lnTo>
                    <a:pt x="4327679" y="38100"/>
                  </a:lnTo>
                  <a:lnTo>
                    <a:pt x="4343532" y="38100"/>
                  </a:lnTo>
                  <a:lnTo>
                    <a:pt x="4347511" y="25400"/>
                  </a:lnTo>
                  <a:close/>
                </a:path>
                <a:path w="16372205" h="1841500">
                  <a:moveTo>
                    <a:pt x="4364683" y="25400"/>
                  </a:moveTo>
                  <a:lnTo>
                    <a:pt x="4347511" y="25400"/>
                  </a:lnTo>
                  <a:lnTo>
                    <a:pt x="4348914" y="38100"/>
                  </a:lnTo>
                  <a:lnTo>
                    <a:pt x="4364369" y="38100"/>
                  </a:lnTo>
                  <a:lnTo>
                    <a:pt x="4364683" y="25400"/>
                  </a:lnTo>
                  <a:close/>
                </a:path>
                <a:path w="16372205" h="1841500">
                  <a:moveTo>
                    <a:pt x="4421750" y="25400"/>
                  </a:moveTo>
                  <a:lnTo>
                    <a:pt x="4372181" y="25400"/>
                  </a:lnTo>
                  <a:lnTo>
                    <a:pt x="4370149" y="38100"/>
                  </a:lnTo>
                  <a:lnTo>
                    <a:pt x="4416598" y="38100"/>
                  </a:lnTo>
                  <a:lnTo>
                    <a:pt x="4421750" y="25400"/>
                  </a:lnTo>
                  <a:close/>
                </a:path>
                <a:path w="16372205" h="1841500">
                  <a:moveTo>
                    <a:pt x="4454618" y="25400"/>
                  </a:moveTo>
                  <a:lnTo>
                    <a:pt x="4421750" y="25400"/>
                  </a:lnTo>
                  <a:lnTo>
                    <a:pt x="4422378" y="38100"/>
                  </a:lnTo>
                  <a:lnTo>
                    <a:pt x="4451183" y="38100"/>
                  </a:lnTo>
                  <a:lnTo>
                    <a:pt x="4454618" y="25400"/>
                  </a:lnTo>
                  <a:close/>
                </a:path>
                <a:path w="16372205" h="1841500">
                  <a:moveTo>
                    <a:pt x="4483339" y="25400"/>
                  </a:moveTo>
                  <a:lnTo>
                    <a:pt x="4457968" y="25400"/>
                  </a:lnTo>
                  <a:lnTo>
                    <a:pt x="4463120" y="38100"/>
                  </a:lnTo>
                  <a:lnTo>
                    <a:pt x="4481936" y="38100"/>
                  </a:lnTo>
                  <a:lnTo>
                    <a:pt x="4483339" y="25400"/>
                  </a:lnTo>
                  <a:close/>
                </a:path>
                <a:path w="16372205" h="1841500">
                  <a:moveTo>
                    <a:pt x="4495287" y="12700"/>
                  </a:moveTo>
                  <a:lnTo>
                    <a:pt x="4493884" y="12700"/>
                  </a:lnTo>
                  <a:lnTo>
                    <a:pt x="4485685" y="25400"/>
                  </a:lnTo>
                  <a:lnTo>
                    <a:pt x="4485057" y="25400"/>
                  </a:lnTo>
                  <a:lnTo>
                    <a:pt x="4488104" y="38100"/>
                  </a:lnTo>
                  <a:lnTo>
                    <a:pt x="4497308" y="38100"/>
                  </a:lnTo>
                  <a:lnTo>
                    <a:pt x="4497970" y="33374"/>
                  </a:lnTo>
                  <a:lnTo>
                    <a:pt x="4497955" y="33079"/>
                  </a:lnTo>
                  <a:lnTo>
                    <a:pt x="4496302" y="25400"/>
                  </a:lnTo>
                  <a:lnTo>
                    <a:pt x="4495287" y="12700"/>
                  </a:lnTo>
                  <a:close/>
                </a:path>
                <a:path w="16372205" h="1841500">
                  <a:moveTo>
                    <a:pt x="4497989" y="33238"/>
                  </a:moveTo>
                  <a:lnTo>
                    <a:pt x="4497308" y="38100"/>
                  </a:lnTo>
                  <a:lnTo>
                    <a:pt x="4499035" y="38100"/>
                  </a:lnTo>
                  <a:lnTo>
                    <a:pt x="4497989" y="33238"/>
                  </a:lnTo>
                  <a:close/>
                </a:path>
                <a:path w="16372205" h="1841500">
                  <a:moveTo>
                    <a:pt x="4525841" y="25400"/>
                  </a:moveTo>
                  <a:lnTo>
                    <a:pt x="4499088" y="25400"/>
                  </a:lnTo>
                  <a:lnTo>
                    <a:pt x="4498011" y="33079"/>
                  </a:lnTo>
                  <a:lnTo>
                    <a:pt x="4498018" y="33374"/>
                  </a:lnTo>
                  <a:lnTo>
                    <a:pt x="4499035" y="38100"/>
                  </a:lnTo>
                  <a:lnTo>
                    <a:pt x="4522050" y="38100"/>
                  </a:lnTo>
                  <a:lnTo>
                    <a:pt x="4525841" y="25400"/>
                  </a:lnTo>
                  <a:close/>
                </a:path>
                <a:path w="16372205" h="1841500">
                  <a:moveTo>
                    <a:pt x="4552667" y="25400"/>
                  </a:moveTo>
                  <a:lnTo>
                    <a:pt x="4525841" y="25400"/>
                  </a:lnTo>
                  <a:lnTo>
                    <a:pt x="4530636" y="38100"/>
                  </a:lnTo>
                  <a:lnTo>
                    <a:pt x="4547955" y="38100"/>
                  </a:lnTo>
                  <a:lnTo>
                    <a:pt x="4552667" y="25400"/>
                  </a:lnTo>
                  <a:close/>
                </a:path>
                <a:path w="16372205" h="1841500">
                  <a:moveTo>
                    <a:pt x="4609891" y="25400"/>
                  </a:moveTo>
                  <a:lnTo>
                    <a:pt x="4560405" y="25400"/>
                  </a:lnTo>
                  <a:lnTo>
                    <a:pt x="4559243" y="38100"/>
                  </a:lnTo>
                  <a:lnTo>
                    <a:pt x="4611126" y="38100"/>
                  </a:lnTo>
                  <a:lnTo>
                    <a:pt x="4609891" y="25400"/>
                  </a:lnTo>
                  <a:close/>
                </a:path>
                <a:path w="16372205" h="1841500">
                  <a:moveTo>
                    <a:pt x="4623262" y="25400"/>
                  </a:moveTo>
                  <a:lnTo>
                    <a:pt x="4609891" y="25400"/>
                  </a:lnTo>
                  <a:lnTo>
                    <a:pt x="4621639" y="38100"/>
                  </a:lnTo>
                  <a:lnTo>
                    <a:pt x="4622414" y="38100"/>
                  </a:lnTo>
                  <a:lnTo>
                    <a:pt x="4623262" y="25400"/>
                  </a:lnTo>
                  <a:close/>
                </a:path>
                <a:path w="16372205" h="1841500">
                  <a:moveTo>
                    <a:pt x="4655816" y="25400"/>
                  </a:moveTo>
                  <a:lnTo>
                    <a:pt x="4628989" y="25400"/>
                  </a:lnTo>
                  <a:lnTo>
                    <a:pt x="4635565" y="38100"/>
                  </a:lnTo>
                  <a:lnTo>
                    <a:pt x="4652266" y="38100"/>
                  </a:lnTo>
                  <a:lnTo>
                    <a:pt x="4655816" y="25400"/>
                  </a:lnTo>
                  <a:close/>
                </a:path>
                <a:path w="16372205" h="1841500">
                  <a:moveTo>
                    <a:pt x="4690998" y="25400"/>
                  </a:moveTo>
                  <a:lnTo>
                    <a:pt x="4655816" y="25400"/>
                  </a:lnTo>
                  <a:lnTo>
                    <a:pt x="4655198" y="38100"/>
                  </a:lnTo>
                  <a:lnTo>
                    <a:pt x="4681417" y="38100"/>
                  </a:lnTo>
                  <a:lnTo>
                    <a:pt x="4690998" y="25400"/>
                  </a:lnTo>
                  <a:close/>
                </a:path>
                <a:path w="16372205" h="1841500">
                  <a:moveTo>
                    <a:pt x="4700516" y="0"/>
                  </a:moveTo>
                  <a:lnTo>
                    <a:pt x="4683187" y="0"/>
                  </a:lnTo>
                  <a:lnTo>
                    <a:pt x="4684433" y="25400"/>
                  </a:lnTo>
                  <a:lnTo>
                    <a:pt x="4696956" y="25400"/>
                  </a:lnTo>
                  <a:lnTo>
                    <a:pt x="4697500" y="38100"/>
                  </a:lnTo>
                  <a:lnTo>
                    <a:pt x="4708244" y="38100"/>
                  </a:lnTo>
                  <a:lnTo>
                    <a:pt x="4709065" y="29657"/>
                  </a:lnTo>
                  <a:lnTo>
                    <a:pt x="4706998" y="25400"/>
                  </a:lnTo>
                  <a:lnTo>
                    <a:pt x="4703563" y="12700"/>
                  </a:lnTo>
                  <a:lnTo>
                    <a:pt x="4706076" y="12700"/>
                  </a:lnTo>
                  <a:lnTo>
                    <a:pt x="4700516" y="0"/>
                  </a:lnTo>
                  <a:close/>
                </a:path>
                <a:path w="16372205" h="1841500">
                  <a:moveTo>
                    <a:pt x="4787634" y="12700"/>
                  </a:moveTo>
                  <a:lnTo>
                    <a:pt x="4708861" y="12700"/>
                  </a:lnTo>
                  <a:lnTo>
                    <a:pt x="4709479" y="25400"/>
                  </a:lnTo>
                  <a:lnTo>
                    <a:pt x="4709071" y="29669"/>
                  </a:lnTo>
                  <a:lnTo>
                    <a:pt x="4713165" y="38100"/>
                  </a:lnTo>
                  <a:lnTo>
                    <a:pt x="4749384" y="38100"/>
                  </a:lnTo>
                  <a:lnTo>
                    <a:pt x="4755551" y="25400"/>
                  </a:lnTo>
                  <a:lnTo>
                    <a:pt x="4781854" y="25400"/>
                  </a:lnTo>
                  <a:lnTo>
                    <a:pt x="4787634" y="12700"/>
                  </a:lnTo>
                  <a:close/>
                </a:path>
                <a:path w="16372205" h="1841500">
                  <a:moveTo>
                    <a:pt x="4770933" y="25400"/>
                  </a:moveTo>
                  <a:lnTo>
                    <a:pt x="4755551" y="25400"/>
                  </a:lnTo>
                  <a:lnTo>
                    <a:pt x="4751101" y="38100"/>
                  </a:lnTo>
                  <a:lnTo>
                    <a:pt x="4766943" y="38100"/>
                  </a:lnTo>
                  <a:lnTo>
                    <a:pt x="4770933" y="25400"/>
                  </a:lnTo>
                  <a:close/>
                </a:path>
                <a:path w="16372205" h="1841500">
                  <a:moveTo>
                    <a:pt x="4788105" y="25400"/>
                  </a:moveTo>
                  <a:lnTo>
                    <a:pt x="4770933" y="25400"/>
                  </a:lnTo>
                  <a:lnTo>
                    <a:pt x="4772336" y="38100"/>
                  </a:lnTo>
                  <a:lnTo>
                    <a:pt x="4787791" y="38100"/>
                  </a:lnTo>
                  <a:lnTo>
                    <a:pt x="4788105" y="25400"/>
                  </a:lnTo>
                  <a:close/>
                </a:path>
                <a:path w="16372205" h="1841500">
                  <a:moveTo>
                    <a:pt x="4845171" y="25400"/>
                  </a:moveTo>
                  <a:lnTo>
                    <a:pt x="4795602" y="25400"/>
                  </a:lnTo>
                  <a:lnTo>
                    <a:pt x="4793571" y="38100"/>
                  </a:lnTo>
                  <a:lnTo>
                    <a:pt x="4840020" y="38100"/>
                  </a:lnTo>
                  <a:lnTo>
                    <a:pt x="4845171" y="25400"/>
                  </a:lnTo>
                  <a:close/>
                </a:path>
                <a:path w="16372205" h="1841500">
                  <a:moveTo>
                    <a:pt x="4878029" y="25400"/>
                  </a:moveTo>
                  <a:lnTo>
                    <a:pt x="4845171" y="25400"/>
                  </a:lnTo>
                  <a:lnTo>
                    <a:pt x="4845789" y="38100"/>
                  </a:lnTo>
                  <a:lnTo>
                    <a:pt x="4874595" y="38100"/>
                  </a:lnTo>
                  <a:lnTo>
                    <a:pt x="4878029" y="25400"/>
                  </a:lnTo>
                  <a:close/>
                </a:path>
                <a:path w="16372205" h="1841500">
                  <a:moveTo>
                    <a:pt x="4906761" y="25400"/>
                  </a:moveTo>
                  <a:lnTo>
                    <a:pt x="4881390" y="25400"/>
                  </a:lnTo>
                  <a:lnTo>
                    <a:pt x="4886542" y="38100"/>
                  </a:lnTo>
                  <a:lnTo>
                    <a:pt x="4905358" y="38100"/>
                  </a:lnTo>
                  <a:lnTo>
                    <a:pt x="4906761" y="25400"/>
                  </a:lnTo>
                  <a:close/>
                </a:path>
                <a:path w="16372205" h="1841500">
                  <a:moveTo>
                    <a:pt x="4918708" y="12700"/>
                  </a:moveTo>
                  <a:lnTo>
                    <a:pt x="4917295" y="12700"/>
                  </a:lnTo>
                  <a:lnTo>
                    <a:pt x="4909107" y="25400"/>
                  </a:lnTo>
                  <a:lnTo>
                    <a:pt x="4908478" y="25400"/>
                  </a:lnTo>
                  <a:lnTo>
                    <a:pt x="4911525" y="38100"/>
                  </a:lnTo>
                  <a:lnTo>
                    <a:pt x="4919403" y="38100"/>
                  </a:lnTo>
                  <a:lnTo>
                    <a:pt x="4919119" y="25400"/>
                  </a:lnTo>
                  <a:lnTo>
                    <a:pt x="4919500" y="23449"/>
                  </a:lnTo>
                  <a:lnTo>
                    <a:pt x="4919542" y="23129"/>
                  </a:lnTo>
                  <a:lnTo>
                    <a:pt x="4918708" y="12700"/>
                  </a:lnTo>
                  <a:close/>
                </a:path>
                <a:path w="16372205" h="1841500">
                  <a:moveTo>
                    <a:pt x="4919548" y="23201"/>
                  </a:moveTo>
                  <a:lnTo>
                    <a:pt x="4919119" y="25400"/>
                  </a:lnTo>
                  <a:lnTo>
                    <a:pt x="4919403" y="38100"/>
                  </a:lnTo>
                  <a:lnTo>
                    <a:pt x="4922446" y="38100"/>
                  </a:lnTo>
                  <a:lnTo>
                    <a:pt x="4919724" y="25400"/>
                  </a:lnTo>
                  <a:lnTo>
                    <a:pt x="4919548" y="23201"/>
                  </a:lnTo>
                  <a:close/>
                </a:path>
                <a:path w="16372205" h="1841500">
                  <a:moveTo>
                    <a:pt x="4999449" y="12700"/>
                  </a:moveTo>
                  <a:lnTo>
                    <a:pt x="4921596" y="12700"/>
                  </a:lnTo>
                  <a:lnTo>
                    <a:pt x="4919562" y="23129"/>
                  </a:lnTo>
                  <a:lnTo>
                    <a:pt x="4919568" y="23449"/>
                  </a:lnTo>
                  <a:lnTo>
                    <a:pt x="4919724" y="25400"/>
                  </a:lnTo>
                  <a:lnTo>
                    <a:pt x="4922446" y="38100"/>
                  </a:lnTo>
                  <a:lnTo>
                    <a:pt x="4960236" y="38100"/>
                  </a:lnTo>
                  <a:lnTo>
                    <a:pt x="4962592" y="25400"/>
                  </a:lnTo>
                  <a:lnTo>
                    <a:pt x="4989607" y="25400"/>
                  </a:lnTo>
                  <a:lnTo>
                    <a:pt x="4999449" y="12700"/>
                  </a:lnTo>
                  <a:close/>
                </a:path>
                <a:path w="16372205" h="1841500">
                  <a:moveTo>
                    <a:pt x="4997847" y="25400"/>
                  </a:moveTo>
                  <a:lnTo>
                    <a:pt x="4971984" y="25400"/>
                  </a:lnTo>
                  <a:lnTo>
                    <a:pt x="4976099" y="38100"/>
                  </a:lnTo>
                  <a:lnTo>
                    <a:pt x="4994329" y="38100"/>
                  </a:lnTo>
                  <a:lnTo>
                    <a:pt x="4997847" y="25400"/>
                  </a:lnTo>
                  <a:close/>
                </a:path>
                <a:path w="16372205" h="1841500">
                  <a:moveTo>
                    <a:pt x="5066044" y="25400"/>
                  </a:moveTo>
                  <a:lnTo>
                    <a:pt x="5001355" y="25400"/>
                  </a:lnTo>
                  <a:lnTo>
                    <a:pt x="5004790" y="38100"/>
                  </a:lnTo>
                  <a:lnTo>
                    <a:pt x="5066275" y="38100"/>
                  </a:lnTo>
                  <a:lnTo>
                    <a:pt x="5066044" y="25400"/>
                  </a:lnTo>
                  <a:close/>
                </a:path>
                <a:path w="16372205" h="1841500">
                  <a:moveTo>
                    <a:pt x="5094274" y="25400"/>
                  </a:moveTo>
                  <a:lnTo>
                    <a:pt x="5067269" y="25400"/>
                  </a:lnTo>
                  <a:lnTo>
                    <a:pt x="5068411" y="38100"/>
                  </a:lnTo>
                  <a:lnTo>
                    <a:pt x="5092525" y="38100"/>
                  </a:lnTo>
                  <a:lnTo>
                    <a:pt x="5094274" y="25400"/>
                  </a:lnTo>
                  <a:close/>
                </a:path>
                <a:path w="16372205" h="1841500">
                  <a:moveTo>
                    <a:pt x="5134252" y="12700"/>
                  </a:moveTo>
                  <a:lnTo>
                    <a:pt x="5130576" y="12700"/>
                  </a:lnTo>
                  <a:lnTo>
                    <a:pt x="5132430" y="25400"/>
                  </a:lnTo>
                  <a:lnTo>
                    <a:pt x="5103739" y="25400"/>
                  </a:lnTo>
                  <a:lnTo>
                    <a:pt x="5110148" y="38100"/>
                  </a:lnTo>
                  <a:lnTo>
                    <a:pt x="5132430" y="38100"/>
                  </a:lnTo>
                  <a:lnTo>
                    <a:pt x="5133611" y="29669"/>
                  </a:lnTo>
                  <a:lnTo>
                    <a:pt x="5133702" y="28575"/>
                  </a:lnTo>
                  <a:lnTo>
                    <a:pt x="5133110" y="25400"/>
                  </a:lnTo>
                  <a:lnTo>
                    <a:pt x="5134252" y="12700"/>
                  </a:lnTo>
                  <a:close/>
                </a:path>
                <a:path w="16372205" h="1841500">
                  <a:moveTo>
                    <a:pt x="5133738" y="28767"/>
                  </a:moveTo>
                  <a:lnTo>
                    <a:pt x="5132430" y="38100"/>
                  </a:lnTo>
                  <a:lnTo>
                    <a:pt x="5135477" y="38100"/>
                  </a:lnTo>
                  <a:lnTo>
                    <a:pt x="5133738" y="28767"/>
                  </a:lnTo>
                  <a:close/>
                </a:path>
                <a:path w="16372205" h="1841500">
                  <a:moveTo>
                    <a:pt x="5160963" y="25400"/>
                  </a:moveTo>
                  <a:lnTo>
                    <a:pt x="5134210" y="25400"/>
                  </a:lnTo>
                  <a:lnTo>
                    <a:pt x="5133765" y="28575"/>
                  </a:lnTo>
                  <a:lnTo>
                    <a:pt x="5133761" y="28892"/>
                  </a:lnTo>
                  <a:lnTo>
                    <a:pt x="5135477" y="38100"/>
                  </a:lnTo>
                  <a:lnTo>
                    <a:pt x="5157172" y="38100"/>
                  </a:lnTo>
                  <a:lnTo>
                    <a:pt x="5160963" y="25400"/>
                  </a:lnTo>
                  <a:close/>
                </a:path>
                <a:path w="16372205" h="1841500">
                  <a:moveTo>
                    <a:pt x="5187800" y="25400"/>
                  </a:moveTo>
                  <a:lnTo>
                    <a:pt x="5160963" y="25400"/>
                  </a:lnTo>
                  <a:lnTo>
                    <a:pt x="5165758" y="38100"/>
                  </a:lnTo>
                  <a:lnTo>
                    <a:pt x="5183077" y="38100"/>
                  </a:lnTo>
                  <a:lnTo>
                    <a:pt x="5187800" y="25400"/>
                  </a:lnTo>
                  <a:close/>
                </a:path>
                <a:path w="16372205" h="1841500">
                  <a:moveTo>
                    <a:pt x="5245013" y="25400"/>
                  </a:moveTo>
                  <a:lnTo>
                    <a:pt x="5195527" y="25400"/>
                  </a:lnTo>
                  <a:lnTo>
                    <a:pt x="5194365" y="38100"/>
                  </a:lnTo>
                  <a:lnTo>
                    <a:pt x="5246248" y="38100"/>
                  </a:lnTo>
                  <a:lnTo>
                    <a:pt x="5245013" y="25400"/>
                  </a:lnTo>
                  <a:close/>
                </a:path>
                <a:path w="16372205" h="1841500">
                  <a:moveTo>
                    <a:pt x="5258394" y="25400"/>
                  </a:moveTo>
                  <a:lnTo>
                    <a:pt x="5245013" y="25400"/>
                  </a:lnTo>
                  <a:lnTo>
                    <a:pt x="5256771" y="38100"/>
                  </a:lnTo>
                  <a:lnTo>
                    <a:pt x="5257546" y="38100"/>
                  </a:lnTo>
                  <a:lnTo>
                    <a:pt x="5258394" y="25400"/>
                  </a:lnTo>
                  <a:close/>
                </a:path>
                <a:path w="16372205" h="1841500">
                  <a:moveTo>
                    <a:pt x="5290948" y="25400"/>
                  </a:moveTo>
                  <a:lnTo>
                    <a:pt x="5264111" y="25400"/>
                  </a:lnTo>
                  <a:lnTo>
                    <a:pt x="5270687" y="38100"/>
                  </a:lnTo>
                  <a:lnTo>
                    <a:pt x="5287388" y="38100"/>
                  </a:lnTo>
                  <a:lnTo>
                    <a:pt x="5290948" y="25400"/>
                  </a:lnTo>
                  <a:close/>
                </a:path>
                <a:path w="16372205" h="1841500">
                  <a:moveTo>
                    <a:pt x="5326131" y="25400"/>
                  </a:moveTo>
                  <a:lnTo>
                    <a:pt x="5290948" y="25400"/>
                  </a:lnTo>
                  <a:lnTo>
                    <a:pt x="5290331" y="38100"/>
                  </a:lnTo>
                  <a:lnTo>
                    <a:pt x="5316539" y="38100"/>
                  </a:lnTo>
                  <a:lnTo>
                    <a:pt x="5326131" y="25400"/>
                  </a:lnTo>
                  <a:close/>
                </a:path>
                <a:path w="16372205" h="1841500">
                  <a:moveTo>
                    <a:pt x="5335638" y="0"/>
                  </a:moveTo>
                  <a:lnTo>
                    <a:pt x="5318319" y="0"/>
                  </a:lnTo>
                  <a:lnTo>
                    <a:pt x="5319555" y="25400"/>
                  </a:lnTo>
                  <a:lnTo>
                    <a:pt x="5332078" y="25400"/>
                  </a:lnTo>
                  <a:lnTo>
                    <a:pt x="5332622" y="38100"/>
                  </a:lnTo>
                  <a:lnTo>
                    <a:pt x="5343366" y="38100"/>
                  </a:lnTo>
                  <a:lnTo>
                    <a:pt x="5344187" y="29657"/>
                  </a:lnTo>
                  <a:lnTo>
                    <a:pt x="5342120" y="25400"/>
                  </a:lnTo>
                  <a:lnTo>
                    <a:pt x="5338685" y="12700"/>
                  </a:lnTo>
                  <a:lnTo>
                    <a:pt x="5341209" y="12700"/>
                  </a:lnTo>
                  <a:lnTo>
                    <a:pt x="5335638" y="0"/>
                  </a:lnTo>
                  <a:close/>
                </a:path>
                <a:path w="16372205" h="1841500">
                  <a:moveTo>
                    <a:pt x="5422766" y="12700"/>
                  </a:moveTo>
                  <a:lnTo>
                    <a:pt x="5343983" y="12700"/>
                  </a:lnTo>
                  <a:lnTo>
                    <a:pt x="5344601" y="25400"/>
                  </a:lnTo>
                  <a:lnTo>
                    <a:pt x="5344193" y="29669"/>
                  </a:lnTo>
                  <a:lnTo>
                    <a:pt x="5348287" y="38100"/>
                  </a:lnTo>
                  <a:lnTo>
                    <a:pt x="5384506" y="38100"/>
                  </a:lnTo>
                  <a:lnTo>
                    <a:pt x="5390673" y="25400"/>
                  </a:lnTo>
                  <a:lnTo>
                    <a:pt x="5416986" y="25400"/>
                  </a:lnTo>
                  <a:lnTo>
                    <a:pt x="5422766" y="12700"/>
                  </a:lnTo>
                  <a:close/>
                </a:path>
                <a:path w="16372205" h="1841500">
                  <a:moveTo>
                    <a:pt x="5406055" y="25400"/>
                  </a:moveTo>
                  <a:lnTo>
                    <a:pt x="5390673" y="25400"/>
                  </a:lnTo>
                  <a:lnTo>
                    <a:pt x="5386223" y="38100"/>
                  </a:lnTo>
                  <a:lnTo>
                    <a:pt x="5402076" y="38100"/>
                  </a:lnTo>
                  <a:lnTo>
                    <a:pt x="5406055" y="25400"/>
                  </a:lnTo>
                  <a:close/>
                </a:path>
                <a:path w="16372205" h="1841500">
                  <a:moveTo>
                    <a:pt x="5423227" y="25400"/>
                  </a:moveTo>
                  <a:lnTo>
                    <a:pt x="5406055" y="25400"/>
                  </a:lnTo>
                  <a:lnTo>
                    <a:pt x="5407458" y="38100"/>
                  </a:lnTo>
                  <a:lnTo>
                    <a:pt x="5422913" y="38100"/>
                  </a:lnTo>
                  <a:lnTo>
                    <a:pt x="5423227" y="25400"/>
                  </a:lnTo>
                  <a:close/>
                </a:path>
                <a:path w="16372205" h="1841500">
                  <a:moveTo>
                    <a:pt x="5480293" y="25400"/>
                  </a:moveTo>
                  <a:lnTo>
                    <a:pt x="5430724" y="25400"/>
                  </a:lnTo>
                  <a:lnTo>
                    <a:pt x="5428693" y="38100"/>
                  </a:lnTo>
                  <a:lnTo>
                    <a:pt x="5475142" y="38100"/>
                  </a:lnTo>
                  <a:lnTo>
                    <a:pt x="5480293" y="25400"/>
                  </a:lnTo>
                  <a:close/>
                </a:path>
                <a:path w="16372205" h="1841500">
                  <a:moveTo>
                    <a:pt x="5513161" y="25400"/>
                  </a:moveTo>
                  <a:lnTo>
                    <a:pt x="5480293" y="25400"/>
                  </a:lnTo>
                  <a:lnTo>
                    <a:pt x="5480922" y="38100"/>
                  </a:lnTo>
                  <a:lnTo>
                    <a:pt x="5509727" y="38100"/>
                  </a:lnTo>
                  <a:lnTo>
                    <a:pt x="5513161" y="25400"/>
                  </a:lnTo>
                  <a:close/>
                </a:path>
                <a:path w="16372205" h="1841500">
                  <a:moveTo>
                    <a:pt x="5541883" y="25400"/>
                  </a:moveTo>
                  <a:lnTo>
                    <a:pt x="5516512" y="25400"/>
                  </a:lnTo>
                  <a:lnTo>
                    <a:pt x="5521664" y="38100"/>
                  </a:lnTo>
                  <a:lnTo>
                    <a:pt x="5540480" y="38100"/>
                  </a:lnTo>
                  <a:lnTo>
                    <a:pt x="5541883" y="25400"/>
                  </a:lnTo>
                  <a:close/>
                </a:path>
                <a:path w="16372205" h="1841500">
                  <a:moveTo>
                    <a:pt x="5553830" y="12700"/>
                  </a:moveTo>
                  <a:lnTo>
                    <a:pt x="5552427" y="12700"/>
                  </a:lnTo>
                  <a:lnTo>
                    <a:pt x="5544229" y="25400"/>
                  </a:lnTo>
                  <a:lnTo>
                    <a:pt x="5543600" y="25400"/>
                  </a:lnTo>
                  <a:lnTo>
                    <a:pt x="5546647" y="38100"/>
                  </a:lnTo>
                  <a:lnTo>
                    <a:pt x="5554529" y="38100"/>
                  </a:lnTo>
                  <a:lnTo>
                    <a:pt x="5554245" y="25400"/>
                  </a:lnTo>
                  <a:lnTo>
                    <a:pt x="5554625" y="23449"/>
                  </a:lnTo>
                  <a:lnTo>
                    <a:pt x="5554664" y="23129"/>
                  </a:lnTo>
                  <a:lnTo>
                    <a:pt x="5553830" y="12700"/>
                  </a:lnTo>
                  <a:close/>
                </a:path>
                <a:path w="16372205" h="1841500">
                  <a:moveTo>
                    <a:pt x="5554671" y="23213"/>
                  </a:moveTo>
                  <a:lnTo>
                    <a:pt x="5554245" y="25400"/>
                  </a:lnTo>
                  <a:lnTo>
                    <a:pt x="5554529" y="38100"/>
                  </a:lnTo>
                  <a:lnTo>
                    <a:pt x="5557579" y="38100"/>
                  </a:lnTo>
                  <a:lnTo>
                    <a:pt x="5554846" y="25400"/>
                  </a:lnTo>
                  <a:lnTo>
                    <a:pt x="5554671" y="23213"/>
                  </a:lnTo>
                  <a:close/>
                </a:path>
                <a:path w="16372205" h="1841500">
                  <a:moveTo>
                    <a:pt x="5634571" y="12700"/>
                  </a:moveTo>
                  <a:lnTo>
                    <a:pt x="5556720" y="12700"/>
                  </a:lnTo>
                  <a:lnTo>
                    <a:pt x="5554688" y="23129"/>
                  </a:lnTo>
                  <a:lnTo>
                    <a:pt x="5554690" y="23449"/>
                  </a:lnTo>
                  <a:lnTo>
                    <a:pt x="5554846" y="25400"/>
                  </a:lnTo>
                  <a:lnTo>
                    <a:pt x="5557579" y="38100"/>
                  </a:lnTo>
                  <a:lnTo>
                    <a:pt x="5595358" y="38100"/>
                  </a:lnTo>
                  <a:lnTo>
                    <a:pt x="5597724" y="25400"/>
                  </a:lnTo>
                  <a:lnTo>
                    <a:pt x="5624729" y="25400"/>
                  </a:lnTo>
                  <a:lnTo>
                    <a:pt x="5634571" y="12700"/>
                  </a:lnTo>
                  <a:close/>
                </a:path>
                <a:path w="16372205" h="1841500">
                  <a:moveTo>
                    <a:pt x="5632969" y="25400"/>
                  </a:moveTo>
                  <a:lnTo>
                    <a:pt x="5607106" y="25400"/>
                  </a:lnTo>
                  <a:lnTo>
                    <a:pt x="5611221" y="38100"/>
                  </a:lnTo>
                  <a:lnTo>
                    <a:pt x="5629462" y="38100"/>
                  </a:lnTo>
                  <a:lnTo>
                    <a:pt x="5632969" y="25400"/>
                  </a:lnTo>
                  <a:close/>
                </a:path>
                <a:path w="16372205" h="1841500">
                  <a:moveTo>
                    <a:pt x="5701177" y="25400"/>
                  </a:moveTo>
                  <a:lnTo>
                    <a:pt x="5636477" y="25400"/>
                  </a:lnTo>
                  <a:lnTo>
                    <a:pt x="5639912" y="38100"/>
                  </a:lnTo>
                  <a:lnTo>
                    <a:pt x="5701407" y="38100"/>
                  </a:lnTo>
                  <a:lnTo>
                    <a:pt x="5701177" y="25400"/>
                  </a:lnTo>
                  <a:close/>
                </a:path>
                <a:path w="16372205" h="1841500">
                  <a:moveTo>
                    <a:pt x="5729406" y="25400"/>
                  </a:moveTo>
                  <a:lnTo>
                    <a:pt x="5702391" y="25400"/>
                  </a:lnTo>
                  <a:lnTo>
                    <a:pt x="5703543" y="38100"/>
                  </a:lnTo>
                  <a:lnTo>
                    <a:pt x="5727647" y="38100"/>
                  </a:lnTo>
                  <a:lnTo>
                    <a:pt x="5729406" y="25400"/>
                  </a:lnTo>
                  <a:close/>
                </a:path>
                <a:path w="16372205" h="1841500">
                  <a:moveTo>
                    <a:pt x="5769374" y="12700"/>
                  </a:moveTo>
                  <a:lnTo>
                    <a:pt x="5762107" y="12700"/>
                  </a:lnTo>
                  <a:lnTo>
                    <a:pt x="5765541" y="25400"/>
                  </a:lnTo>
                  <a:lnTo>
                    <a:pt x="5738861" y="25400"/>
                  </a:lnTo>
                  <a:lnTo>
                    <a:pt x="5745270" y="38100"/>
                  </a:lnTo>
                  <a:lnTo>
                    <a:pt x="5770599" y="38100"/>
                  </a:lnTo>
                  <a:lnTo>
                    <a:pt x="5768232" y="25400"/>
                  </a:lnTo>
                  <a:lnTo>
                    <a:pt x="5769374" y="12700"/>
                  </a:lnTo>
                  <a:close/>
                </a:path>
                <a:path w="16372205" h="1841500">
                  <a:moveTo>
                    <a:pt x="5814095" y="25400"/>
                  </a:moveTo>
                  <a:lnTo>
                    <a:pt x="5768578" y="25400"/>
                  </a:lnTo>
                  <a:lnTo>
                    <a:pt x="5771709" y="38100"/>
                  </a:lnTo>
                  <a:lnTo>
                    <a:pt x="5807927" y="38100"/>
                  </a:lnTo>
                  <a:lnTo>
                    <a:pt x="5814095" y="25400"/>
                  </a:lnTo>
                  <a:close/>
                </a:path>
                <a:path w="16372205" h="1841500">
                  <a:moveTo>
                    <a:pt x="5829476" y="25400"/>
                  </a:moveTo>
                  <a:lnTo>
                    <a:pt x="5814095" y="25400"/>
                  </a:lnTo>
                  <a:lnTo>
                    <a:pt x="5809645" y="38100"/>
                  </a:lnTo>
                  <a:lnTo>
                    <a:pt x="5825487" y="38100"/>
                  </a:lnTo>
                  <a:lnTo>
                    <a:pt x="5829476" y="25400"/>
                  </a:lnTo>
                  <a:close/>
                </a:path>
                <a:path w="16372205" h="1841500">
                  <a:moveTo>
                    <a:pt x="5846649" y="25400"/>
                  </a:moveTo>
                  <a:lnTo>
                    <a:pt x="5829476" y="25400"/>
                  </a:lnTo>
                  <a:lnTo>
                    <a:pt x="5830880" y="38100"/>
                  </a:lnTo>
                  <a:lnTo>
                    <a:pt x="5846335" y="38100"/>
                  </a:lnTo>
                  <a:lnTo>
                    <a:pt x="5846649" y="25400"/>
                  </a:lnTo>
                  <a:close/>
                </a:path>
                <a:path w="16372205" h="1841500">
                  <a:moveTo>
                    <a:pt x="5903715" y="25400"/>
                  </a:moveTo>
                  <a:lnTo>
                    <a:pt x="5854146" y="25400"/>
                  </a:lnTo>
                  <a:lnTo>
                    <a:pt x="5852115" y="38100"/>
                  </a:lnTo>
                  <a:lnTo>
                    <a:pt x="5898563" y="38100"/>
                  </a:lnTo>
                  <a:lnTo>
                    <a:pt x="5903715" y="25400"/>
                  </a:lnTo>
                  <a:close/>
                </a:path>
                <a:path w="16372205" h="1841500">
                  <a:moveTo>
                    <a:pt x="5936573" y="25400"/>
                  </a:moveTo>
                  <a:lnTo>
                    <a:pt x="5903715" y="25400"/>
                  </a:lnTo>
                  <a:lnTo>
                    <a:pt x="5904333" y="38100"/>
                  </a:lnTo>
                  <a:lnTo>
                    <a:pt x="5933138" y="38100"/>
                  </a:lnTo>
                  <a:lnTo>
                    <a:pt x="5936573" y="25400"/>
                  </a:lnTo>
                  <a:close/>
                </a:path>
                <a:path w="16372205" h="1841500">
                  <a:moveTo>
                    <a:pt x="5965305" y="25400"/>
                  </a:moveTo>
                  <a:lnTo>
                    <a:pt x="5939934" y="25400"/>
                  </a:lnTo>
                  <a:lnTo>
                    <a:pt x="5945085" y="38100"/>
                  </a:lnTo>
                  <a:lnTo>
                    <a:pt x="5963902" y="38100"/>
                  </a:lnTo>
                  <a:lnTo>
                    <a:pt x="5965305" y="25400"/>
                  </a:lnTo>
                  <a:close/>
                </a:path>
                <a:path w="16372205" h="1841500">
                  <a:moveTo>
                    <a:pt x="5977252" y="12700"/>
                  </a:moveTo>
                  <a:lnTo>
                    <a:pt x="5975838" y="12700"/>
                  </a:lnTo>
                  <a:lnTo>
                    <a:pt x="5967650" y="25400"/>
                  </a:lnTo>
                  <a:lnTo>
                    <a:pt x="5967022" y="25400"/>
                  </a:lnTo>
                  <a:lnTo>
                    <a:pt x="5970069" y="38100"/>
                  </a:lnTo>
                  <a:lnTo>
                    <a:pt x="5979273" y="38100"/>
                  </a:lnTo>
                  <a:lnTo>
                    <a:pt x="5979931" y="33374"/>
                  </a:lnTo>
                  <a:lnTo>
                    <a:pt x="5979910" y="33079"/>
                  </a:lnTo>
                  <a:lnTo>
                    <a:pt x="5978257" y="25400"/>
                  </a:lnTo>
                  <a:lnTo>
                    <a:pt x="5977252" y="12700"/>
                  </a:lnTo>
                  <a:close/>
                </a:path>
                <a:path w="16372205" h="1841500">
                  <a:moveTo>
                    <a:pt x="5979948" y="33256"/>
                  </a:moveTo>
                  <a:lnTo>
                    <a:pt x="5979273" y="38100"/>
                  </a:lnTo>
                  <a:lnTo>
                    <a:pt x="5980990" y="38100"/>
                  </a:lnTo>
                  <a:lnTo>
                    <a:pt x="5979948" y="33256"/>
                  </a:lnTo>
                  <a:close/>
                </a:path>
                <a:path w="16372205" h="1841500">
                  <a:moveTo>
                    <a:pt x="6007796" y="25400"/>
                  </a:moveTo>
                  <a:lnTo>
                    <a:pt x="5981043" y="25400"/>
                  </a:lnTo>
                  <a:lnTo>
                    <a:pt x="5979973" y="33079"/>
                  </a:lnTo>
                  <a:lnTo>
                    <a:pt x="5979973" y="33374"/>
                  </a:lnTo>
                  <a:lnTo>
                    <a:pt x="5980990" y="38100"/>
                  </a:lnTo>
                  <a:lnTo>
                    <a:pt x="6004016" y="38100"/>
                  </a:lnTo>
                  <a:lnTo>
                    <a:pt x="6007796" y="25400"/>
                  </a:lnTo>
                  <a:close/>
                </a:path>
                <a:path w="16372205" h="1841500">
                  <a:moveTo>
                    <a:pt x="6034633" y="25400"/>
                  </a:moveTo>
                  <a:lnTo>
                    <a:pt x="6007796" y="25400"/>
                  </a:lnTo>
                  <a:lnTo>
                    <a:pt x="6012591" y="38100"/>
                  </a:lnTo>
                  <a:lnTo>
                    <a:pt x="6029910" y="38100"/>
                  </a:lnTo>
                  <a:lnTo>
                    <a:pt x="6034633" y="25400"/>
                  </a:lnTo>
                  <a:close/>
                </a:path>
                <a:path w="16372205" h="1841500">
                  <a:moveTo>
                    <a:pt x="6091845" y="25400"/>
                  </a:moveTo>
                  <a:lnTo>
                    <a:pt x="6042360" y="25400"/>
                  </a:lnTo>
                  <a:lnTo>
                    <a:pt x="6041208" y="38100"/>
                  </a:lnTo>
                  <a:lnTo>
                    <a:pt x="6093091" y="38100"/>
                  </a:lnTo>
                  <a:lnTo>
                    <a:pt x="6091845" y="25400"/>
                  </a:lnTo>
                  <a:close/>
                </a:path>
                <a:path w="16372205" h="1841500">
                  <a:moveTo>
                    <a:pt x="6105227" y="25400"/>
                  </a:moveTo>
                  <a:lnTo>
                    <a:pt x="6091845" y="25400"/>
                  </a:lnTo>
                  <a:lnTo>
                    <a:pt x="6103604" y="38100"/>
                  </a:lnTo>
                  <a:lnTo>
                    <a:pt x="6104379" y="38100"/>
                  </a:lnTo>
                  <a:lnTo>
                    <a:pt x="6105227" y="25400"/>
                  </a:lnTo>
                  <a:close/>
                </a:path>
                <a:path w="16372205" h="1841500">
                  <a:moveTo>
                    <a:pt x="6137781" y="25400"/>
                  </a:moveTo>
                  <a:lnTo>
                    <a:pt x="6110944" y="25400"/>
                  </a:lnTo>
                  <a:lnTo>
                    <a:pt x="6117520" y="38100"/>
                  </a:lnTo>
                  <a:lnTo>
                    <a:pt x="6134221" y="38100"/>
                  </a:lnTo>
                  <a:lnTo>
                    <a:pt x="6137781" y="25400"/>
                  </a:lnTo>
                  <a:close/>
                </a:path>
                <a:path w="16372205" h="1841500">
                  <a:moveTo>
                    <a:pt x="6172963" y="25400"/>
                  </a:moveTo>
                  <a:lnTo>
                    <a:pt x="6137781" y="25400"/>
                  </a:lnTo>
                  <a:lnTo>
                    <a:pt x="6137163" y="38100"/>
                  </a:lnTo>
                  <a:lnTo>
                    <a:pt x="6163372" y="38100"/>
                  </a:lnTo>
                  <a:lnTo>
                    <a:pt x="6172963" y="25400"/>
                  </a:lnTo>
                  <a:close/>
                </a:path>
                <a:path w="16372205" h="1841500">
                  <a:moveTo>
                    <a:pt x="6182471" y="0"/>
                  </a:moveTo>
                  <a:lnTo>
                    <a:pt x="6165152" y="0"/>
                  </a:lnTo>
                  <a:lnTo>
                    <a:pt x="6166388" y="25400"/>
                  </a:lnTo>
                  <a:lnTo>
                    <a:pt x="6178911" y="25400"/>
                  </a:lnTo>
                  <a:lnTo>
                    <a:pt x="6179455" y="38100"/>
                  </a:lnTo>
                  <a:lnTo>
                    <a:pt x="6189656" y="38100"/>
                  </a:lnTo>
                  <a:lnTo>
                    <a:pt x="6189370" y="25400"/>
                  </a:lnTo>
                  <a:lnTo>
                    <a:pt x="6191030" y="16884"/>
                  </a:lnTo>
                  <a:lnTo>
                    <a:pt x="6190827" y="12700"/>
                  </a:lnTo>
                  <a:lnTo>
                    <a:pt x="6188041" y="12700"/>
                  </a:lnTo>
                  <a:lnTo>
                    <a:pt x="6182471" y="0"/>
                  </a:lnTo>
                  <a:close/>
                </a:path>
                <a:path w="16372205" h="1841500">
                  <a:moveTo>
                    <a:pt x="6191030" y="16884"/>
                  </a:moveTo>
                  <a:lnTo>
                    <a:pt x="6189370" y="25400"/>
                  </a:lnTo>
                  <a:lnTo>
                    <a:pt x="6189656" y="38100"/>
                  </a:lnTo>
                  <a:lnTo>
                    <a:pt x="6190198" y="38100"/>
                  </a:lnTo>
                  <a:lnTo>
                    <a:pt x="6191444" y="25400"/>
                  </a:lnTo>
                  <a:lnTo>
                    <a:pt x="6191030" y="16884"/>
                  </a:lnTo>
                  <a:close/>
                </a:path>
                <a:path w="16372205" h="1841500">
                  <a:moveTo>
                    <a:pt x="6269693" y="12700"/>
                  </a:moveTo>
                  <a:lnTo>
                    <a:pt x="6191846" y="12700"/>
                  </a:lnTo>
                  <a:lnTo>
                    <a:pt x="6191030" y="16884"/>
                  </a:lnTo>
                  <a:lnTo>
                    <a:pt x="6191444" y="25400"/>
                  </a:lnTo>
                  <a:lnTo>
                    <a:pt x="6190198" y="38100"/>
                  </a:lnTo>
                  <a:lnTo>
                    <a:pt x="6230480" y="38100"/>
                  </a:lnTo>
                  <a:lnTo>
                    <a:pt x="6232846" y="25400"/>
                  </a:lnTo>
                  <a:lnTo>
                    <a:pt x="6259851" y="25400"/>
                  </a:lnTo>
                  <a:lnTo>
                    <a:pt x="6269693" y="12700"/>
                  </a:lnTo>
                  <a:close/>
                </a:path>
                <a:path w="16372205" h="1841500">
                  <a:moveTo>
                    <a:pt x="6268091" y="25400"/>
                  </a:moveTo>
                  <a:lnTo>
                    <a:pt x="6242228" y="25400"/>
                  </a:lnTo>
                  <a:lnTo>
                    <a:pt x="6246354" y="38100"/>
                  </a:lnTo>
                  <a:lnTo>
                    <a:pt x="6264584" y="38100"/>
                  </a:lnTo>
                  <a:lnTo>
                    <a:pt x="6268091" y="25400"/>
                  </a:lnTo>
                  <a:close/>
                </a:path>
                <a:path w="16372205" h="1841500">
                  <a:moveTo>
                    <a:pt x="6336299" y="25400"/>
                  </a:moveTo>
                  <a:lnTo>
                    <a:pt x="6271599" y="25400"/>
                  </a:lnTo>
                  <a:lnTo>
                    <a:pt x="6275034" y="38100"/>
                  </a:lnTo>
                  <a:lnTo>
                    <a:pt x="6336529" y="38100"/>
                  </a:lnTo>
                  <a:lnTo>
                    <a:pt x="6336299" y="25400"/>
                  </a:lnTo>
                  <a:close/>
                </a:path>
                <a:path w="16372205" h="1841500">
                  <a:moveTo>
                    <a:pt x="6364528" y="25400"/>
                  </a:moveTo>
                  <a:lnTo>
                    <a:pt x="6337524" y="25400"/>
                  </a:lnTo>
                  <a:lnTo>
                    <a:pt x="6338665" y="38100"/>
                  </a:lnTo>
                  <a:lnTo>
                    <a:pt x="6362769" y="38100"/>
                  </a:lnTo>
                  <a:lnTo>
                    <a:pt x="6364528" y="25400"/>
                  </a:lnTo>
                  <a:close/>
                </a:path>
                <a:path w="16372205" h="1841500">
                  <a:moveTo>
                    <a:pt x="6404506" y="12700"/>
                  </a:moveTo>
                  <a:lnTo>
                    <a:pt x="6400831" y="12700"/>
                  </a:lnTo>
                  <a:lnTo>
                    <a:pt x="6402684" y="25400"/>
                  </a:lnTo>
                  <a:lnTo>
                    <a:pt x="6373983" y="25400"/>
                  </a:lnTo>
                  <a:lnTo>
                    <a:pt x="6380392" y="38100"/>
                  </a:lnTo>
                  <a:lnTo>
                    <a:pt x="6402684" y="38100"/>
                  </a:lnTo>
                  <a:lnTo>
                    <a:pt x="6403866" y="29669"/>
                  </a:lnTo>
                  <a:lnTo>
                    <a:pt x="6403946" y="28575"/>
                  </a:lnTo>
                  <a:lnTo>
                    <a:pt x="6403354" y="25400"/>
                  </a:lnTo>
                  <a:lnTo>
                    <a:pt x="6404506" y="12700"/>
                  </a:lnTo>
                  <a:close/>
                </a:path>
                <a:path w="16372205" h="1841500">
                  <a:moveTo>
                    <a:pt x="6403988" y="28799"/>
                  </a:moveTo>
                  <a:lnTo>
                    <a:pt x="6402684" y="38100"/>
                  </a:lnTo>
                  <a:lnTo>
                    <a:pt x="6405721" y="38100"/>
                  </a:lnTo>
                  <a:lnTo>
                    <a:pt x="6403988" y="28799"/>
                  </a:lnTo>
                  <a:close/>
                </a:path>
                <a:path w="16372205" h="1841500">
                  <a:moveTo>
                    <a:pt x="6431217" y="25400"/>
                  </a:moveTo>
                  <a:lnTo>
                    <a:pt x="6404464" y="25400"/>
                  </a:lnTo>
                  <a:lnTo>
                    <a:pt x="6404019" y="28575"/>
                  </a:lnTo>
                  <a:lnTo>
                    <a:pt x="6404005" y="28892"/>
                  </a:lnTo>
                  <a:lnTo>
                    <a:pt x="6405721" y="38100"/>
                  </a:lnTo>
                  <a:lnTo>
                    <a:pt x="6427427" y="38100"/>
                  </a:lnTo>
                  <a:lnTo>
                    <a:pt x="6431217" y="25400"/>
                  </a:lnTo>
                  <a:close/>
                </a:path>
                <a:path w="16372205" h="1841500">
                  <a:moveTo>
                    <a:pt x="6458044" y="25400"/>
                  </a:moveTo>
                  <a:lnTo>
                    <a:pt x="6431217" y="25400"/>
                  </a:lnTo>
                  <a:lnTo>
                    <a:pt x="6436013" y="38100"/>
                  </a:lnTo>
                  <a:lnTo>
                    <a:pt x="6453332" y="38100"/>
                  </a:lnTo>
                  <a:lnTo>
                    <a:pt x="6458044" y="25400"/>
                  </a:lnTo>
                  <a:close/>
                </a:path>
                <a:path w="16372205" h="1841500">
                  <a:moveTo>
                    <a:pt x="6515267" y="25400"/>
                  </a:moveTo>
                  <a:lnTo>
                    <a:pt x="6465782" y="25400"/>
                  </a:lnTo>
                  <a:lnTo>
                    <a:pt x="6464619" y="38100"/>
                  </a:lnTo>
                  <a:lnTo>
                    <a:pt x="6516503" y="38100"/>
                  </a:lnTo>
                  <a:lnTo>
                    <a:pt x="6515267" y="25400"/>
                  </a:lnTo>
                  <a:close/>
                </a:path>
                <a:path w="16372205" h="1841500">
                  <a:moveTo>
                    <a:pt x="6528638" y="25400"/>
                  </a:moveTo>
                  <a:lnTo>
                    <a:pt x="6515267" y="25400"/>
                  </a:lnTo>
                  <a:lnTo>
                    <a:pt x="6527015" y="38100"/>
                  </a:lnTo>
                  <a:lnTo>
                    <a:pt x="6527790" y="38100"/>
                  </a:lnTo>
                  <a:lnTo>
                    <a:pt x="6528638" y="25400"/>
                  </a:lnTo>
                  <a:close/>
                </a:path>
                <a:path w="16372205" h="1841500">
                  <a:moveTo>
                    <a:pt x="6561192" y="25400"/>
                  </a:moveTo>
                  <a:lnTo>
                    <a:pt x="6534366" y="25400"/>
                  </a:lnTo>
                  <a:lnTo>
                    <a:pt x="6540942" y="38100"/>
                  </a:lnTo>
                  <a:lnTo>
                    <a:pt x="6557643" y="38100"/>
                  </a:lnTo>
                  <a:lnTo>
                    <a:pt x="6561192" y="25400"/>
                  </a:lnTo>
                  <a:close/>
                </a:path>
                <a:path w="16372205" h="1841500">
                  <a:moveTo>
                    <a:pt x="6596375" y="25400"/>
                  </a:moveTo>
                  <a:lnTo>
                    <a:pt x="6561192" y="25400"/>
                  </a:lnTo>
                  <a:lnTo>
                    <a:pt x="6560575" y="38100"/>
                  </a:lnTo>
                  <a:lnTo>
                    <a:pt x="6586794" y="38100"/>
                  </a:lnTo>
                  <a:lnTo>
                    <a:pt x="6596375" y="25400"/>
                  </a:lnTo>
                  <a:close/>
                </a:path>
                <a:path w="16372205" h="1841500">
                  <a:moveTo>
                    <a:pt x="6605893" y="0"/>
                  </a:moveTo>
                  <a:lnTo>
                    <a:pt x="6588563" y="0"/>
                  </a:lnTo>
                  <a:lnTo>
                    <a:pt x="6589809" y="25400"/>
                  </a:lnTo>
                  <a:lnTo>
                    <a:pt x="6602333" y="25400"/>
                  </a:lnTo>
                  <a:lnTo>
                    <a:pt x="6602877" y="38100"/>
                  </a:lnTo>
                  <a:lnTo>
                    <a:pt x="6613073" y="38100"/>
                  </a:lnTo>
                  <a:lnTo>
                    <a:pt x="6612789" y="25400"/>
                  </a:lnTo>
                  <a:lnTo>
                    <a:pt x="6614441" y="16884"/>
                  </a:lnTo>
                  <a:lnTo>
                    <a:pt x="6614238" y="12700"/>
                  </a:lnTo>
                  <a:lnTo>
                    <a:pt x="6611453" y="12700"/>
                  </a:lnTo>
                  <a:lnTo>
                    <a:pt x="6605893" y="0"/>
                  </a:lnTo>
                  <a:close/>
                </a:path>
                <a:path w="16372205" h="1841500">
                  <a:moveTo>
                    <a:pt x="6614443" y="16911"/>
                  </a:moveTo>
                  <a:lnTo>
                    <a:pt x="6612789" y="25400"/>
                  </a:lnTo>
                  <a:lnTo>
                    <a:pt x="6613073" y="38100"/>
                  </a:lnTo>
                  <a:lnTo>
                    <a:pt x="6613620" y="38100"/>
                  </a:lnTo>
                  <a:lnTo>
                    <a:pt x="6614856" y="25400"/>
                  </a:lnTo>
                  <a:lnTo>
                    <a:pt x="6614443" y="16911"/>
                  </a:lnTo>
                  <a:close/>
                </a:path>
                <a:path w="16372205" h="1841500">
                  <a:moveTo>
                    <a:pt x="6693115" y="12700"/>
                  </a:moveTo>
                  <a:lnTo>
                    <a:pt x="6615263" y="12700"/>
                  </a:lnTo>
                  <a:lnTo>
                    <a:pt x="6614448" y="16884"/>
                  </a:lnTo>
                  <a:lnTo>
                    <a:pt x="6614856" y="25400"/>
                  </a:lnTo>
                  <a:lnTo>
                    <a:pt x="6613620" y="38100"/>
                  </a:lnTo>
                  <a:lnTo>
                    <a:pt x="6653902" y="38100"/>
                  </a:lnTo>
                  <a:lnTo>
                    <a:pt x="6656268" y="25400"/>
                  </a:lnTo>
                  <a:lnTo>
                    <a:pt x="6683272" y="25400"/>
                  </a:lnTo>
                  <a:lnTo>
                    <a:pt x="6693115" y="12700"/>
                  </a:lnTo>
                  <a:close/>
                </a:path>
                <a:path w="16372205" h="1841500">
                  <a:moveTo>
                    <a:pt x="6691513" y="25400"/>
                  </a:moveTo>
                  <a:lnTo>
                    <a:pt x="6665650" y="25400"/>
                  </a:lnTo>
                  <a:lnTo>
                    <a:pt x="6669765" y="38100"/>
                  </a:lnTo>
                  <a:lnTo>
                    <a:pt x="6688005" y="38100"/>
                  </a:lnTo>
                  <a:lnTo>
                    <a:pt x="6691513" y="25400"/>
                  </a:lnTo>
                  <a:close/>
                </a:path>
                <a:path w="16372205" h="1841500">
                  <a:moveTo>
                    <a:pt x="6759720" y="25400"/>
                  </a:moveTo>
                  <a:lnTo>
                    <a:pt x="6695021" y="25400"/>
                  </a:lnTo>
                  <a:lnTo>
                    <a:pt x="6698455" y="38100"/>
                  </a:lnTo>
                  <a:lnTo>
                    <a:pt x="6759940" y="38100"/>
                  </a:lnTo>
                  <a:lnTo>
                    <a:pt x="6759720" y="25400"/>
                  </a:lnTo>
                  <a:close/>
                </a:path>
                <a:path w="16372205" h="1841500">
                  <a:moveTo>
                    <a:pt x="6787939" y="25400"/>
                  </a:moveTo>
                  <a:lnTo>
                    <a:pt x="6760935" y="25400"/>
                  </a:lnTo>
                  <a:lnTo>
                    <a:pt x="6762076" y="38100"/>
                  </a:lnTo>
                  <a:lnTo>
                    <a:pt x="6786191" y="38100"/>
                  </a:lnTo>
                  <a:lnTo>
                    <a:pt x="6787939" y="25400"/>
                  </a:lnTo>
                  <a:close/>
                </a:path>
                <a:path w="16372205" h="1841500">
                  <a:moveTo>
                    <a:pt x="6827917" y="12700"/>
                  </a:moveTo>
                  <a:lnTo>
                    <a:pt x="6820650" y="12700"/>
                  </a:lnTo>
                  <a:lnTo>
                    <a:pt x="6824085" y="25400"/>
                  </a:lnTo>
                  <a:lnTo>
                    <a:pt x="6797405" y="25400"/>
                  </a:lnTo>
                  <a:lnTo>
                    <a:pt x="6803813" y="38100"/>
                  </a:lnTo>
                  <a:lnTo>
                    <a:pt x="6829142" y="38100"/>
                  </a:lnTo>
                  <a:lnTo>
                    <a:pt x="6826776" y="25400"/>
                  </a:lnTo>
                  <a:lnTo>
                    <a:pt x="6827917" y="12700"/>
                  </a:lnTo>
                  <a:close/>
                </a:path>
                <a:path w="16372205" h="1841500">
                  <a:moveTo>
                    <a:pt x="6872638" y="25400"/>
                  </a:moveTo>
                  <a:lnTo>
                    <a:pt x="6827121" y="25400"/>
                  </a:lnTo>
                  <a:lnTo>
                    <a:pt x="6830252" y="38100"/>
                  </a:lnTo>
                  <a:lnTo>
                    <a:pt x="6866471" y="38100"/>
                  </a:lnTo>
                  <a:lnTo>
                    <a:pt x="6872638" y="25400"/>
                  </a:lnTo>
                  <a:close/>
                </a:path>
                <a:path w="16372205" h="1841500">
                  <a:moveTo>
                    <a:pt x="6888020" y="25400"/>
                  </a:moveTo>
                  <a:lnTo>
                    <a:pt x="6872638" y="25400"/>
                  </a:lnTo>
                  <a:lnTo>
                    <a:pt x="6868188" y="38100"/>
                  </a:lnTo>
                  <a:lnTo>
                    <a:pt x="6884031" y="38100"/>
                  </a:lnTo>
                  <a:lnTo>
                    <a:pt x="6888020" y="25400"/>
                  </a:lnTo>
                  <a:close/>
                </a:path>
                <a:path w="16372205" h="1841500">
                  <a:moveTo>
                    <a:pt x="6905192" y="25400"/>
                  </a:moveTo>
                  <a:lnTo>
                    <a:pt x="6888020" y="25400"/>
                  </a:lnTo>
                  <a:lnTo>
                    <a:pt x="6889423" y="38100"/>
                  </a:lnTo>
                  <a:lnTo>
                    <a:pt x="6904878" y="38100"/>
                  </a:lnTo>
                  <a:lnTo>
                    <a:pt x="6905192" y="25400"/>
                  </a:lnTo>
                  <a:close/>
                </a:path>
                <a:path w="16372205" h="1841500">
                  <a:moveTo>
                    <a:pt x="6962259" y="25400"/>
                  </a:moveTo>
                  <a:lnTo>
                    <a:pt x="6912679" y="25400"/>
                  </a:lnTo>
                  <a:lnTo>
                    <a:pt x="6910658" y="38100"/>
                  </a:lnTo>
                  <a:lnTo>
                    <a:pt x="6957107" y="38100"/>
                  </a:lnTo>
                  <a:lnTo>
                    <a:pt x="6962259" y="25400"/>
                  </a:lnTo>
                  <a:close/>
                </a:path>
                <a:path w="16372205" h="1841500">
                  <a:moveTo>
                    <a:pt x="6995116" y="25400"/>
                  </a:moveTo>
                  <a:lnTo>
                    <a:pt x="6962259" y="25400"/>
                  </a:lnTo>
                  <a:lnTo>
                    <a:pt x="6962876" y="38100"/>
                  </a:lnTo>
                  <a:lnTo>
                    <a:pt x="6991682" y="38100"/>
                  </a:lnTo>
                  <a:lnTo>
                    <a:pt x="6995116" y="25400"/>
                  </a:lnTo>
                  <a:close/>
                </a:path>
                <a:path w="16372205" h="1841500">
                  <a:moveTo>
                    <a:pt x="7023848" y="25400"/>
                  </a:moveTo>
                  <a:lnTo>
                    <a:pt x="6998478" y="25400"/>
                  </a:lnTo>
                  <a:lnTo>
                    <a:pt x="7003629" y="38100"/>
                  </a:lnTo>
                  <a:lnTo>
                    <a:pt x="7022445" y="38100"/>
                  </a:lnTo>
                  <a:lnTo>
                    <a:pt x="7023848" y="25400"/>
                  </a:lnTo>
                  <a:close/>
                </a:path>
                <a:path w="16372205" h="1841500">
                  <a:moveTo>
                    <a:pt x="7035785" y="12700"/>
                  </a:moveTo>
                  <a:lnTo>
                    <a:pt x="7034382" y="12700"/>
                  </a:lnTo>
                  <a:lnTo>
                    <a:pt x="7026183" y="25400"/>
                  </a:lnTo>
                  <a:lnTo>
                    <a:pt x="7025566" y="25400"/>
                  </a:lnTo>
                  <a:lnTo>
                    <a:pt x="7028613" y="38100"/>
                  </a:lnTo>
                  <a:lnTo>
                    <a:pt x="7037806" y="38100"/>
                  </a:lnTo>
                  <a:lnTo>
                    <a:pt x="7038468" y="33374"/>
                  </a:lnTo>
                  <a:lnTo>
                    <a:pt x="7038453" y="33079"/>
                  </a:lnTo>
                  <a:lnTo>
                    <a:pt x="7036801" y="25400"/>
                  </a:lnTo>
                  <a:lnTo>
                    <a:pt x="7035785" y="12700"/>
                  </a:lnTo>
                  <a:close/>
                </a:path>
                <a:path w="16372205" h="1841500">
                  <a:moveTo>
                    <a:pt x="7038488" y="33238"/>
                  </a:moveTo>
                  <a:lnTo>
                    <a:pt x="7037806" y="38100"/>
                  </a:lnTo>
                  <a:lnTo>
                    <a:pt x="7039534" y="38100"/>
                  </a:lnTo>
                  <a:lnTo>
                    <a:pt x="7038488" y="33238"/>
                  </a:lnTo>
                  <a:close/>
                </a:path>
                <a:path w="16372205" h="1841500">
                  <a:moveTo>
                    <a:pt x="7066339" y="25400"/>
                  </a:moveTo>
                  <a:lnTo>
                    <a:pt x="7039586" y="25400"/>
                  </a:lnTo>
                  <a:lnTo>
                    <a:pt x="7038510" y="33079"/>
                  </a:lnTo>
                  <a:lnTo>
                    <a:pt x="7038517" y="33374"/>
                  </a:lnTo>
                  <a:lnTo>
                    <a:pt x="7039534" y="38100"/>
                  </a:lnTo>
                  <a:lnTo>
                    <a:pt x="7062549" y="38100"/>
                  </a:lnTo>
                  <a:lnTo>
                    <a:pt x="7066339" y="25400"/>
                  </a:lnTo>
                  <a:close/>
                </a:path>
                <a:path w="16372205" h="1841500">
                  <a:moveTo>
                    <a:pt x="7093176" y="25400"/>
                  </a:moveTo>
                  <a:lnTo>
                    <a:pt x="7066339" y="25400"/>
                  </a:lnTo>
                  <a:lnTo>
                    <a:pt x="7071135" y="38100"/>
                  </a:lnTo>
                  <a:lnTo>
                    <a:pt x="7088454" y="38100"/>
                  </a:lnTo>
                  <a:lnTo>
                    <a:pt x="7093176" y="25400"/>
                  </a:lnTo>
                  <a:close/>
                </a:path>
                <a:path w="16372205" h="1841500">
                  <a:moveTo>
                    <a:pt x="7150389" y="25400"/>
                  </a:moveTo>
                  <a:lnTo>
                    <a:pt x="7100904" y="25400"/>
                  </a:lnTo>
                  <a:lnTo>
                    <a:pt x="7099741" y="38100"/>
                  </a:lnTo>
                  <a:lnTo>
                    <a:pt x="7151625" y="38100"/>
                  </a:lnTo>
                  <a:lnTo>
                    <a:pt x="7150389" y="25400"/>
                  </a:lnTo>
                  <a:close/>
                </a:path>
                <a:path w="16372205" h="1841500">
                  <a:moveTo>
                    <a:pt x="7163771" y="25400"/>
                  </a:moveTo>
                  <a:lnTo>
                    <a:pt x="7150389" y="25400"/>
                  </a:lnTo>
                  <a:lnTo>
                    <a:pt x="7162148" y="38100"/>
                  </a:lnTo>
                  <a:lnTo>
                    <a:pt x="7162923" y="38100"/>
                  </a:lnTo>
                  <a:lnTo>
                    <a:pt x="7163771" y="25400"/>
                  </a:lnTo>
                  <a:close/>
                </a:path>
                <a:path w="16372205" h="1841500">
                  <a:moveTo>
                    <a:pt x="7196325" y="25400"/>
                  </a:moveTo>
                  <a:lnTo>
                    <a:pt x="7169488" y="25400"/>
                  </a:lnTo>
                  <a:lnTo>
                    <a:pt x="7176064" y="38100"/>
                  </a:lnTo>
                  <a:lnTo>
                    <a:pt x="7192765" y="38100"/>
                  </a:lnTo>
                  <a:lnTo>
                    <a:pt x="7196325" y="25400"/>
                  </a:lnTo>
                  <a:close/>
                </a:path>
                <a:path w="16372205" h="1841500">
                  <a:moveTo>
                    <a:pt x="7231507" y="25400"/>
                  </a:moveTo>
                  <a:lnTo>
                    <a:pt x="7196325" y="25400"/>
                  </a:lnTo>
                  <a:lnTo>
                    <a:pt x="7195707" y="38100"/>
                  </a:lnTo>
                  <a:lnTo>
                    <a:pt x="7221916" y="38100"/>
                  </a:lnTo>
                  <a:lnTo>
                    <a:pt x="7231507" y="25400"/>
                  </a:lnTo>
                  <a:close/>
                </a:path>
                <a:path w="16372205" h="1841500">
                  <a:moveTo>
                    <a:pt x="7241015" y="0"/>
                  </a:moveTo>
                  <a:lnTo>
                    <a:pt x="7223696" y="0"/>
                  </a:lnTo>
                  <a:lnTo>
                    <a:pt x="7224931" y="25400"/>
                  </a:lnTo>
                  <a:lnTo>
                    <a:pt x="7237455" y="25400"/>
                  </a:lnTo>
                  <a:lnTo>
                    <a:pt x="7237999" y="38100"/>
                  </a:lnTo>
                  <a:lnTo>
                    <a:pt x="7248200" y="38100"/>
                  </a:lnTo>
                  <a:lnTo>
                    <a:pt x="7247914" y="25400"/>
                  </a:lnTo>
                  <a:lnTo>
                    <a:pt x="7249567" y="16884"/>
                  </a:lnTo>
                  <a:lnTo>
                    <a:pt x="7249360" y="12700"/>
                  </a:lnTo>
                  <a:lnTo>
                    <a:pt x="7246585" y="12700"/>
                  </a:lnTo>
                  <a:lnTo>
                    <a:pt x="7241015" y="0"/>
                  </a:lnTo>
                  <a:close/>
                </a:path>
                <a:path w="16372205" h="1841500">
                  <a:moveTo>
                    <a:pt x="7249568" y="16913"/>
                  </a:moveTo>
                  <a:lnTo>
                    <a:pt x="7247914" y="25400"/>
                  </a:lnTo>
                  <a:lnTo>
                    <a:pt x="7248200" y="38100"/>
                  </a:lnTo>
                  <a:lnTo>
                    <a:pt x="7248742" y="38100"/>
                  </a:lnTo>
                  <a:lnTo>
                    <a:pt x="7249988" y="25400"/>
                  </a:lnTo>
                  <a:lnTo>
                    <a:pt x="7249568" y="16913"/>
                  </a:lnTo>
                  <a:close/>
                </a:path>
                <a:path w="16372205" h="1841500">
                  <a:moveTo>
                    <a:pt x="7328237" y="12700"/>
                  </a:moveTo>
                  <a:lnTo>
                    <a:pt x="7250390" y="12700"/>
                  </a:lnTo>
                  <a:lnTo>
                    <a:pt x="7249574" y="16884"/>
                  </a:lnTo>
                  <a:lnTo>
                    <a:pt x="7249988" y="25400"/>
                  </a:lnTo>
                  <a:lnTo>
                    <a:pt x="7248742" y="38100"/>
                  </a:lnTo>
                  <a:lnTo>
                    <a:pt x="7289024" y="38100"/>
                  </a:lnTo>
                  <a:lnTo>
                    <a:pt x="7291390" y="25400"/>
                  </a:lnTo>
                  <a:lnTo>
                    <a:pt x="7318394" y="25400"/>
                  </a:lnTo>
                  <a:lnTo>
                    <a:pt x="7328237" y="12700"/>
                  </a:lnTo>
                  <a:close/>
                </a:path>
                <a:path w="16372205" h="1841500">
                  <a:moveTo>
                    <a:pt x="7326635" y="25400"/>
                  </a:moveTo>
                  <a:lnTo>
                    <a:pt x="7300772" y="25400"/>
                  </a:lnTo>
                  <a:lnTo>
                    <a:pt x="7304897" y="38100"/>
                  </a:lnTo>
                  <a:lnTo>
                    <a:pt x="7323127" y="38100"/>
                  </a:lnTo>
                  <a:lnTo>
                    <a:pt x="7326635" y="25400"/>
                  </a:lnTo>
                  <a:close/>
                </a:path>
                <a:path w="16372205" h="1841500">
                  <a:moveTo>
                    <a:pt x="7394842" y="25400"/>
                  </a:moveTo>
                  <a:lnTo>
                    <a:pt x="7330143" y="25400"/>
                  </a:lnTo>
                  <a:lnTo>
                    <a:pt x="7333577" y="38100"/>
                  </a:lnTo>
                  <a:lnTo>
                    <a:pt x="7395073" y="38100"/>
                  </a:lnTo>
                  <a:lnTo>
                    <a:pt x="7394842" y="25400"/>
                  </a:lnTo>
                  <a:close/>
                </a:path>
                <a:path w="16372205" h="1841500">
                  <a:moveTo>
                    <a:pt x="7423072" y="25400"/>
                  </a:moveTo>
                  <a:lnTo>
                    <a:pt x="7396067" y="25400"/>
                  </a:lnTo>
                  <a:lnTo>
                    <a:pt x="7397209" y="38100"/>
                  </a:lnTo>
                  <a:lnTo>
                    <a:pt x="7421313" y="38100"/>
                  </a:lnTo>
                  <a:lnTo>
                    <a:pt x="7423072" y="25400"/>
                  </a:lnTo>
                  <a:close/>
                </a:path>
                <a:path w="16372205" h="1841500">
                  <a:moveTo>
                    <a:pt x="7463050" y="12700"/>
                  </a:moveTo>
                  <a:lnTo>
                    <a:pt x="7459374" y="12700"/>
                  </a:lnTo>
                  <a:lnTo>
                    <a:pt x="7461228" y="25400"/>
                  </a:lnTo>
                  <a:lnTo>
                    <a:pt x="7432527" y="25400"/>
                  </a:lnTo>
                  <a:lnTo>
                    <a:pt x="7438935" y="38100"/>
                  </a:lnTo>
                  <a:lnTo>
                    <a:pt x="7461228" y="38100"/>
                  </a:lnTo>
                  <a:lnTo>
                    <a:pt x="7462409" y="29669"/>
                  </a:lnTo>
                  <a:lnTo>
                    <a:pt x="7462490" y="28575"/>
                  </a:lnTo>
                  <a:lnTo>
                    <a:pt x="7461898" y="25400"/>
                  </a:lnTo>
                  <a:lnTo>
                    <a:pt x="7463050" y="12700"/>
                  </a:lnTo>
                  <a:close/>
                </a:path>
                <a:path w="16372205" h="1841500">
                  <a:moveTo>
                    <a:pt x="7462531" y="28799"/>
                  </a:moveTo>
                  <a:lnTo>
                    <a:pt x="7461228" y="38100"/>
                  </a:lnTo>
                  <a:lnTo>
                    <a:pt x="7464264" y="38100"/>
                  </a:lnTo>
                  <a:lnTo>
                    <a:pt x="7462531" y="28799"/>
                  </a:lnTo>
                  <a:close/>
                </a:path>
                <a:path w="16372205" h="1841500">
                  <a:moveTo>
                    <a:pt x="7489761" y="25400"/>
                  </a:moveTo>
                  <a:lnTo>
                    <a:pt x="7463008" y="25400"/>
                  </a:lnTo>
                  <a:lnTo>
                    <a:pt x="7462563" y="28575"/>
                  </a:lnTo>
                  <a:lnTo>
                    <a:pt x="7462549" y="28892"/>
                  </a:lnTo>
                  <a:lnTo>
                    <a:pt x="7464264" y="38100"/>
                  </a:lnTo>
                  <a:lnTo>
                    <a:pt x="7485971" y="38100"/>
                  </a:lnTo>
                  <a:lnTo>
                    <a:pt x="7489761" y="25400"/>
                  </a:lnTo>
                  <a:close/>
                </a:path>
                <a:path w="16372205" h="1841500">
                  <a:moveTo>
                    <a:pt x="7516587" y="25400"/>
                  </a:moveTo>
                  <a:lnTo>
                    <a:pt x="7489761" y="25400"/>
                  </a:lnTo>
                  <a:lnTo>
                    <a:pt x="7494557" y="38100"/>
                  </a:lnTo>
                  <a:lnTo>
                    <a:pt x="7511875" y="38100"/>
                  </a:lnTo>
                  <a:lnTo>
                    <a:pt x="7516587" y="25400"/>
                  </a:lnTo>
                  <a:close/>
                </a:path>
                <a:path w="16372205" h="1841500">
                  <a:moveTo>
                    <a:pt x="7573811" y="25400"/>
                  </a:moveTo>
                  <a:lnTo>
                    <a:pt x="7524325" y="25400"/>
                  </a:lnTo>
                  <a:lnTo>
                    <a:pt x="7523163" y="38100"/>
                  </a:lnTo>
                  <a:lnTo>
                    <a:pt x="7575046" y="38100"/>
                  </a:lnTo>
                  <a:lnTo>
                    <a:pt x="7573811" y="25400"/>
                  </a:lnTo>
                  <a:close/>
                </a:path>
                <a:path w="16372205" h="1841500">
                  <a:moveTo>
                    <a:pt x="7587182" y="25400"/>
                  </a:moveTo>
                  <a:lnTo>
                    <a:pt x="7573811" y="25400"/>
                  </a:lnTo>
                  <a:lnTo>
                    <a:pt x="7585559" y="38100"/>
                  </a:lnTo>
                  <a:lnTo>
                    <a:pt x="7586334" y="38100"/>
                  </a:lnTo>
                  <a:lnTo>
                    <a:pt x="7587182" y="25400"/>
                  </a:lnTo>
                  <a:close/>
                </a:path>
                <a:path w="16372205" h="1841500">
                  <a:moveTo>
                    <a:pt x="7619736" y="25400"/>
                  </a:moveTo>
                  <a:lnTo>
                    <a:pt x="7592910" y="25400"/>
                  </a:lnTo>
                  <a:lnTo>
                    <a:pt x="7599485" y="38100"/>
                  </a:lnTo>
                  <a:lnTo>
                    <a:pt x="7616186" y="38100"/>
                  </a:lnTo>
                  <a:lnTo>
                    <a:pt x="7619736" y="25400"/>
                  </a:lnTo>
                  <a:close/>
                </a:path>
                <a:path w="16372205" h="1841500">
                  <a:moveTo>
                    <a:pt x="7654918" y="25400"/>
                  </a:moveTo>
                  <a:lnTo>
                    <a:pt x="7619736" y="25400"/>
                  </a:lnTo>
                  <a:lnTo>
                    <a:pt x="7619118" y="38100"/>
                  </a:lnTo>
                  <a:lnTo>
                    <a:pt x="7645337" y="38100"/>
                  </a:lnTo>
                  <a:lnTo>
                    <a:pt x="7654918" y="25400"/>
                  </a:lnTo>
                  <a:close/>
                </a:path>
                <a:path w="16372205" h="1841500">
                  <a:moveTo>
                    <a:pt x="7664436" y="0"/>
                  </a:moveTo>
                  <a:lnTo>
                    <a:pt x="7647107" y="0"/>
                  </a:lnTo>
                  <a:lnTo>
                    <a:pt x="7648353" y="25400"/>
                  </a:lnTo>
                  <a:lnTo>
                    <a:pt x="7660876" y="25400"/>
                  </a:lnTo>
                  <a:lnTo>
                    <a:pt x="7661421" y="38100"/>
                  </a:lnTo>
                  <a:lnTo>
                    <a:pt x="7671617" y="38100"/>
                  </a:lnTo>
                  <a:lnTo>
                    <a:pt x="7671333" y="25400"/>
                  </a:lnTo>
                  <a:lnTo>
                    <a:pt x="7672985" y="16884"/>
                  </a:lnTo>
                  <a:lnTo>
                    <a:pt x="7672782" y="12700"/>
                  </a:lnTo>
                  <a:lnTo>
                    <a:pt x="7669996" y="12700"/>
                  </a:lnTo>
                  <a:lnTo>
                    <a:pt x="7664436" y="0"/>
                  </a:lnTo>
                  <a:close/>
                </a:path>
                <a:path w="16372205" h="1841500">
                  <a:moveTo>
                    <a:pt x="7672986" y="16911"/>
                  </a:moveTo>
                  <a:lnTo>
                    <a:pt x="7671333" y="25400"/>
                  </a:lnTo>
                  <a:lnTo>
                    <a:pt x="7671617" y="38100"/>
                  </a:lnTo>
                  <a:lnTo>
                    <a:pt x="7672164" y="38100"/>
                  </a:lnTo>
                  <a:lnTo>
                    <a:pt x="7673399" y="25400"/>
                  </a:lnTo>
                  <a:lnTo>
                    <a:pt x="7672986" y="16911"/>
                  </a:lnTo>
                  <a:close/>
                </a:path>
                <a:path w="16372205" h="1841500">
                  <a:moveTo>
                    <a:pt x="7751659" y="12700"/>
                  </a:moveTo>
                  <a:lnTo>
                    <a:pt x="7673807" y="12700"/>
                  </a:lnTo>
                  <a:lnTo>
                    <a:pt x="7672992" y="16884"/>
                  </a:lnTo>
                  <a:lnTo>
                    <a:pt x="7673399" y="25400"/>
                  </a:lnTo>
                  <a:lnTo>
                    <a:pt x="7672164" y="38100"/>
                  </a:lnTo>
                  <a:lnTo>
                    <a:pt x="7712445" y="38100"/>
                  </a:lnTo>
                  <a:lnTo>
                    <a:pt x="7714812" y="25400"/>
                  </a:lnTo>
                  <a:lnTo>
                    <a:pt x="7741816" y="25400"/>
                  </a:lnTo>
                  <a:lnTo>
                    <a:pt x="7751659" y="12700"/>
                  </a:lnTo>
                  <a:close/>
                </a:path>
                <a:path w="16372205" h="1841500">
                  <a:moveTo>
                    <a:pt x="7750057" y="25400"/>
                  </a:moveTo>
                  <a:lnTo>
                    <a:pt x="7724194" y="25400"/>
                  </a:lnTo>
                  <a:lnTo>
                    <a:pt x="7728309" y="38100"/>
                  </a:lnTo>
                  <a:lnTo>
                    <a:pt x="7746549" y="38100"/>
                  </a:lnTo>
                  <a:lnTo>
                    <a:pt x="7750057" y="25400"/>
                  </a:lnTo>
                  <a:close/>
                </a:path>
                <a:path w="16372205" h="1841500">
                  <a:moveTo>
                    <a:pt x="7818264" y="25400"/>
                  </a:moveTo>
                  <a:lnTo>
                    <a:pt x="7753564" y="25400"/>
                  </a:lnTo>
                  <a:lnTo>
                    <a:pt x="7756999" y="38100"/>
                  </a:lnTo>
                  <a:lnTo>
                    <a:pt x="7818484" y="38100"/>
                  </a:lnTo>
                  <a:lnTo>
                    <a:pt x="7818264" y="25400"/>
                  </a:lnTo>
                  <a:close/>
                </a:path>
                <a:path w="16372205" h="1841500">
                  <a:moveTo>
                    <a:pt x="7846483" y="25400"/>
                  </a:moveTo>
                  <a:lnTo>
                    <a:pt x="7819479" y="25400"/>
                  </a:lnTo>
                  <a:lnTo>
                    <a:pt x="7820620" y="38100"/>
                  </a:lnTo>
                  <a:lnTo>
                    <a:pt x="7844734" y="38100"/>
                  </a:lnTo>
                  <a:lnTo>
                    <a:pt x="7846483" y="25400"/>
                  </a:lnTo>
                  <a:close/>
                </a:path>
                <a:path w="16372205" h="1841500">
                  <a:moveTo>
                    <a:pt x="7886461" y="12700"/>
                  </a:moveTo>
                  <a:lnTo>
                    <a:pt x="7879194" y="12700"/>
                  </a:lnTo>
                  <a:lnTo>
                    <a:pt x="7882629" y="25400"/>
                  </a:lnTo>
                  <a:lnTo>
                    <a:pt x="7855949" y="25400"/>
                  </a:lnTo>
                  <a:lnTo>
                    <a:pt x="7862357" y="38100"/>
                  </a:lnTo>
                  <a:lnTo>
                    <a:pt x="7887686" y="38100"/>
                  </a:lnTo>
                  <a:lnTo>
                    <a:pt x="7885320" y="25400"/>
                  </a:lnTo>
                  <a:lnTo>
                    <a:pt x="7886461" y="12700"/>
                  </a:lnTo>
                  <a:close/>
                </a:path>
                <a:path w="16372205" h="1841500">
                  <a:moveTo>
                    <a:pt x="7931182" y="25400"/>
                  </a:moveTo>
                  <a:lnTo>
                    <a:pt x="7885665" y="25400"/>
                  </a:lnTo>
                  <a:lnTo>
                    <a:pt x="7888796" y="38100"/>
                  </a:lnTo>
                  <a:lnTo>
                    <a:pt x="7925015" y="38100"/>
                  </a:lnTo>
                  <a:lnTo>
                    <a:pt x="7931182" y="25400"/>
                  </a:lnTo>
                  <a:close/>
                </a:path>
                <a:path w="16372205" h="1841500">
                  <a:moveTo>
                    <a:pt x="7946553" y="25400"/>
                  </a:moveTo>
                  <a:lnTo>
                    <a:pt x="7931182" y="25400"/>
                  </a:lnTo>
                  <a:lnTo>
                    <a:pt x="7926732" y="38100"/>
                  </a:lnTo>
                  <a:lnTo>
                    <a:pt x="7942574" y="38100"/>
                  </a:lnTo>
                  <a:lnTo>
                    <a:pt x="7946553" y="25400"/>
                  </a:lnTo>
                  <a:close/>
                </a:path>
                <a:path w="16372205" h="1841500">
                  <a:moveTo>
                    <a:pt x="7963736" y="25400"/>
                  </a:moveTo>
                  <a:lnTo>
                    <a:pt x="7946553" y="25400"/>
                  </a:lnTo>
                  <a:lnTo>
                    <a:pt x="7947967" y="38100"/>
                  </a:lnTo>
                  <a:lnTo>
                    <a:pt x="7963422" y="38100"/>
                  </a:lnTo>
                  <a:lnTo>
                    <a:pt x="7963736" y="25400"/>
                  </a:lnTo>
                  <a:close/>
                </a:path>
                <a:path w="16372205" h="1841500">
                  <a:moveTo>
                    <a:pt x="8020792" y="25400"/>
                  </a:moveTo>
                  <a:lnTo>
                    <a:pt x="7971223" y="25400"/>
                  </a:lnTo>
                  <a:lnTo>
                    <a:pt x="7969202" y="38100"/>
                  </a:lnTo>
                  <a:lnTo>
                    <a:pt x="8015640" y="38100"/>
                  </a:lnTo>
                  <a:lnTo>
                    <a:pt x="8020792" y="25400"/>
                  </a:lnTo>
                  <a:close/>
                </a:path>
                <a:path w="16372205" h="1841500">
                  <a:moveTo>
                    <a:pt x="8053660" y="25400"/>
                  </a:moveTo>
                  <a:lnTo>
                    <a:pt x="8020792" y="25400"/>
                  </a:lnTo>
                  <a:lnTo>
                    <a:pt x="8021420" y="38100"/>
                  </a:lnTo>
                  <a:lnTo>
                    <a:pt x="8050226" y="38100"/>
                  </a:lnTo>
                  <a:lnTo>
                    <a:pt x="8053660" y="25400"/>
                  </a:lnTo>
                  <a:close/>
                </a:path>
                <a:path w="16372205" h="1841500">
                  <a:moveTo>
                    <a:pt x="8082392" y="25400"/>
                  </a:moveTo>
                  <a:lnTo>
                    <a:pt x="8057021" y="25400"/>
                  </a:lnTo>
                  <a:lnTo>
                    <a:pt x="8062173" y="38100"/>
                  </a:lnTo>
                  <a:lnTo>
                    <a:pt x="8080989" y="38100"/>
                  </a:lnTo>
                  <a:lnTo>
                    <a:pt x="8082392" y="25400"/>
                  </a:lnTo>
                  <a:close/>
                </a:path>
                <a:path w="16372205" h="1841500">
                  <a:moveTo>
                    <a:pt x="8094329" y="12700"/>
                  </a:moveTo>
                  <a:lnTo>
                    <a:pt x="8092926" y="12700"/>
                  </a:lnTo>
                  <a:lnTo>
                    <a:pt x="8084727" y="25400"/>
                  </a:lnTo>
                  <a:lnTo>
                    <a:pt x="8084109" y="25400"/>
                  </a:lnTo>
                  <a:lnTo>
                    <a:pt x="8087146" y="38100"/>
                  </a:lnTo>
                  <a:lnTo>
                    <a:pt x="8096350" y="38100"/>
                  </a:lnTo>
                  <a:lnTo>
                    <a:pt x="8097012" y="33374"/>
                  </a:lnTo>
                  <a:lnTo>
                    <a:pt x="8096997" y="33079"/>
                  </a:lnTo>
                  <a:lnTo>
                    <a:pt x="8095345" y="25400"/>
                  </a:lnTo>
                  <a:lnTo>
                    <a:pt x="8094329" y="12700"/>
                  </a:lnTo>
                  <a:close/>
                </a:path>
                <a:path w="16372205" h="1841500">
                  <a:moveTo>
                    <a:pt x="8097031" y="33238"/>
                  </a:moveTo>
                  <a:lnTo>
                    <a:pt x="8096350" y="38100"/>
                  </a:lnTo>
                  <a:lnTo>
                    <a:pt x="8098078" y="38100"/>
                  </a:lnTo>
                  <a:lnTo>
                    <a:pt x="8097031" y="33238"/>
                  </a:lnTo>
                  <a:close/>
                </a:path>
                <a:path w="16372205" h="1841500">
                  <a:moveTo>
                    <a:pt x="8124883" y="25400"/>
                  </a:moveTo>
                  <a:lnTo>
                    <a:pt x="8098130" y="25400"/>
                  </a:lnTo>
                  <a:lnTo>
                    <a:pt x="8097054" y="33079"/>
                  </a:lnTo>
                  <a:lnTo>
                    <a:pt x="8097061" y="33374"/>
                  </a:lnTo>
                  <a:lnTo>
                    <a:pt x="8098078" y="38100"/>
                  </a:lnTo>
                  <a:lnTo>
                    <a:pt x="8121093" y="38100"/>
                  </a:lnTo>
                  <a:lnTo>
                    <a:pt x="8124883" y="25400"/>
                  </a:lnTo>
                  <a:close/>
                </a:path>
                <a:path w="16372205" h="1841500">
                  <a:moveTo>
                    <a:pt x="8151720" y="25400"/>
                  </a:moveTo>
                  <a:lnTo>
                    <a:pt x="8124883" y="25400"/>
                  </a:lnTo>
                  <a:lnTo>
                    <a:pt x="8129679" y="38100"/>
                  </a:lnTo>
                  <a:lnTo>
                    <a:pt x="8146998" y="38100"/>
                  </a:lnTo>
                  <a:lnTo>
                    <a:pt x="8151720" y="25400"/>
                  </a:lnTo>
                  <a:close/>
                </a:path>
                <a:path w="16372205" h="1841500">
                  <a:moveTo>
                    <a:pt x="8208933" y="25400"/>
                  </a:moveTo>
                  <a:lnTo>
                    <a:pt x="8159447" y="25400"/>
                  </a:lnTo>
                  <a:lnTo>
                    <a:pt x="8158285" y="38100"/>
                  </a:lnTo>
                  <a:lnTo>
                    <a:pt x="8210168" y="38100"/>
                  </a:lnTo>
                  <a:lnTo>
                    <a:pt x="8208933" y="25400"/>
                  </a:lnTo>
                  <a:close/>
                </a:path>
                <a:path w="16372205" h="1841500">
                  <a:moveTo>
                    <a:pt x="8222315" y="25400"/>
                  </a:moveTo>
                  <a:lnTo>
                    <a:pt x="8208933" y="25400"/>
                  </a:lnTo>
                  <a:lnTo>
                    <a:pt x="8220692" y="38100"/>
                  </a:lnTo>
                  <a:lnTo>
                    <a:pt x="8221466" y="38100"/>
                  </a:lnTo>
                  <a:lnTo>
                    <a:pt x="8222315" y="25400"/>
                  </a:lnTo>
                  <a:close/>
                </a:path>
                <a:path w="16372205" h="1841500">
                  <a:moveTo>
                    <a:pt x="8254869" y="25400"/>
                  </a:moveTo>
                  <a:lnTo>
                    <a:pt x="8228032" y="25400"/>
                  </a:lnTo>
                  <a:lnTo>
                    <a:pt x="8234607" y="38100"/>
                  </a:lnTo>
                  <a:lnTo>
                    <a:pt x="8251308" y="38100"/>
                  </a:lnTo>
                  <a:lnTo>
                    <a:pt x="8254869" y="25400"/>
                  </a:lnTo>
                  <a:close/>
                </a:path>
                <a:path w="16372205" h="1841500">
                  <a:moveTo>
                    <a:pt x="8290051" y="25400"/>
                  </a:moveTo>
                  <a:lnTo>
                    <a:pt x="8254869" y="25400"/>
                  </a:lnTo>
                  <a:lnTo>
                    <a:pt x="8254251" y="38100"/>
                  </a:lnTo>
                  <a:lnTo>
                    <a:pt x="8280459" y="38100"/>
                  </a:lnTo>
                  <a:lnTo>
                    <a:pt x="8290051" y="25400"/>
                  </a:lnTo>
                  <a:close/>
                </a:path>
                <a:path w="16372205" h="1841500">
                  <a:moveTo>
                    <a:pt x="8299558" y="0"/>
                  </a:moveTo>
                  <a:lnTo>
                    <a:pt x="8282239" y="0"/>
                  </a:lnTo>
                  <a:lnTo>
                    <a:pt x="8283475" y="25400"/>
                  </a:lnTo>
                  <a:lnTo>
                    <a:pt x="8295998" y="25400"/>
                  </a:lnTo>
                  <a:lnTo>
                    <a:pt x="8296543" y="38100"/>
                  </a:lnTo>
                  <a:lnTo>
                    <a:pt x="8307286" y="38100"/>
                  </a:lnTo>
                  <a:lnTo>
                    <a:pt x="8308107" y="29657"/>
                  </a:lnTo>
                  <a:lnTo>
                    <a:pt x="8306040" y="25400"/>
                  </a:lnTo>
                  <a:lnTo>
                    <a:pt x="8302605" y="12700"/>
                  </a:lnTo>
                  <a:lnTo>
                    <a:pt x="8305129" y="12700"/>
                  </a:lnTo>
                  <a:lnTo>
                    <a:pt x="8299558" y="0"/>
                  </a:lnTo>
                  <a:close/>
                </a:path>
                <a:path w="16372205" h="1841500">
                  <a:moveTo>
                    <a:pt x="8386687" y="12700"/>
                  </a:moveTo>
                  <a:lnTo>
                    <a:pt x="8307904" y="12700"/>
                  </a:lnTo>
                  <a:lnTo>
                    <a:pt x="8308521" y="25400"/>
                  </a:lnTo>
                  <a:lnTo>
                    <a:pt x="8308113" y="29669"/>
                  </a:lnTo>
                  <a:lnTo>
                    <a:pt x="8312207" y="38100"/>
                  </a:lnTo>
                  <a:lnTo>
                    <a:pt x="8348426" y="38100"/>
                  </a:lnTo>
                  <a:lnTo>
                    <a:pt x="8354593" y="25400"/>
                  </a:lnTo>
                  <a:lnTo>
                    <a:pt x="8380907" y="25400"/>
                  </a:lnTo>
                  <a:lnTo>
                    <a:pt x="8386687" y="12700"/>
                  </a:lnTo>
                  <a:close/>
                </a:path>
                <a:path w="16372205" h="1841500">
                  <a:moveTo>
                    <a:pt x="8369975" y="25400"/>
                  </a:moveTo>
                  <a:lnTo>
                    <a:pt x="8354593" y="25400"/>
                  </a:lnTo>
                  <a:lnTo>
                    <a:pt x="8350143" y="38100"/>
                  </a:lnTo>
                  <a:lnTo>
                    <a:pt x="8365996" y="38100"/>
                  </a:lnTo>
                  <a:lnTo>
                    <a:pt x="8369975" y="25400"/>
                  </a:lnTo>
                  <a:close/>
                </a:path>
                <a:path w="16372205" h="1841500">
                  <a:moveTo>
                    <a:pt x="8387147" y="25400"/>
                  </a:moveTo>
                  <a:lnTo>
                    <a:pt x="8369975" y="25400"/>
                  </a:lnTo>
                  <a:lnTo>
                    <a:pt x="8371378" y="38100"/>
                  </a:lnTo>
                  <a:lnTo>
                    <a:pt x="8386833" y="38100"/>
                  </a:lnTo>
                  <a:lnTo>
                    <a:pt x="8387147" y="25400"/>
                  </a:lnTo>
                  <a:close/>
                </a:path>
                <a:path w="16372205" h="1841500">
                  <a:moveTo>
                    <a:pt x="8444214" y="25400"/>
                  </a:moveTo>
                  <a:lnTo>
                    <a:pt x="8394644" y="25400"/>
                  </a:lnTo>
                  <a:lnTo>
                    <a:pt x="8392613" y="38100"/>
                  </a:lnTo>
                  <a:lnTo>
                    <a:pt x="8439062" y="38100"/>
                  </a:lnTo>
                  <a:lnTo>
                    <a:pt x="8444214" y="25400"/>
                  </a:lnTo>
                  <a:close/>
                </a:path>
                <a:path w="16372205" h="1841500">
                  <a:moveTo>
                    <a:pt x="8477082" y="25400"/>
                  </a:moveTo>
                  <a:lnTo>
                    <a:pt x="8444214" y="25400"/>
                  </a:lnTo>
                  <a:lnTo>
                    <a:pt x="8444842" y="38100"/>
                  </a:lnTo>
                  <a:lnTo>
                    <a:pt x="8473647" y="38100"/>
                  </a:lnTo>
                  <a:lnTo>
                    <a:pt x="8477082" y="25400"/>
                  </a:lnTo>
                  <a:close/>
                </a:path>
                <a:path w="16372205" h="1841500">
                  <a:moveTo>
                    <a:pt x="8505803" y="25400"/>
                  </a:moveTo>
                  <a:lnTo>
                    <a:pt x="8480432" y="25400"/>
                  </a:lnTo>
                  <a:lnTo>
                    <a:pt x="8485584" y="38100"/>
                  </a:lnTo>
                  <a:lnTo>
                    <a:pt x="8504400" y="38100"/>
                  </a:lnTo>
                  <a:lnTo>
                    <a:pt x="8505803" y="25400"/>
                  </a:lnTo>
                  <a:close/>
                </a:path>
                <a:path w="16372205" h="1841500">
                  <a:moveTo>
                    <a:pt x="8517751" y="12700"/>
                  </a:moveTo>
                  <a:lnTo>
                    <a:pt x="8516348" y="12700"/>
                  </a:lnTo>
                  <a:lnTo>
                    <a:pt x="8508149" y="25400"/>
                  </a:lnTo>
                  <a:lnTo>
                    <a:pt x="8507521" y="25400"/>
                  </a:lnTo>
                  <a:lnTo>
                    <a:pt x="8510568" y="38100"/>
                  </a:lnTo>
                  <a:lnTo>
                    <a:pt x="8518450" y="38100"/>
                  </a:lnTo>
                  <a:lnTo>
                    <a:pt x="8518167" y="25400"/>
                  </a:lnTo>
                  <a:lnTo>
                    <a:pt x="8518547" y="23449"/>
                  </a:lnTo>
                  <a:lnTo>
                    <a:pt x="8518585" y="23129"/>
                  </a:lnTo>
                  <a:lnTo>
                    <a:pt x="8517751" y="12700"/>
                  </a:lnTo>
                  <a:close/>
                </a:path>
                <a:path w="16372205" h="1841500">
                  <a:moveTo>
                    <a:pt x="8518592" y="23220"/>
                  </a:moveTo>
                  <a:lnTo>
                    <a:pt x="8518167" y="25400"/>
                  </a:lnTo>
                  <a:lnTo>
                    <a:pt x="8518450" y="38100"/>
                  </a:lnTo>
                  <a:lnTo>
                    <a:pt x="8521499" y="38100"/>
                  </a:lnTo>
                  <a:lnTo>
                    <a:pt x="8518766" y="25400"/>
                  </a:lnTo>
                  <a:lnTo>
                    <a:pt x="8518592" y="23220"/>
                  </a:lnTo>
                  <a:close/>
                </a:path>
                <a:path w="16372205" h="1841500">
                  <a:moveTo>
                    <a:pt x="8598492" y="12700"/>
                  </a:moveTo>
                  <a:lnTo>
                    <a:pt x="8520644" y="12700"/>
                  </a:lnTo>
                  <a:lnTo>
                    <a:pt x="8518610" y="23129"/>
                  </a:lnTo>
                  <a:lnTo>
                    <a:pt x="8518610" y="23449"/>
                  </a:lnTo>
                  <a:lnTo>
                    <a:pt x="8518766" y="25400"/>
                  </a:lnTo>
                  <a:lnTo>
                    <a:pt x="8521499" y="38100"/>
                  </a:lnTo>
                  <a:lnTo>
                    <a:pt x="8559278" y="38100"/>
                  </a:lnTo>
                  <a:lnTo>
                    <a:pt x="8561645" y="25400"/>
                  </a:lnTo>
                  <a:lnTo>
                    <a:pt x="8588649" y="25400"/>
                  </a:lnTo>
                  <a:lnTo>
                    <a:pt x="8598492" y="12700"/>
                  </a:lnTo>
                  <a:close/>
                </a:path>
                <a:path w="16372205" h="1841500">
                  <a:moveTo>
                    <a:pt x="8596890" y="25400"/>
                  </a:moveTo>
                  <a:lnTo>
                    <a:pt x="8571026" y="25400"/>
                  </a:lnTo>
                  <a:lnTo>
                    <a:pt x="8575142" y="38100"/>
                  </a:lnTo>
                  <a:lnTo>
                    <a:pt x="8593382" y="38100"/>
                  </a:lnTo>
                  <a:lnTo>
                    <a:pt x="8596890" y="25400"/>
                  </a:lnTo>
                  <a:close/>
                </a:path>
                <a:path w="16372205" h="1841500">
                  <a:moveTo>
                    <a:pt x="8665097" y="25400"/>
                  </a:moveTo>
                  <a:lnTo>
                    <a:pt x="8600397" y="25400"/>
                  </a:lnTo>
                  <a:lnTo>
                    <a:pt x="8603832" y="38100"/>
                  </a:lnTo>
                  <a:lnTo>
                    <a:pt x="8665327" y="38100"/>
                  </a:lnTo>
                  <a:lnTo>
                    <a:pt x="8665097" y="25400"/>
                  </a:lnTo>
                  <a:close/>
                </a:path>
                <a:path w="16372205" h="1841500">
                  <a:moveTo>
                    <a:pt x="8693326" y="25400"/>
                  </a:moveTo>
                  <a:lnTo>
                    <a:pt x="8666312" y="25400"/>
                  </a:lnTo>
                  <a:lnTo>
                    <a:pt x="8667463" y="38100"/>
                  </a:lnTo>
                  <a:lnTo>
                    <a:pt x="8691567" y="38100"/>
                  </a:lnTo>
                  <a:lnTo>
                    <a:pt x="8693326" y="25400"/>
                  </a:lnTo>
                  <a:close/>
                </a:path>
                <a:path w="16372205" h="1841500">
                  <a:moveTo>
                    <a:pt x="8733294" y="12700"/>
                  </a:moveTo>
                  <a:lnTo>
                    <a:pt x="8729629" y="12700"/>
                  </a:lnTo>
                  <a:lnTo>
                    <a:pt x="8731482" y="25400"/>
                  </a:lnTo>
                  <a:lnTo>
                    <a:pt x="8702782" y="25400"/>
                  </a:lnTo>
                  <a:lnTo>
                    <a:pt x="8709190" y="38100"/>
                  </a:lnTo>
                  <a:lnTo>
                    <a:pt x="8731482" y="38100"/>
                  </a:lnTo>
                  <a:lnTo>
                    <a:pt x="8732664" y="29669"/>
                  </a:lnTo>
                  <a:lnTo>
                    <a:pt x="8732744" y="28575"/>
                  </a:lnTo>
                  <a:lnTo>
                    <a:pt x="8732152" y="25400"/>
                  </a:lnTo>
                  <a:lnTo>
                    <a:pt x="8733294" y="12700"/>
                  </a:lnTo>
                  <a:close/>
                </a:path>
                <a:path w="16372205" h="1841500">
                  <a:moveTo>
                    <a:pt x="8732786" y="28799"/>
                  </a:moveTo>
                  <a:lnTo>
                    <a:pt x="8731482" y="38100"/>
                  </a:lnTo>
                  <a:lnTo>
                    <a:pt x="8734519" y="38100"/>
                  </a:lnTo>
                  <a:lnTo>
                    <a:pt x="8732786" y="28799"/>
                  </a:lnTo>
                  <a:close/>
                </a:path>
                <a:path w="16372205" h="1841500">
                  <a:moveTo>
                    <a:pt x="8760015" y="25400"/>
                  </a:moveTo>
                  <a:lnTo>
                    <a:pt x="8733262" y="25400"/>
                  </a:lnTo>
                  <a:lnTo>
                    <a:pt x="8732817" y="28575"/>
                  </a:lnTo>
                  <a:lnTo>
                    <a:pt x="8732803" y="28892"/>
                  </a:lnTo>
                  <a:lnTo>
                    <a:pt x="8734519" y="38100"/>
                  </a:lnTo>
                  <a:lnTo>
                    <a:pt x="8756225" y="38100"/>
                  </a:lnTo>
                  <a:lnTo>
                    <a:pt x="8760015" y="25400"/>
                  </a:lnTo>
                  <a:close/>
                </a:path>
                <a:path w="16372205" h="1841500">
                  <a:moveTo>
                    <a:pt x="8786842" y="25400"/>
                  </a:moveTo>
                  <a:lnTo>
                    <a:pt x="8760015" y="25400"/>
                  </a:lnTo>
                  <a:lnTo>
                    <a:pt x="8764801" y="38100"/>
                  </a:lnTo>
                  <a:lnTo>
                    <a:pt x="8782130" y="38100"/>
                  </a:lnTo>
                  <a:lnTo>
                    <a:pt x="8786842" y="25400"/>
                  </a:lnTo>
                  <a:close/>
                </a:path>
                <a:path w="16372205" h="1841500">
                  <a:moveTo>
                    <a:pt x="8844065" y="25400"/>
                  </a:moveTo>
                  <a:lnTo>
                    <a:pt x="8794569" y="25400"/>
                  </a:lnTo>
                  <a:lnTo>
                    <a:pt x="8793418" y="38100"/>
                  </a:lnTo>
                  <a:lnTo>
                    <a:pt x="8845301" y="38100"/>
                  </a:lnTo>
                  <a:lnTo>
                    <a:pt x="8844065" y="25400"/>
                  </a:lnTo>
                  <a:close/>
                </a:path>
                <a:path w="16372205" h="1841500">
                  <a:moveTo>
                    <a:pt x="8857437" y="25400"/>
                  </a:moveTo>
                  <a:lnTo>
                    <a:pt x="8844065" y="25400"/>
                  </a:lnTo>
                  <a:lnTo>
                    <a:pt x="8855814" y="38100"/>
                  </a:lnTo>
                  <a:lnTo>
                    <a:pt x="8856588" y="38100"/>
                  </a:lnTo>
                  <a:lnTo>
                    <a:pt x="8857437" y="25400"/>
                  </a:lnTo>
                  <a:close/>
                </a:path>
                <a:path w="16372205" h="1841500">
                  <a:moveTo>
                    <a:pt x="8889991" y="25400"/>
                  </a:moveTo>
                  <a:lnTo>
                    <a:pt x="8863164" y="25400"/>
                  </a:lnTo>
                  <a:lnTo>
                    <a:pt x="8869729" y="38100"/>
                  </a:lnTo>
                  <a:lnTo>
                    <a:pt x="8886430" y="38100"/>
                  </a:lnTo>
                  <a:lnTo>
                    <a:pt x="8889991" y="25400"/>
                  </a:lnTo>
                  <a:close/>
                </a:path>
                <a:path w="16372205" h="1841500">
                  <a:moveTo>
                    <a:pt x="8925173" y="25400"/>
                  </a:moveTo>
                  <a:lnTo>
                    <a:pt x="8889991" y="25400"/>
                  </a:lnTo>
                  <a:lnTo>
                    <a:pt x="8889373" y="38100"/>
                  </a:lnTo>
                  <a:lnTo>
                    <a:pt x="8915581" y="38100"/>
                  </a:lnTo>
                  <a:lnTo>
                    <a:pt x="8925173" y="25400"/>
                  </a:lnTo>
                  <a:close/>
                </a:path>
                <a:path w="16372205" h="1841500">
                  <a:moveTo>
                    <a:pt x="8934680" y="0"/>
                  </a:moveTo>
                  <a:lnTo>
                    <a:pt x="8917361" y="0"/>
                  </a:lnTo>
                  <a:lnTo>
                    <a:pt x="8918597" y="25400"/>
                  </a:lnTo>
                  <a:lnTo>
                    <a:pt x="8931131" y="25400"/>
                  </a:lnTo>
                  <a:lnTo>
                    <a:pt x="8931665" y="38100"/>
                  </a:lnTo>
                  <a:lnTo>
                    <a:pt x="8942418" y="38100"/>
                  </a:lnTo>
                  <a:lnTo>
                    <a:pt x="8943236" y="29657"/>
                  </a:lnTo>
                  <a:lnTo>
                    <a:pt x="8941172" y="25400"/>
                  </a:lnTo>
                  <a:lnTo>
                    <a:pt x="8937727" y="12700"/>
                  </a:lnTo>
                  <a:lnTo>
                    <a:pt x="8940251" y="12700"/>
                  </a:lnTo>
                  <a:lnTo>
                    <a:pt x="8934680" y="0"/>
                  </a:lnTo>
                  <a:close/>
                </a:path>
                <a:path w="16372205" h="1841500">
                  <a:moveTo>
                    <a:pt x="9021809" y="12700"/>
                  </a:moveTo>
                  <a:lnTo>
                    <a:pt x="8943036" y="12700"/>
                  </a:lnTo>
                  <a:lnTo>
                    <a:pt x="8943654" y="25400"/>
                  </a:lnTo>
                  <a:lnTo>
                    <a:pt x="8943242" y="29669"/>
                  </a:lnTo>
                  <a:lnTo>
                    <a:pt x="8947329" y="38100"/>
                  </a:lnTo>
                  <a:lnTo>
                    <a:pt x="8983558" y="38100"/>
                  </a:lnTo>
                  <a:lnTo>
                    <a:pt x="8989726" y="25400"/>
                  </a:lnTo>
                  <a:lnTo>
                    <a:pt x="9016029" y="25400"/>
                  </a:lnTo>
                  <a:lnTo>
                    <a:pt x="9021809" y="12700"/>
                  </a:lnTo>
                  <a:close/>
                </a:path>
                <a:path w="16372205" h="1841500">
                  <a:moveTo>
                    <a:pt x="9005097" y="25400"/>
                  </a:moveTo>
                  <a:lnTo>
                    <a:pt x="8989726" y="25400"/>
                  </a:lnTo>
                  <a:lnTo>
                    <a:pt x="8985276" y="38100"/>
                  </a:lnTo>
                  <a:lnTo>
                    <a:pt x="9001118" y="38100"/>
                  </a:lnTo>
                  <a:lnTo>
                    <a:pt x="9005097" y="25400"/>
                  </a:lnTo>
                  <a:close/>
                </a:path>
                <a:path w="16372205" h="1841500">
                  <a:moveTo>
                    <a:pt x="9022280" y="25400"/>
                  </a:moveTo>
                  <a:lnTo>
                    <a:pt x="9005097" y="25400"/>
                  </a:lnTo>
                  <a:lnTo>
                    <a:pt x="9006511" y="38100"/>
                  </a:lnTo>
                  <a:lnTo>
                    <a:pt x="9021966" y="38100"/>
                  </a:lnTo>
                  <a:lnTo>
                    <a:pt x="9022280" y="25400"/>
                  </a:lnTo>
                  <a:close/>
                </a:path>
                <a:path w="16372205" h="1841500">
                  <a:moveTo>
                    <a:pt x="9079336" y="25400"/>
                  </a:moveTo>
                  <a:lnTo>
                    <a:pt x="9029766" y="25400"/>
                  </a:lnTo>
                  <a:lnTo>
                    <a:pt x="9027735" y="38100"/>
                  </a:lnTo>
                  <a:lnTo>
                    <a:pt x="9074184" y="38100"/>
                  </a:lnTo>
                  <a:lnTo>
                    <a:pt x="9079336" y="25400"/>
                  </a:lnTo>
                  <a:close/>
                </a:path>
                <a:path w="16372205" h="1841500">
                  <a:moveTo>
                    <a:pt x="9112204" y="25400"/>
                  </a:moveTo>
                  <a:lnTo>
                    <a:pt x="9079336" y="25400"/>
                  </a:lnTo>
                  <a:lnTo>
                    <a:pt x="9079964" y="38100"/>
                  </a:lnTo>
                  <a:lnTo>
                    <a:pt x="9108769" y="38100"/>
                  </a:lnTo>
                  <a:lnTo>
                    <a:pt x="9112204" y="25400"/>
                  </a:lnTo>
                  <a:close/>
                </a:path>
                <a:path w="16372205" h="1841500">
                  <a:moveTo>
                    <a:pt x="9140936" y="25400"/>
                  </a:moveTo>
                  <a:lnTo>
                    <a:pt x="9115565" y="25400"/>
                  </a:lnTo>
                  <a:lnTo>
                    <a:pt x="9120717" y="38100"/>
                  </a:lnTo>
                  <a:lnTo>
                    <a:pt x="9139522" y="38100"/>
                  </a:lnTo>
                  <a:lnTo>
                    <a:pt x="9140936" y="25400"/>
                  </a:lnTo>
                  <a:close/>
                </a:path>
                <a:path w="16372205" h="1841500">
                  <a:moveTo>
                    <a:pt x="9152873" y="12700"/>
                  </a:moveTo>
                  <a:lnTo>
                    <a:pt x="9151470" y="12700"/>
                  </a:lnTo>
                  <a:lnTo>
                    <a:pt x="9143271" y="25400"/>
                  </a:lnTo>
                  <a:lnTo>
                    <a:pt x="9142653" y="25400"/>
                  </a:lnTo>
                  <a:lnTo>
                    <a:pt x="9145690" y="38100"/>
                  </a:lnTo>
                  <a:lnTo>
                    <a:pt x="9154894" y="38100"/>
                  </a:lnTo>
                  <a:lnTo>
                    <a:pt x="9155556" y="33374"/>
                  </a:lnTo>
                  <a:lnTo>
                    <a:pt x="9155541" y="33079"/>
                  </a:lnTo>
                  <a:lnTo>
                    <a:pt x="9153888" y="25400"/>
                  </a:lnTo>
                  <a:lnTo>
                    <a:pt x="9152873" y="12700"/>
                  </a:lnTo>
                  <a:close/>
                </a:path>
                <a:path w="16372205" h="1841500">
                  <a:moveTo>
                    <a:pt x="9155575" y="33238"/>
                  </a:moveTo>
                  <a:lnTo>
                    <a:pt x="9154894" y="38100"/>
                  </a:lnTo>
                  <a:lnTo>
                    <a:pt x="9156621" y="38100"/>
                  </a:lnTo>
                  <a:lnTo>
                    <a:pt x="9155575" y="33238"/>
                  </a:lnTo>
                  <a:close/>
                </a:path>
                <a:path w="16372205" h="1841500">
                  <a:moveTo>
                    <a:pt x="9183469" y="25400"/>
                  </a:moveTo>
                  <a:lnTo>
                    <a:pt x="9156674" y="25400"/>
                  </a:lnTo>
                  <a:lnTo>
                    <a:pt x="9155597" y="33079"/>
                  </a:lnTo>
                  <a:lnTo>
                    <a:pt x="9155604" y="33374"/>
                  </a:lnTo>
                  <a:lnTo>
                    <a:pt x="9156621" y="38100"/>
                  </a:lnTo>
                  <a:lnTo>
                    <a:pt x="9180956" y="38100"/>
                  </a:lnTo>
                  <a:lnTo>
                    <a:pt x="9183469" y="25400"/>
                  </a:lnTo>
                  <a:close/>
                </a:path>
                <a:path w="16372205" h="1841500">
                  <a:moveTo>
                    <a:pt x="9210274" y="25400"/>
                  </a:moveTo>
                  <a:lnTo>
                    <a:pt x="9183469" y="25400"/>
                  </a:lnTo>
                  <a:lnTo>
                    <a:pt x="9188180" y="38100"/>
                  </a:lnTo>
                  <a:lnTo>
                    <a:pt x="9205562" y="38100"/>
                  </a:lnTo>
                  <a:lnTo>
                    <a:pt x="9210274" y="25400"/>
                  </a:lnTo>
                  <a:close/>
                </a:path>
                <a:path w="16372205" h="1841500">
                  <a:moveTo>
                    <a:pt x="9267445" y="25400"/>
                  </a:moveTo>
                  <a:lnTo>
                    <a:pt x="9218022" y="25400"/>
                  </a:lnTo>
                  <a:lnTo>
                    <a:pt x="9216871" y="38100"/>
                  </a:lnTo>
                  <a:lnTo>
                    <a:pt x="9268702" y="38100"/>
                  </a:lnTo>
                  <a:lnTo>
                    <a:pt x="9267445" y="25400"/>
                  </a:lnTo>
                  <a:close/>
                </a:path>
                <a:path w="16372205" h="1841500">
                  <a:moveTo>
                    <a:pt x="9280848" y="25400"/>
                  </a:moveTo>
                  <a:lnTo>
                    <a:pt x="9267445" y="25400"/>
                  </a:lnTo>
                  <a:lnTo>
                    <a:pt x="9279277" y="38100"/>
                  </a:lnTo>
                  <a:lnTo>
                    <a:pt x="9280010" y="38100"/>
                  </a:lnTo>
                  <a:lnTo>
                    <a:pt x="9280848" y="25400"/>
                  </a:lnTo>
                  <a:close/>
                </a:path>
                <a:path w="16372205" h="1841500">
                  <a:moveTo>
                    <a:pt x="9313412" y="25400"/>
                  </a:moveTo>
                  <a:lnTo>
                    <a:pt x="9286607" y="25400"/>
                  </a:lnTo>
                  <a:lnTo>
                    <a:pt x="9288806" y="38100"/>
                  </a:lnTo>
                  <a:lnTo>
                    <a:pt x="9309852" y="38100"/>
                  </a:lnTo>
                  <a:lnTo>
                    <a:pt x="9313412" y="25400"/>
                  </a:lnTo>
                  <a:close/>
                </a:path>
                <a:path w="16372205" h="1841500">
                  <a:moveTo>
                    <a:pt x="9346186" y="25400"/>
                  </a:moveTo>
                  <a:lnTo>
                    <a:pt x="9313412" y="25400"/>
                  </a:lnTo>
                  <a:lnTo>
                    <a:pt x="9312784" y="38100"/>
                  </a:lnTo>
                  <a:lnTo>
                    <a:pt x="9343673" y="38100"/>
                  </a:lnTo>
                  <a:lnTo>
                    <a:pt x="9346186" y="25400"/>
                  </a:lnTo>
                  <a:close/>
                </a:path>
                <a:path w="16372205" h="1841500">
                  <a:moveTo>
                    <a:pt x="9358123" y="0"/>
                  </a:moveTo>
                  <a:lnTo>
                    <a:pt x="9340741" y="0"/>
                  </a:lnTo>
                  <a:lnTo>
                    <a:pt x="9341998" y="25400"/>
                  </a:lnTo>
                  <a:lnTo>
                    <a:pt x="9354563" y="25400"/>
                  </a:lnTo>
                  <a:lnTo>
                    <a:pt x="9355086" y="38100"/>
                  </a:lnTo>
                  <a:lnTo>
                    <a:pt x="9365315" y="38100"/>
                  </a:lnTo>
                  <a:lnTo>
                    <a:pt x="9365034" y="25400"/>
                  </a:lnTo>
                  <a:lnTo>
                    <a:pt x="9366672" y="16968"/>
                  </a:lnTo>
                  <a:lnTo>
                    <a:pt x="9366500" y="12700"/>
                  </a:lnTo>
                  <a:lnTo>
                    <a:pt x="9363673" y="12700"/>
                  </a:lnTo>
                  <a:lnTo>
                    <a:pt x="9358123" y="0"/>
                  </a:lnTo>
                  <a:close/>
                </a:path>
                <a:path w="16372205" h="1841500">
                  <a:moveTo>
                    <a:pt x="9366675" y="16951"/>
                  </a:moveTo>
                  <a:lnTo>
                    <a:pt x="9365034" y="25400"/>
                  </a:lnTo>
                  <a:lnTo>
                    <a:pt x="9365315" y="38100"/>
                  </a:lnTo>
                  <a:lnTo>
                    <a:pt x="9365871" y="38100"/>
                  </a:lnTo>
                  <a:lnTo>
                    <a:pt x="9366709" y="25400"/>
                  </a:lnTo>
                  <a:lnTo>
                    <a:pt x="9367023" y="25400"/>
                  </a:lnTo>
                  <a:lnTo>
                    <a:pt x="9366675" y="16951"/>
                  </a:lnTo>
                  <a:close/>
                </a:path>
                <a:path w="16372205" h="1841500">
                  <a:moveTo>
                    <a:pt x="9408488" y="25400"/>
                  </a:moveTo>
                  <a:lnTo>
                    <a:pt x="9366709" y="25400"/>
                  </a:lnTo>
                  <a:lnTo>
                    <a:pt x="9365871" y="38100"/>
                  </a:lnTo>
                  <a:lnTo>
                    <a:pt x="9406080" y="38100"/>
                  </a:lnTo>
                  <a:lnTo>
                    <a:pt x="9408488" y="25400"/>
                  </a:lnTo>
                  <a:close/>
                </a:path>
                <a:path w="16372205" h="1841500">
                  <a:moveTo>
                    <a:pt x="9443670" y="25400"/>
                  </a:moveTo>
                  <a:lnTo>
                    <a:pt x="9417912" y="25400"/>
                  </a:lnTo>
                  <a:lnTo>
                    <a:pt x="9421995" y="38100"/>
                  </a:lnTo>
                  <a:lnTo>
                    <a:pt x="9440215" y="38100"/>
                  </a:lnTo>
                  <a:lnTo>
                    <a:pt x="9443670" y="25400"/>
                  </a:lnTo>
                  <a:close/>
                </a:path>
                <a:path w="16372205" h="1841500">
                  <a:moveTo>
                    <a:pt x="9511940" y="25400"/>
                  </a:moveTo>
                  <a:lnTo>
                    <a:pt x="9447230" y="25400"/>
                  </a:lnTo>
                  <a:lnTo>
                    <a:pt x="9450686" y="38100"/>
                  </a:lnTo>
                  <a:lnTo>
                    <a:pt x="9512150" y="38100"/>
                  </a:lnTo>
                  <a:lnTo>
                    <a:pt x="9511940" y="25400"/>
                  </a:lnTo>
                  <a:close/>
                </a:path>
                <a:path w="16372205" h="1841500">
                  <a:moveTo>
                    <a:pt x="9540212" y="25400"/>
                  </a:moveTo>
                  <a:lnTo>
                    <a:pt x="9513092" y="25400"/>
                  </a:lnTo>
                  <a:lnTo>
                    <a:pt x="9514349" y="38100"/>
                  </a:lnTo>
                  <a:lnTo>
                    <a:pt x="9538432" y="38100"/>
                  </a:lnTo>
                  <a:lnTo>
                    <a:pt x="9540212" y="25400"/>
                  </a:lnTo>
                  <a:close/>
                </a:path>
                <a:path w="16372205" h="1841500">
                  <a:moveTo>
                    <a:pt x="9580106" y="12700"/>
                  </a:moveTo>
                  <a:lnTo>
                    <a:pt x="9576441" y="12700"/>
                  </a:lnTo>
                  <a:lnTo>
                    <a:pt x="9578326" y="25400"/>
                  </a:lnTo>
                  <a:lnTo>
                    <a:pt x="9549635" y="25400"/>
                  </a:lnTo>
                  <a:lnTo>
                    <a:pt x="9552567" y="38100"/>
                  </a:lnTo>
                  <a:lnTo>
                    <a:pt x="9578326" y="38100"/>
                  </a:lnTo>
                  <a:lnTo>
                    <a:pt x="9579507" y="29669"/>
                  </a:lnTo>
                  <a:lnTo>
                    <a:pt x="9579556" y="28575"/>
                  </a:lnTo>
                  <a:lnTo>
                    <a:pt x="9578954" y="25400"/>
                  </a:lnTo>
                  <a:lnTo>
                    <a:pt x="9580106" y="12700"/>
                  </a:lnTo>
                  <a:close/>
                </a:path>
                <a:path w="16372205" h="1841500">
                  <a:moveTo>
                    <a:pt x="9579616" y="28892"/>
                  </a:moveTo>
                  <a:lnTo>
                    <a:pt x="9578326" y="38100"/>
                  </a:lnTo>
                  <a:lnTo>
                    <a:pt x="9581362" y="38100"/>
                  </a:lnTo>
                  <a:lnTo>
                    <a:pt x="9579616" y="28892"/>
                  </a:lnTo>
                  <a:close/>
                </a:path>
                <a:path w="16372205" h="1841500">
                  <a:moveTo>
                    <a:pt x="9606806" y="25400"/>
                  </a:moveTo>
                  <a:lnTo>
                    <a:pt x="9580106" y="25400"/>
                  </a:lnTo>
                  <a:lnTo>
                    <a:pt x="9579616" y="28892"/>
                  </a:lnTo>
                  <a:lnTo>
                    <a:pt x="9581362" y="38100"/>
                  </a:lnTo>
                  <a:lnTo>
                    <a:pt x="9605550" y="38100"/>
                  </a:lnTo>
                  <a:lnTo>
                    <a:pt x="9606806" y="25400"/>
                  </a:lnTo>
                  <a:close/>
                </a:path>
                <a:path w="16372205" h="1841500">
                  <a:moveTo>
                    <a:pt x="9633717" y="25400"/>
                  </a:moveTo>
                  <a:lnTo>
                    <a:pt x="9606806" y="25400"/>
                  </a:lnTo>
                  <a:lnTo>
                    <a:pt x="9611623" y="38100"/>
                  </a:lnTo>
                  <a:lnTo>
                    <a:pt x="9629005" y="38100"/>
                  </a:lnTo>
                  <a:lnTo>
                    <a:pt x="9633717" y="25400"/>
                  </a:lnTo>
                  <a:close/>
                </a:path>
                <a:path w="16372205" h="1841500">
                  <a:moveTo>
                    <a:pt x="9690888" y="25400"/>
                  </a:moveTo>
                  <a:lnTo>
                    <a:pt x="9641360" y="25400"/>
                  </a:lnTo>
                  <a:lnTo>
                    <a:pt x="9640209" y="38100"/>
                  </a:lnTo>
                  <a:lnTo>
                    <a:pt x="9692144" y="38100"/>
                  </a:lnTo>
                  <a:lnTo>
                    <a:pt x="9690888" y="25400"/>
                  </a:lnTo>
                  <a:close/>
                </a:path>
                <a:path w="16372205" h="1841500">
                  <a:moveTo>
                    <a:pt x="9704290" y="25400"/>
                  </a:moveTo>
                  <a:lnTo>
                    <a:pt x="9690888" y="25400"/>
                  </a:lnTo>
                  <a:lnTo>
                    <a:pt x="9702615" y="38100"/>
                  </a:lnTo>
                  <a:lnTo>
                    <a:pt x="9704290" y="25400"/>
                  </a:lnTo>
                  <a:close/>
                </a:path>
                <a:path w="16372205" h="1841500">
                  <a:moveTo>
                    <a:pt x="9736855" y="25400"/>
                  </a:moveTo>
                  <a:lnTo>
                    <a:pt x="9710049" y="25400"/>
                  </a:lnTo>
                  <a:lnTo>
                    <a:pt x="9712248" y="38100"/>
                  </a:lnTo>
                  <a:lnTo>
                    <a:pt x="9733295" y="38100"/>
                  </a:lnTo>
                  <a:lnTo>
                    <a:pt x="9736855" y="25400"/>
                  </a:lnTo>
                  <a:close/>
                </a:path>
                <a:path w="16372205" h="1841500">
                  <a:moveTo>
                    <a:pt x="9769524" y="25400"/>
                  </a:moveTo>
                  <a:lnTo>
                    <a:pt x="9736855" y="25400"/>
                  </a:lnTo>
                  <a:lnTo>
                    <a:pt x="9736227" y="38100"/>
                  </a:lnTo>
                  <a:lnTo>
                    <a:pt x="9764603" y="38100"/>
                  </a:lnTo>
                  <a:lnTo>
                    <a:pt x="9769524" y="25400"/>
                  </a:lnTo>
                  <a:close/>
                </a:path>
                <a:path w="16372205" h="1841500">
                  <a:moveTo>
                    <a:pt x="9789838" y="12700"/>
                  </a:moveTo>
                  <a:lnTo>
                    <a:pt x="9784602" y="12700"/>
                  </a:lnTo>
                  <a:lnTo>
                    <a:pt x="9787953" y="25400"/>
                  </a:lnTo>
                  <a:lnTo>
                    <a:pt x="9778005" y="25400"/>
                  </a:lnTo>
                  <a:lnTo>
                    <a:pt x="9778529" y="38100"/>
                  </a:lnTo>
                  <a:lnTo>
                    <a:pt x="9789209" y="38100"/>
                  </a:lnTo>
                  <a:lnTo>
                    <a:pt x="9790466" y="25400"/>
                  </a:lnTo>
                  <a:lnTo>
                    <a:pt x="9789838" y="12700"/>
                  </a:lnTo>
                  <a:close/>
                </a:path>
                <a:path w="16372205" h="1841500">
                  <a:moveTo>
                    <a:pt x="9836538" y="25400"/>
                  </a:moveTo>
                  <a:lnTo>
                    <a:pt x="9791094" y="25400"/>
                  </a:lnTo>
                  <a:lnTo>
                    <a:pt x="9794131" y="38100"/>
                  </a:lnTo>
                  <a:lnTo>
                    <a:pt x="9830360" y="38100"/>
                  </a:lnTo>
                  <a:lnTo>
                    <a:pt x="9836538" y="25400"/>
                  </a:lnTo>
                  <a:close/>
                </a:path>
                <a:path w="16372205" h="1841500">
                  <a:moveTo>
                    <a:pt x="9851930" y="25400"/>
                  </a:moveTo>
                  <a:lnTo>
                    <a:pt x="9836538" y="25400"/>
                  </a:lnTo>
                  <a:lnTo>
                    <a:pt x="9832140" y="38100"/>
                  </a:lnTo>
                  <a:lnTo>
                    <a:pt x="9847951" y="38100"/>
                  </a:lnTo>
                  <a:lnTo>
                    <a:pt x="9851930" y="25400"/>
                  </a:lnTo>
                  <a:close/>
                </a:path>
                <a:path w="16372205" h="1841500">
                  <a:moveTo>
                    <a:pt x="9869102" y="25400"/>
                  </a:moveTo>
                  <a:lnTo>
                    <a:pt x="9851930" y="25400"/>
                  </a:lnTo>
                  <a:lnTo>
                    <a:pt x="9853291" y="38100"/>
                  </a:lnTo>
                  <a:lnTo>
                    <a:pt x="9868788" y="38100"/>
                  </a:lnTo>
                  <a:lnTo>
                    <a:pt x="9869102" y="25400"/>
                  </a:lnTo>
                  <a:close/>
                </a:path>
                <a:path w="16372205" h="1841500">
                  <a:moveTo>
                    <a:pt x="9926168" y="25400"/>
                  </a:moveTo>
                  <a:lnTo>
                    <a:pt x="9876641" y="25400"/>
                  </a:lnTo>
                  <a:lnTo>
                    <a:pt x="9872453" y="38100"/>
                  </a:lnTo>
                  <a:lnTo>
                    <a:pt x="9915907" y="38100"/>
                  </a:lnTo>
                  <a:lnTo>
                    <a:pt x="9926168" y="25400"/>
                  </a:lnTo>
                  <a:close/>
                </a:path>
                <a:path w="16372205" h="1841500">
                  <a:moveTo>
                    <a:pt x="9959047" y="25400"/>
                  </a:moveTo>
                  <a:lnTo>
                    <a:pt x="9926168" y="25400"/>
                  </a:lnTo>
                  <a:lnTo>
                    <a:pt x="9926797" y="38100"/>
                  </a:lnTo>
                  <a:lnTo>
                    <a:pt x="9955592" y="38100"/>
                  </a:lnTo>
                  <a:lnTo>
                    <a:pt x="9959047" y="25400"/>
                  </a:lnTo>
                  <a:close/>
                </a:path>
                <a:path w="16372205" h="1841500">
                  <a:moveTo>
                    <a:pt x="9987109" y="25400"/>
                  </a:moveTo>
                  <a:lnTo>
                    <a:pt x="9962398" y="25400"/>
                  </a:lnTo>
                  <a:lnTo>
                    <a:pt x="9967528" y="38100"/>
                  </a:lnTo>
                  <a:lnTo>
                    <a:pt x="9986376" y="38100"/>
                  </a:lnTo>
                  <a:lnTo>
                    <a:pt x="9987109" y="25400"/>
                  </a:lnTo>
                  <a:close/>
                </a:path>
                <a:path w="16372205" h="1841500">
                  <a:moveTo>
                    <a:pt x="9999674" y="12700"/>
                  </a:moveTo>
                  <a:lnTo>
                    <a:pt x="9998313" y="12700"/>
                  </a:lnTo>
                  <a:lnTo>
                    <a:pt x="9990146" y="25400"/>
                  </a:lnTo>
                  <a:lnTo>
                    <a:pt x="9989517" y="25400"/>
                  </a:lnTo>
                  <a:lnTo>
                    <a:pt x="9992554" y="38100"/>
                  </a:lnTo>
                  <a:lnTo>
                    <a:pt x="10001768" y="38100"/>
                  </a:lnTo>
                  <a:lnTo>
                    <a:pt x="10002288" y="34391"/>
                  </a:lnTo>
                  <a:lnTo>
                    <a:pt x="10002367" y="33079"/>
                  </a:lnTo>
                  <a:lnTo>
                    <a:pt x="10000721" y="25400"/>
                  </a:lnTo>
                  <a:lnTo>
                    <a:pt x="9999674" y="12700"/>
                  </a:lnTo>
                  <a:close/>
                </a:path>
                <a:path w="16372205" h="1841500">
                  <a:moveTo>
                    <a:pt x="10002431" y="33374"/>
                  </a:moveTo>
                  <a:lnTo>
                    <a:pt x="10001768" y="38100"/>
                  </a:lnTo>
                  <a:lnTo>
                    <a:pt x="10003444" y="38100"/>
                  </a:lnTo>
                  <a:lnTo>
                    <a:pt x="10002431" y="33374"/>
                  </a:lnTo>
                  <a:close/>
                </a:path>
                <a:path w="16372205" h="1841500">
                  <a:moveTo>
                    <a:pt x="10030249" y="25400"/>
                  </a:moveTo>
                  <a:lnTo>
                    <a:pt x="10003548" y="25400"/>
                  </a:lnTo>
                  <a:lnTo>
                    <a:pt x="10002431" y="33374"/>
                  </a:lnTo>
                  <a:lnTo>
                    <a:pt x="10003444" y="38100"/>
                  </a:lnTo>
                  <a:lnTo>
                    <a:pt x="10027736" y="38100"/>
                  </a:lnTo>
                  <a:lnTo>
                    <a:pt x="10030249" y="25400"/>
                  </a:lnTo>
                  <a:close/>
                </a:path>
                <a:path w="16372205" h="1841500">
                  <a:moveTo>
                    <a:pt x="10057055" y="25400"/>
                  </a:moveTo>
                  <a:lnTo>
                    <a:pt x="10030249" y="25400"/>
                  </a:lnTo>
                  <a:lnTo>
                    <a:pt x="10035066" y="38100"/>
                  </a:lnTo>
                  <a:lnTo>
                    <a:pt x="10052343" y="38100"/>
                  </a:lnTo>
                  <a:lnTo>
                    <a:pt x="10057055" y="25400"/>
                  </a:lnTo>
                  <a:close/>
                </a:path>
                <a:path w="16372205" h="1841500">
                  <a:moveTo>
                    <a:pt x="10114330" y="25400"/>
                  </a:moveTo>
                  <a:lnTo>
                    <a:pt x="10064803" y="25400"/>
                  </a:lnTo>
                  <a:lnTo>
                    <a:pt x="10063651" y="38100"/>
                  </a:lnTo>
                  <a:lnTo>
                    <a:pt x="10115587" y="38100"/>
                  </a:lnTo>
                  <a:lnTo>
                    <a:pt x="10114330" y="25400"/>
                  </a:lnTo>
                  <a:close/>
                </a:path>
                <a:path w="16372205" h="1841500">
                  <a:moveTo>
                    <a:pt x="10127733" y="25400"/>
                  </a:moveTo>
                  <a:lnTo>
                    <a:pt x="10114330" y="25400"/>
                  </a:lnTo>
                  <a:lnTo>
                    <a:pt x="10126058" y="38100"/>
                  </a:lnTo>
                  <a:lnTo>
                    <a:pt x="10127733" y="25400"/>
                  </a:lnTo>
                  <a:close/>
                </a:path>
                <a:path w="16372205" h="1841500">
                  <a:moveTo>
                    <a:pt x="10160297" y="25400"/>
                  </a:moveTo>
                  <a:lnTo>
                    <a:pt x="10133387" y="25400"/>
                  </a:lnTo>
                  <a:lnTo>
                    <a:pt x="10135691" y="38100"/>
                  </a:lnTo>
                  <a:lnTo>
                    <a:pt x="10156737" y="38100"/>
                  </a:lnTo>
                  <a:lnTo>
                    <a:pt x="10160297" y="25400"/>
                  </a:lnTo>
                  <a:close/>
                </a:path>
                <a:path w="16372205" h="1841500">
                  <a:moveTo>
                    <a:pt x="10192967" y="25400"/>
                  </a:moveTo>
                  <a:lnTo>
                    <a:pt x="10160297" y="25400"/>
                  </a:lnTo>
                  <a:lnTo>
                    <a:pt x="10159669" y="38100"/>
                  </a:lnTo>
                  <a:lnTo>
                    <a:pt x="10188045" y="38100"/>
                  </a:lnTo>
                  <a:lnTo>
                    <a:pt x="10192967" y="25400"/>
                  </a:lnTo>
                  <a:close/>
                </a:path>
                <a:path w="16372205" h="1841500">
                  <a:moveTo>
                    <a:pt x="10213280" y="12700"/>
                  </a:moveTo>
                  <a:lnTo>
                    <a:pt x="10207940" y="12700"/>
                  </a:lnTo>
                  <a:lnTo>
                    <a:pt x="10211395" y="25400"/>
                  </a:lnTo>
                  <a:lnTo>
                    <a:pt x="10200715" y="25400"/>
                  </a:lnTo>
                  <a:lnTo>
                    <a:pt x="10201972" y="38100"/>
                  </a:lnTo>
                  <a:lnTo>
                    <a:pt x="10212652" y="38100"/>
                  </a:lnTo>
                  <a:lnTo>
                    <a:pt x="10213908" y="25400"/>
                  </a:lnTo>
                  <a:lnTo>
                    <a:pt x="10213280" y="12700"/>
                  </a:lnTo>
                  <a:close/>
                </a:path>
                <a:path w="16372205" h="1841500">
                  <a:moveTo>
                    <a:pt x="10259980" y="25400"/>
                  </a:moveTo>
                  <a:lnTo>
                    <a:pt x="10214432" y="25400"/>
                  </a:lnTo>
                  <a:lnTo>
                    <a:pt x="10217573" y="38100"/>
                  </a:lnTo>
                  <a:lnTo>
                    <a:pt x="10253802" y="38100"/>
                  </a:lnTo>
                  <a:lnTo>
                    <a:pt x="10259980" y="25400"/>
                  </a:lnTo>
                  <a:close/>
                </a:path>
                <a:path w="16372205" h="1841500">
                  <a:moveTo>
                    <a:pt x="10275372" y="25400"/>
                  </a:moveTo>
                  <a:lnTo>
                    <a:pt x="10259980" y="25400"/>
                  </a:lnTo>
                  <a:lnTo>
                    <a:pt x="10255478" y="38100"/>
                  </a:lnTo>
                  <a:lnTo>
                    <a:pt x="10271394" y="38100"/>
                  </a:lnTo>
                  <a:lnTo>
                    <a:pt x="10275372" y="25400"/>
                  </a:lnTo>
                  <a:close/>
                </a:path>
                <a:path w="16372205" h="1841500">
                  <a:moveTo>
                    <a:pt x="10292545" y="25400"/>
                  </a:moveTo>
                  <a:lnTo>
                    <a:pt x="10275372" y="25400"/>
                  </a:lnTo>
                  <a:lnTo>
                    <a:pt x="10276734" y="38100"/>
                  </a:lnTo>
                  <a:lnTo>
                    <a:pt x="10292231" y="38100"/>
                  </a:lnTo>
                  <a:lnTo>
                    <a:pt x="10292545" y="25400"/>
                  </a:lnTo>
                  <a:close/>
                </a:path>
                <a:path w="16372205" h="1841500">
                  <a:moveTo>
                    <a:pt x="10349611" y="25400"/>
                  </a:moveTo>
                  <a:lnTo>
                    <a:pt x="10299979" y="25400"/>
                  </a:lnTo>
                  <a:lnTo>
                    <a:pt x="10297990" y="38100"/>
                  </a:lnTo>
                  <a:lnTo>
                    <a:pt x="10339350" y="38100"/>
                  </a:lnTo>
                  <a:lnTo>
                    <a:pt x="10349611" y="25400"/>
                  </a:lnTo>
                  <a:close/>
                </a:path>
                <a:path w="16372205" h="1841500">
                  <a:moveTo>
                    <a:pt x="10382490" y="25400"/>
                  </a:moveTo>
                  <a:lnTo>
                    <a:pt x="10349611" y="25400"/>
                  </a:lnTo>
                  <a:lnTo>
                    <a:pt x="10350239" y="38100"/>
                  </a:lnTo>
                  <a:lnTo>
                    <a:pt x="10379034" y="38100"/>
                  </a:lnTo>
                  <a:lnTo>
                    <a:pt x="10382490" y="25400"/>
                  </a:lnTo>
                  <a:close/>
                </a:path>
                <a:path w="16372205" h="1841500">
                  <a:moveTo>
                    <a:pt x="10410447" y="25400"/>
                  </a:moveTo>
                  <a:lnTo>
                    <a:pt x="10385840" y="25400"/>
                  </a:lnTo>
                  <a:lnTo>
                    <a:pt x="10390971" y="38100"/>
                  </a:lnTo>
                  <a:lnTo>
                    <a:pt x="10409819" y="38100"/>
                  </a:lnTo>
                  <a:lnTo>
                    <a:pt x="10410447" y="25400"/>
                  </a:lnTo>
                  <a:close/>
                </a:path>
                <a:path w="16372205" h="1841500">
                  <a:moveTo>
                    <a:pt x="10423117" y="12700"/>
                  </a:moveTo>
                  <a:lnTo>
                    <a:pt x="10421755" y="12700"/>
                  </a:lnTo>
                  <a:lnTo>
                    <a:pt x="10413483" y="25400"/>
                  </a:lnTo>
                  <a:lnTo>
                    <a:pt x="10412855" y="25400"/>
                  </a:lnTo>
                  <a:lnTo>
                    <a:pt x="10419033" y="38100"/>
                  </a:lnTo>
                  <a:lnTo>
                    <a:pt x="10423817" y="38100"/>
                  </a:lnTo>
                  <a:lnTo>
                    <a:pt x="10423536" y="25400"/>
                  </a:lnTo>
                  <a:lnTo>
                    <a:pt x="10423977" y="23129"/>
                  </a:lnTo>
                  <a:lnTo>
                    <a:pt x="10423117" y="12700"/>
                  </a:lnTo>
                  <a:close/>
                </a:path>
                <a:path w="16372205" h="1841500">
                  <a:moveTo>
                    <a:pt x="10423977" y="23129"/>
                  </a:moveTo>
                  <a:lnTo>
                    <a:pt x="10423536" y="25400"/>
                  </a:lnTo>
                  <a:lnTo>
                    <a:pt x="10423817" y="38100"/>
                  </a:lnTo>
                  <a:lnTo>
                    <a:pt x="10426886" y="38100"/>
                  </a:lnTo>
                  <a:lnTo>
                    <a:pt x="10424164" y="25400"/>
                  </a:lnTo>
                  <a:lnTo>
                    <a:pt x="10423977" y="23129"/>
                  </a:lnTo>
                  <a:close/>
                </a:path>
                <a:path w="16372205" h="1841500">
                  <a:moveTo>
                    <a:pt x="10503847" y="12700"/>
                  </a:moveTo>
                  <a:lnTo>
                    <a:pt x="10426003" y="12700"/>
                  </a:lnTo>
                  <a:lnTo>
                    <a:pt x="10423977" y="23129"/>
                  </a:lnTo>
                  <a:lnTo>
                    <a:pt x="10424164" y="25400"/>
                  </a:lnTo>
                  <a:lnTo>
                    <a:pt x="10426886" y="38100"/>
                  </a:lnTo>
                  <a:lnTo>
                    <a:pt x="10464686" y="38100"/>
                  </a:lnTo>
                  <a:lnTo>
                    <a:pt x="10466990" y="25400"/>
                  </a:lnTo>
                  <a:lnTo>
                    <a:pt x="10494005" y="25400"/>
                  </a:lnTo>
                  <a:lnTo>
                    <a:pt x="10503847" y="12700"/>
                  </a:lnTo>
                  <a:close/>
                </a:path>
                <a:path w="16372205" h="1841500">
                  <a:moveTo>
                    <a:pt x="10502277" y="25400"/>
                  </a:moveTo>
                  <a:lnTo>
                    <a:pt x="10476413" y="25400"/>
                  </a:lnTo>
                  <a:lnTo>
                    <a:pt x="10480497" y="38100"/>
                  </a:lnTo>
                  <a:lnTo>
                    <a:pt x="10498716" y="38100"/>
                  </a:lnTo>
                  <a:lnTo>
                    <a:pt x="10502277" y="25400"/>
                  </a:lnTo>
                  <a:close/>
                </a:path>
                <a:path w="16372205" h="1841500">
                  <a:moveTo>
                    <a:pt x="10570442" y="25400"/>
                  </a:moveTo>
                  <a:lnTo>
                    <a:pt x="10505732" y="25400"/>
                  </a:lnTo>
                  <a:lnTo>
                    <a:pt x="10509187" y="38100"/>
                  </a:lnTo>
                  <a:lnTo>
                    <a:pt x="10570651" y="38100"/>
                  </a:lnTo>
                  <a:lnTo>
                    <a:pt x="10570442" y="25400"/>
                  </a:lnTo>
                  <a:close/>
                </a:path>
                <a:path w="16372205" h="1841500">
                  <a:moveTo>
                    <a:pt x="10598713" y="25400"/>
                  </a:moveTo>
                  <a:lnTo>
                    <a:pt x="10571699" y="25400"/>
                  </a:lnTo>
                  <a:lnTo>
                    <a:pt x="10572850" y="38100"/>
                  </a:lnTo>
                  <a:lnTo>
                    <a:pt x="10596933" y="38100"/>
                  </a:lnTo>
                  <a:lnTo>
                    <a:pt x="10598713" y="25400"/>
                  </a:lnTo>
                  <a:close/>
                </a:path>
                <a:path w="16372205" h="1841500">
                  <a:moveTo>
                    <a:pt x="10638712" y="12700"/>
                  </a:moveTo>
                  <a:lnTo>
                    <a:pt x="10635047" y="12700"/>
                  </a:lnTo>
                  <a:lnTo>
                    <a:pt x="10636827" y="25400"/>
                  </a:lnTo>
                  <a:lnTo>
                    <a:pt x="10608137" y="25400"/>
                  </a:lnTo>
                  <a:lnTo>
                    <a:pt x="10611069" y="38100"/>
                  </a:lnTo>
                  <a:lnTo>
                    <a:pt x="10636827" y="38100"/>
                  </a:lnTo>
                  <a:lnTo>
                    <a:pt x="10638136" y="28767"/>
                  </a:lnTo>
                  <a:lnTo>
                    <a:pt x="10638136" y="28575"/>
                  </a:lnTo>
                  <a:lnTo>
                    <a:pt x="10637560" y="25400"/>
                  </a:lnTo>
                  <a:lnTo>
                    <a:pt x="10638712" y="12700"/>
                  </a:lnTo>
                  <a:close/>
                </a:path>
                <a:path w="16372205" h="1841500">
                  <a:moveTo>
                    <a:pt x="10638151" y="28656"/>
                  </a:moveTo>
                  <a:lnTo>
                    <a:pt x="10636827" y="38100"/>
                  </a:lnTo>
                  <a:lnTo>
                    <a:pt x="10639864" y="38100"/>
                  </a:lnTo>
                  <a:lnTo>
                    <a:pt x="10638151" y="28656"/>
                  </a:lnTo>
                  <a:close/>
                </a:path>
                <a:path w="16372205" h="1841500">
                  <a:moveTo>
                    <a:pt x="10665413" y="25400"/>
                  </a:moveTo>
                  <a:lnTo>
                    <a:pt x="10638608" y="25400"/>
                  </a:lnTo>
                  <a:lnTo>
                    <a:pt x="10638162" y="28575"/>
                  </a:lnTo>
                  <a:lnTo>
                    <a:pt x="10638194" y="28892"/>
                  </a:lnTo>
                  <a:lnTo>
                    <a:pt x="10639864" y="38100"/>
                  </a:lnTo>
                  <a:lnTo>
                    <a:pt x="10662900" y="38100"/>
                  </a:lnTo>
                  <a:lnTo>
                    <a:pt x="10665413" y="25400"/>
                  </a:lnTo>
                  <a:close/>
                </a:path>
                <a:path w="16372205" h="1841500">
                  <a:moveTo>
                    <a:pt x="10692218" y="25400"/>
                  </a:moveTo>
                  <a:lnTo>
                    <a:pt x="10665413" y="25400"/>
                  </a:lnTo>
                  <a:lnTo>
                    <a:pt x="10670125" y="38100"/>
                  </a:lnTo>
                  <a:lnTo>
                    <a:pt x="10687507" y="38100"/>
                  </a:lnTo>
                  <a:lnTo>
                    <a:pt x="10692218" y="25400"/>
                  </a:lnTo>
                  <a:close/>
                </a:path>
                <a:path w="16372205" h="1841500">
                  <a:moveTo>
                    <a:pt x="10749494" y="25400"/>
                  </a:moveTo>
                  <a:lnTo>
                    <a:pt x="10699967" y="25400"/>
                  </a:lnTo>
                  <a:lnTo>
                    <a:pt x="10698815" y="38100"/>
                  </a:lnTo>
                  <a:lnTo>
                    <a:pt x="10750646" y="38100"/>
                  </a:lnTo>
                  <a:lnTo>
                    <a:pt x="10749494" y="25400"/>
                  </a:lnTo>
                  <a:close/>
                </a:path>
                <a:path w="16372205" h="1841500">
                  <a:moveTo>
                    <a:pt x="10762792" y="25400"/>
                  </a:moveTo>
                  <a:lnTo>
                    <a:pt x="10749494" y="25400"/>
                  </a:lnTo>
                  <a:lnTo>
                    <a:pt x="10761222" y="38100"/>
                  </a:lnTo>
                  <a:lnTo>
                    <a:pt x="10761955" y="38100"/>
                  </a:lnTo>
                  <a:lnTo>
                    <a:pt x="10762792" y="25400"/>
                  </a:lnTo>
                  <a:close/>
                </a:path>
                <a:path w="16372205" h="1841500">
                  <a:moveTo>
                    <a:pt x="10795357" y="25400"/>
                  </a:moveTo>
                  <a:lnTo>
                    <a:pt x="10768551" y="25400"/>
                  </a:lnTo>
                  <a:lnTo>
                    <a:pt x="10770750" y="38100"/>
                  </a:lnTo>
                  <a:lnTo>
                    <a:pt x="10791797" y="38100"/>
                  </a:lnTo>
                  <a:lnTo>
                    <a:pt x="10795357" y="25400"/>
                  </a:lnTo>
                  <a:close/>
                </a:path>
                <a:path w="16372205" h="1841500">
                  <a:moveTo>
                    <a:pt x="10828131" y="25400"/>
                  </a:moveTo>
                  <a:lnTo>
                    <a:pt x="10795357" y="25400"/>
                  </a:lnTo>
                  <a:lnTo>
                    <a:pt x="10794728" y="38100"/>
                  </a:lnTo>
                  <a:lnTo>
                    <a:pt x="10825618" y="38100"/>
                  </a:lnTo>
                  <a:lnTo>
                    <a:pt x="10828131" y="25400"/>
                  </a:lnTo>
                  <a:close/>
                </a:path>
                <a:path w="16372205" h="1841500">
                  <a:moveTo>
                    <a:pt x="10848444" y="12700"/>
                  </a:moveTo>
                  <a:lnTo>
                    <a:pt x="10843104" y="12700"/>
                  </a:lnTo>
                  <a:lnTo>
                    <a:pt x="10846559" y="25400"/>
                  </a:lnTo>
                  <a:lnTo>
                    <a:pt x="10836507" y="25400"/>
                  </a:lnTo>
                  <a:lnTo>
                    <a:pt x="10837031" y="38100"/>
                  </a:lnTo>
                  <a:lnTo>
                    <a:pt x="10847816" y="38100"/>
                  </a:lnTo>
                  <a:lnTo>
                    <a:pt x="10849072" y="25400"/>
                  </a:lnTo>
                  <a:lnTo>
                    <a:pt x="10848444" y="12700"/>
                  </a:lnTo>
                  <a:close/>
                </a:path>
                <a:path w="16372205" h="1841500">
                  <a:moveTo>
                    <a:pt x="10895144" y="25400"/>
                  </a:moveTo>
                  <a:lnTo>
                    <a:pt x="10849596" y="25400"/>
                  </a:lnTo>
                  <a:lnTo>
                    <a:pt x="10852737" y="38100"/>
                  </a:lnTo>
                  <a:lnTo>
                    <a:pt x="10888966" y="38100"/>
                  </a:lnTo>
                  <a:lnTo>
                    <a:pt x="10895144" y="25400"/>
                  </a:lnTo>
                  <a:close/>
                </a:path>
                <a:path w="16372205" h="1841500">
                  <a:moveTo>
                    <a:pt x="10910432" y="25400"/>
                  </a:moveTo>
                  <a:lnTo>
                    <a:pt x="10895144" y="25400"/>
                  </a:lnTo>
                  <a:lnTo>
                    <a:pt x="10890642" y="38100"/>
                  </a:lnTo>
                  <a:lnTo>
                    <a:pt x="10906453" y="38100"/>
                  </a:lnTo>
                  <a:lnTo>
                    <a:pt x="10910432" y="25400"/>
                  </a:lnTo>
                  <a:close/>
                </a:path>
                <a:path w="16372205" h="1841500">
                  <a:moveTo>
                    <a:pt x="10927709" y="25400"/>
                  </a:moveTo>
                  <a:lnTo>
                    <a:pt x="10910432" y="25400"/>
                  </a:lnTo>
                  <a:lnTo>
                    <a:pt x="10911898" y="38100"/>
                  </a:lnTo>
                  <a:lnTo>
                    <a:pt x="10927395" y="38100"/>
                  </a:lnTo>
                  <a:lnTo>
                    <a:pt x="10927709" y="25400"/>
                  </a:lnTo>
                  <a:close/>
                </a:path>
                <a:path w="16372205" h="1841500">
                  <a:moveTo>
                    <a:pt x="10984670" y="25400"/>
                  </a:moveTo>
                  <a:lnTo>
                    <a:pt x="10935143" y="25400"/>
                  </a:lnTo>
                  <a:lnTo>
                    <a:pt x="10933154" y="38100"/>
                  </a:lnTo>
                  <a:lnTo>
                    <a:pt x="10979540" y="38100"/>
                  </a:lnTo>
                  <a:lnTo>
                    <a:pt x="10984670" y="25400"/>
                  </a:lnTo>
                  <a:close/>
                </a:path>
                <a:path w="16372205" h="1841500">
                  <a:moveTo>
                    <a:pt x="11017549" y="25400"/>
                  </a:moveTo>
                  <a:lnTo>
                    <a:pt x="10984670" y="25400"/>
                  </a:lnTo>
                  <a:lnTo>
                    <a:pt x="10985299" y="38100"/>
                  </a:lnTo>
                  <a:lnTo>
                    <a:pt x="11014198" y="38100"/>
                  </a:lnTo>
                  <a:lnTo>
                    <a:pt x="11017549" y="25400"/>
                  </a:lnTo>
                  <a:close/>
                </a:path>
                <a:path w="16372205" h="1841500">
                  <a:moveTo>
                    <a:pt x="11046344" y="25400"/>
                  </a:moveTo>
                  <a:lnTo>
                    <a:pt x="11020900" y="25400"/>
                  </a:lnTo>
                  <a:lnTo>
                    <a:pt x="11026135" y="38100"/>
                  </a:lnTo>
                  <a:lnTo>
                    <a:pt x="11044878" y="38100"/>
                  </a:lnTo>
                  <a:lnTo>
                    <a:pt x="11046344" y="25400"/>
                  </a:lnTo>
                  <a:close/>
                </a:path>
                <a:path w="16372205" h="1841500">
                  <a:moveTo>
                    <a:pt x="11058281" y="12700"/>
                  </a:moveTo>
                  <a:lnTo>
                    <a:pt x="11056815" y="12700"/>
                  </a:lnTo>
                  <a:lnTo>
                    <a:pt x="11048647" y="25400"/>
                  </a:lnTo>
                  <a:lnTo>
                    <a:pt x="11048019" y="25400"/>
                  </a:lnTo>
                  <a:lnTo>
                    <a:pt x="11051056" y="38100"/>
                  </a:lnTo>
                  <a:lnTo>
                    <a:pt x="11058981" y="38100"/>
                  </a:lnTo>
                  <a:lnTo>
                    <a:pt x="11058699" y="25400"/>
                  </a:lnTo>
                  <a:lnTo>
                    <a:pt x="11059078" y="23449"/>
                  </a:lnTo>
                  <a:lnTo>
                    <a:pt x="11058281" y="12700"/>
                  </a:lnTo>
                  <a:close/>
                </a:path>
                <a:path w="16372205" h="1841500">
                  <a:moveTo>
                    <a:pt x="11059078" y="23449"/>
                  </a:moveTo>
                  <a:lnTo>
                    <a:pt x="11058699" y="25400"/>
                  </a:lnTo>
                  <a:lnTo>
                    <a:pt x="11058981" y="38100"/>
                  </a:lnTo>
                  <a:lnTo>
                    <a:pt x="11062050" y="38100"/>
                  </a:lnTo>
                  <a:lnTo>
                    <a:pt x="11059223" y="25400"/>
                  </a:lnTo>
                  <a:lnTo>
                    <a:pt x="11059078" y="23449"/>
                  </a:lnTo>
                  <a:close/>
                </a:path>
                <a:path w="16372205" h="1841500">
                  <a:moveTo>
                    <a:pt x="11139011" y="12700"/>
                  </a:moveTo>
                  <a:lnTo>
                    <a:pt x="11061167" y="12700"/>
                  </a:lnTo>
                  <a:lnTo>
                    <a:pt x="11059078" y="23449"/>
                  </a:lnTo>
                  <a:lnTo>
                    <a:pt x="11059223" y="25400"/>
                  </a:lnTo>
                  <a:lnTo>
                    <a:pt x="11062050" y="38100"/>
                  </a:lnTo>
                  <a:lnTo>
                    <a:pt x="11099745" y="38100"/>
                  </a:lnTo>
                  <a:lnTo>
                    <a:pt x="11102154" y="25400"/>
                  </a:lnTo>
                  <a:lnTo>
                    <a:pt x="11129168" y="25400"/>
                  </a:lnTo>
                  <a:lnTo>
                    <a:pt x="11139011" y="12700"/>
                  </a:lnTo>
                  <a:close/>
                </a:path>
                <a:path w="16372205" h="1841500">
                  <a:moveTo>
                    <a:pt x="11137336" y="25400"/>
                  </a:moveTo>
                  <a:lnTo>
                    <a:pt x="11111577" y="25400"/>
                  </a:lnTo>
                  <a:lnTo>
                    <a:pt x="11115661" y="38100"/>
                  </a:lnTo>
                  <a:lnTo>
                    <a:pt x="11133880" y="38100"/>
                  </a:lnTo>
                  <a:lnTo>
                    <a:pt x="11137336" y="25400"/>
                  </a:lnTo>
                  <a:close/>
                </a:path>
                <a:path w="16372205" h="1841500">
                  <a:moveTo>
                    <a:pt x="11205606" y="25400"/>
                  </a:moveTo>
                  <a:lnTo>
                    <a:pt x="11140896" y="25400"/>
                  </a:lnTo>
                  <a:lnTo>
                    <a:pt x="11144351" y="38100"/>
                  </a:lnTo>
                  <a:lnTo>
                    <a:pt x="11205815" y="38100"/>
                  </a:lnTo>
                  <a:lnTo>
                    <a:pt x="11205606" y="25400"/>
                  </a:lnTo>
                  <a:close/>
                </a:path>
                <a:path w="16372205" h="1841500">
                  <a:moveTo>
                    <a:pt x="11233877" y="25400"/>
                  </a:moveTo>
                  <a:lnTo>
                    <a:pt x="11206862" y="25400"/>
                  </a:lnTo>
                  <a:lnTo>
                    <a:pt x="11208014" y="38100"/>
                  </a:lnTo>
                  <a:lnTo>
                    <a:pt x="11232097" y="38100"/>
                  </a:lnTo>
                  <a:lnTo>
                    <a:pt x="11233877" y="25400"/>
                  </a:lnTo>
                  <a:close/>
                </a:path>
                <a:path w="16372205" h="1841500">
                  <a:moveTo>
                    <a:pt x="11273771" y="12700"/>
                  </a:moveTo>
                  <a:lnTo>
                    <a:pt x="11270107" y="12700"/>
                  </a:lnTo>
                  <a:lnTo>
                    <a:pt x="11271991" y="25400"/>
                  </a:lnTo>
                  <a:lnTo>
                    <a:pt x="11243301" y="25400"/>
                  </a:lnTo>
                  <a:lnTo>
                    <a:pt x="11246233" y="38100"/>
                  </a:lnTo>
                  <a:lnTo>
                    <a:pt x="11271991" y="38100"/>
                  </a:lnTo>
                  <a:lnTo>
                    <a:pt x="11273173" y="29669"/>
                  </a:lnTo>
                  <a:lnTo>
                    <a:pt x="11273222" y="28575"/>
                  </a:lnTo>
                  <a:lnTo>
                    <a:pt x="11272620" y="25400"/>
                  </a:lnTo>
                  <a:lnTo>
                    <a:pt x="11273771" y="12700"/>
                  </a:lnTo>
                  <a:close/>
                </a:path>
                <a:path w="16372205" h="1841500">
                  <a:moveTo>
                    <a:pt x="11273282" y="28892"/>
                  </a:moveTo>
                  <a:lnTo>
                    <a:pt x="11271991" y="38100"/>
                  </a:lnTo>
                  <a:lnTo>
                    <a:pt x="11275028" y="38100"/>
                  </a:lnTo>
                  <a:lnTo>
                    <a:pt x="11273282" y="28892"/>
                  </a:lnTo>
                  <a:close/>
                </a:path>
                <a:path w="16372205" h="1841500">
                  <a:moveTo>
                    <a:pt x="11300472" y="25400"/>
                  </a:moveTo>
                  <a:lnTo>
                    <a:pt x="11273771" y="25400"/>
                  </a:lnTo>
                  <a:lnTo>
                    <a:pt x="11273282" y="28892"/>
                  </a:lnTo>
                  <a:lnTo>
                    <a:pt x="11275028" y="38100"/>
                  </a:lnTo>
                  <a:lnTo>
                    <a:pt x="11299320" y="38100"/>
                  </a:lnTo>
                  <a:lnTo>
                    <a:pt x="11300472" y="25400"/>
                  </a:lnTo>
                  <a:close/>
                </a:path>
                <a:path w="16372205" h="1841500">
                  <a:moveTo>
                    <a:pt x="11327382" y="25400"/>
                  </a:moveTo>
                  <a:lnTo>
                    <a:pt x="11300472" y="25400"/>
                  </a:lnTo>
                  <a:lnTo>
                    <a:pt x="11305289" y="38100"/>
                  </a:lnTo>
                  <a:lnTo>
                    <a:pt x="11322670" y="38100"/>
                  </a:lnTo>
                  <a:lnTo>
                    <a:pt x="11327382" y="25400"/>
                  </a:lnTo>
                  <a:close/>
                </a:path>
                <a:path w="16372205" h="1841500">
                  <a:moveTo>
                    <a:pt x="11384553" y="25400"/>
                  </a:moveTo>
                  <a:lnTo>
                    <a:pt x="11335026" y="25400"/>
                  </a:lnTo>
                  <a:lnTo>
                    <a:pt x="11333874" y="38100"/>
                  </a:lnTo>
                  <a:lnTo>
                    <a:pt x="11385810" y="38100"/>
                  </a:lnTo>
                  <a:lnTo>
                    <a:pt x="11384553" y="25400"/>
                  </a:lnTo>
                  <a:close/>
                </a:path>
                <a:path w="16372205" h="1841500">
                  <a:moveTo>
                    <a:pt x="11397956" y="25400"/>
                  </a:moveTo>
                  <a:lnTo>
                    <a:pt x="11384553" y="25400"/>
                  </a:lnTo>
                  <a:lnTo>
                    <a:pt x="11396281" y="38100"/>
                  </a:lnTo>
                  <a:lnTo>
                    <a:pt x="11397956" y="25400"/>
                  </a:lnTo>
                  <a:close/>
                </a:path>
                <a:path w="16372205" h="1841500">
                  <a:moveTo>
                    <a:pt x="11430521" y="25400"/>
                  </a:moveTo>
                  <a:lnTo>
                    <a:pt x="11403715" y="25400"/>
                  </a:lnTo>
                  <a:lnTo>
                    <a:pt x="11405914" y="38100"/>
                  </a:lnTo>
                  <a:lnTo>
                    <a:pt x="11426960" y="38100"/>
                  </a:lnTo>
                  <a:lnTo>
                    <a:pt x="11430521" y="25400"/>
                  </a:lnTo>
                  <a:close/>
                </a:path>
                <a:path w="16372205" h="1841500">
                  <a:moveTo>
                    <a:pt x="11463190" y="25400"/>
                  </a:moveTo>
                  <a:lnTo>
                    <a:pt x="11430521" y="25400"/>
                  </a:lnTo>
                  <a:lnTo>
                    <a:pt x="11429892" y="38100"/>
                  </a:lnTo>
                  <a:lnTo>
                    <a:pt x="11458268" y="38100"/>
                  </a:lnTo>
                  <a:lnTo>
                    <a:pt x="11463190" y="25400"/>
                  </a:lnTo>
                  <a:close/>
                </a:path>
                <a:path w="16372205" h="1841500">
                  <a:moveTo>
                    <a:pt x="11475231" y="0"/>
                  </a:moveTo>
                  <a:lnTo>
                    <a:pt x="11457850" y="0"/>
                  </a:lnTo>
                  <a:lnTo>
                    <a:pt x="11459106" y="25400"/>
                  </a:lnTo>
                  <a:lnTo>
                    <a:pt x="11471671" y="25400"/>
                  </a:lnTo>
                  <a:lnTo>
                    <a:pt x="11472195" y="38100"/>
                  </a:lnTo>
                  <a:lnTo>
                    <a:pt x="11482365" y="38100"/>
                  </a:lnTo>
                  <a:lnTo>
                    <a:pt x="11482064" y="25400"/>
                  </a:lnTo>
                  <a:lnTo>
                    <a:pt x="11483714" y="16968"/>
                  </a:lnTo>
                  <a:lnTo>
                    <a:pt x="11483503" y="12700"/>
                  </a:lnTo>
                  <a:lnTo>
                    <a:pt x="11480781" y="12700"/>
                  </a:lnTo>
                  <a:lnTo>
                    <a:pt x="11475231" y="0"/>
                  </a:lnTo>
                  <a:close/>
                </a:path>
                <a:path w="16372205" h="1841500">
                  <a:moveTo>
                    <a:pt x="11483714" y="16968"/>
                  </a:moveTo>
                  <a:lnTo>
                    <a:pt x="11482064" y="25400"/>
                  </a:lnTo>
                  <a:lnTo>
                    <a:pt x="11482365" y="38100"/>
                  </a:lnTo>
                  <a:lnTo>
                    <a:pt x="11482875" y="38100"/>
                  </a:lnTo>
                  <a:lnTo>
                    <a:pt x="11484132" y="25400"/>
                  </a:lnTo>
                  <a:lnTo>
                    <a:pt x="11483714" y="16968"/>
                  </a:lnTo>
                  <a:close/>
                </a:path>
                <a:path w="16372205" h="1841500">
                  <a:moveTo>
                    <a:pt x="11562454" y="12700"/>
                  </a:moveTo>
                  <a:lnTo>
                    <a:pt x="11484550" y="12700"/>
                  </a:lnTo>
                  <a:lnTo>
                    <a:pt x="11483714" y="16968"/>
                  </a:lnTo>
                  <a:lnTo>
                    <a:pt x="11484132" y="25400"/>
                  </a:lnTo>
                  <a:lnTo>
                    <a:pt x="11482875" y="38100"/>
                  </a:lnTo>
                  <a:lnTo>
                    <a:pt x="11523188" y="38100"/>
                  </a:lnTo>
                  <a:lnTo>
                    <a:pt x="11525596" y="25400"/>
                  </a:lnTo>
                  <a:lnTo>
                    <a:pt x="11552611" y="25400"/>
                  </a:lnTo>
                  <a:lnTo>
                    <a:pt x="11562454" y="12700"/>
                  </a:lnTo>
                  <a:close/>
                </a:path>
                <a:path w="16372205" h="1841500">
                  <a:moveTo>
                    <a:pt x="11560778" y="25400"/>
                  </a:moveTo>
                  <a:lnTo>
                    <a:pt x="11534915" y="25400"/>
                  </a:lnTo>
                  <a:lnTo>
                    <a:pt x="11539104" y="38100"/>
                  </a:lnTo>
                  <a:lnTo>
                    <a:pt x="11557323" y="38100"/>
                  </a:lnTo>
                  <a:lnTo>
                    <a:pt x="11560778" y="25400"/>
                  </a:lnTo>
                  <a:close/>
                </a:path>
                <a:path w="16372205" h="1841500">
                  <a:moveTo>
                    <a:pt x="11629049" y="25400"/>
                  </a:moveTo>
                  <a:lnTo>
                    <a:pt x="11564338" y="25400"/>
                  </a:lnTo>
                  <a:lnTo>
                    <a:pt x="11567794" y="38100"/>
                  </a:lnTo>
                  <a:lnTo>
                    <a:pt x="11629258" y="38100"/>
                  </a:lnTo>
                  <a:lnTo>
                    <a:pt x="11629049" y="25400"/>
                  </a:lnTo>
                  <a:close/>
                </a:path>
                <a:path w="16372205" h="1841500">
                  <a:moveTo>
                    <a:pt x="11657215" y="25400"/>
                  </a:moveTo>
                  <a:lnTo>
                    <a:pt x="11629049" y="25400"/>
                  </a:lnTo>
                  <a:lnTo>
                    <a:pt x="11631352" y="38100"/>
                  </a:lnTo>
                  <a:lnTo>
                    <a:pt x="11655540" y="38100"/>
                  </a:lnTo>
                  <a:lnTo>
                    <a:pt x="11657215" y="25400"/>
                  </a:lnTo>
                  <a:close/>
                </a:path>
                <a:path w="16372205" h="1841500">
                  <a:moveTo>
                    <a:pt x="11697214" y="12700"/>
                  </a:moveTo>
                  <a:lnTo>
                    <a:pt x="11689989" y="12700"/>
                  </a:lnTo>
                  <a:lnTo>
                    <a:pt x="11693340" y="25400"/>
                  </a:lnTo>
                  <a:lnTo>
                    <a:pt x="11666744" y="25400"/>
                  </a:lnTo>
                  <a:lnTo>
                    <a:pt x="11669571" y="38100"/>
                  </a:lnTo>
                  <a:lnTo>
                    <a:pt x="11698471" y="38100"/>
                  </a:lnTo>
                  <a:lnTo>
                    <a:pt x="11696062" y="25400"/>
                  </a:lnTo>
                  <a:lnTo>
                    <a:pt x="11697214" y="12700"/>
                  </a:lnTo>
                  <a:close/>
                </a:path>
                <a:path w="16372205" h="1841500">
                  <a:moveTo>
                    <a:pt x="11741925" y="25400"/>
                  </a:moveTo>
                  <a:lnTo>
                    <a:pt x="11696376" y="25400"/>
                  </a:lnTo>
                  <a:lnTo>
                    <a:pt x="11699518" y="38100"/>
                  </a:lnTo>
                  <a:lnTo>
                    <a:pt x="11735747" y="38100"/>
                  </a:lnTo>
                  <a:lnTo>
                    <a:pt x="11741925" y="25400"/>
                  </a:lnTo>
                  <a:close/>
                </a:path>
                <a:path w="16372205" h="1841500">
                  <a:moveTo>
                    <a:pt x="11757317" y="25400"/>
                  </a:moveTo>
                  <a:lnTo>
                    <a:pt x="11741925" y="25400"/>
                  </a:lnTo>
                  <a:lnTo>
                    <a:pt x="11737527" y="38100"/>
                  </a:lnTo>
                  <a:lnTo>
                    <a:pt x="11753338" y="38100"/>
                  </a:lnTo>
                  <a:lnTo>
                    <a:pt x="11757317" y="25400"/>
                  </a:lnTo>
                  <a:close/>
                </a:path>
                <a:path w="16372205" h="1841500">
                  <a:moveTo>
                    <a:pt x="11774489" y="25400"/>
                  </a:moveTo>
                  <a:lnTo>
                    <a:pt x="11757317" y="25400"/>
                  </a:lnTo>
                  <a:lnTo>
                    <a:pt x="11758678" y="38100"/>
                  </a:lnTo>
                  <a:lnTo>
                    <a:pt x="11774175" y="38100"/>
                  </a:lnTo>
                  <a:lnTo>
                    <a:pt x="11774489" y="25400"/>
                  </a:lnTo>
                  <a:close/>
                </a:path>
                <a:path w="16372205" h="1841500">
                  <a:moveTo>
                    <a:pt x="11831555" y="25400"/>
                  </a:moveTo>
                  <a:lnTo>
                    <a:pt x="11782028" y="25400"/>
                  </a:lnTo>
                  <a:lnTo>
                    <a:pt x="11777840" y="38100"/>
                  </a:lnTo>
                  <a:lnTo>
                    <a:pt x="11821294" y="38100"/>
                  </a:lnTo>
                  <a:lnTo>
                    <a:pt x="11831555" y="25400"/>
                  </a:lnTo>
                  <a:close/>
                </a:path>
                <a:path w="16372205" h="1841500">
                  <a:moveTo>
                    <a:pt x="11864434" y="25400"/>
                  </a:moveTo>
                  <a:lnTo>
                    <a:pt x="11831555" y="25400"/>
                  </a:lnTo>
                  <a:lnTo>
                    <a:pt x="11832184" y="38100"/>
                  </a:lnTo>
                  <a:lnTo>
                    <a:pt x="11860979" y="38100"/>
                  </a:lnTo>
                  <a:lnTo>
                    <a:pt x="11864434" y="25400"/>
                  </a:lnTo>
                  <a:close/>
                </a:path>
                <a:path w="16372205" h="1841500">
                  <a:moveTo>
                    <a:pt x="11892496" y="25400"/>
                  </a:moveTo>
                  <a:lnTo>
                    <a:pt x="11867785" y="25400"/>
                  </a:lnTo>
                  <a:lnTo>
                    <a:pt x="11872915" y="38100"/>
                  </a:lnTo>
                  <a:lnTo>
                    <a:pt x="11891763" y="38100"/>
                  </a:lnTo>
                  <a:lnTo>
                    <a:pt x="11892496" y="25400"/>
                  </a:lnTo>
                  <a:close/>
                </a:path>
                <a:path w="16372205" h="1841500">
                  <a:moveTo>
                    <a:pt x="11905061" y="12700"/>
                  </a:moveTo>
                  <a:lnTo>
                    <a:pt x="11903700" y="12700"/>
                  </a:lnTo>
                  <a:lnTo>
                    <a:pt x="11895533" y="25400"/>
                  </a:lnTo>
                  <a:lnTo>
                    <a:pt x="11894904" y="25400"/>
                  </a:lnTo>
                  <a:lnTo>
                    <a:pt x="11897941" y="38100"/>
                  </a:lnTo>
                  <a:lnTo>
                    <a:pt x="11905763" y="38100"/>
                  </a:lnTo>
                  <a:lnTo>
                    <a:pt x="11905493" y="25400"/>
                  </a:lnTo>
                  <a:lnTo>
                    <a:pt x="11905877" y="23449"/>
                  </a:lnTo>
                  <a:lnTo>
                    <a:pt x="11905921" y="23129"/>
                  </a:lnTo>
                  <a:lnTo>
                    <a:pt x="11905061" y="12700"/>
                  </a:lnTo>
                  <a:close/>
                </a:path>
                <a:path w="16372205" h="1841500">
                  <a:moveTo>
                    <a:pt x="11905927" y="23196"/>
                  </a:moveTo>
                  <a:lnTo>
                    <a:pt x="11905493" y="25400"/>
                  </a:lnTo>
                  <a:lnTo>
                    <a:pt x="11905763" y="38100"/>
                  </a:lnTo>
                  <a:lnTo>
                    <a:pt x="11908831" y="38100"/>
                  </a:lnTo>
                  <a:lnTo>
                    <a:pt x="11906108" y="25400"/>
                  </a:lnTo>
                  <a:lnTo>
                    <a:pt x="11905927" y="23196"/>
                  </a:lnTo>
                  <a:close/>
                </a:path>
                <a:path w="16372205" h="1841500">
                  <a:moveTo>
                    <a:pt x="11985792" y="12700"/>
                  </a:moveTo>
                  <a:lnTo>
                    <a:pt x="11907991" y="12700"/>
                  </a:lnTo>
                  <a:lnTo>
                    <a:pt x="11905940" y="23129"/>
                  </a:lnTo>
                  <a:lnTo>
                    <a:pt x="11905947" y="23449"/>
                  </a:lnTo>
                  <a:lnTo>
                    <a:pt x="11906108" y="25400"/>
                  </a:lnTo>
                  <a:lnTo>
                    <a:pt x="11908831" y="38100"/>
                  </a:lnTo>
                  <a:lnTo>
                    <a:pt x="11946631" y="38100"/>
                  </a:lnTo>
                  <a:lnTo>
                    <a:pt x="11948934" y="25400"/>
                  </a:lnTo>
                  <a:lnTo>
                    <a:pt x="11975949" y="25400"/>
                  </a:lnTo>
                  <a:lnTo>
                    <a:pt x="11985792" y="12700"/>
                  </a:lnTo>
                  <a:close/>
                </a:path>
                <a:path w="16372205" h="1841500">
                  <a:moveTo>
                    <a:pt x="11984221" y="25400"/>
                  </a:moveTo>
                  <a:lnTo>
                    <a:pt x="11958358" y="25400"/>
                  </a:lnTo>
                  <a:lnTo>
                    <a:pt x="11962442" y="38100"/>
                  </a:lnTo>
                  <a:lnTo>
                    <a:pt x="11980766" y="38100"/>
                  </a:lnTo>
                  <a:lnTo>
                    <a:pt x="11984221" y="25400"/>
                  </a:lnTo>
                  <a:close/>
                </a:path>
                <a:path w="16372205" h="1841500">
                  <a:moveTo>
                    <a:pt x="12052386" y="25400"/>
                  </a:moveTo>
                  <a:lnTo>
                    <a:pt x="11987781" y="25400"/>
                  </a:lnTo>
                  <a:lnTo>
                    <a:pt x="11991132" y="38100"/>
                  </a:lnTo>
                  <a:lnTo>
                    <a:pt x="12052701" y="38100"/>
                  </a:lnTo>
                  <a:lnTo>
                    <a:pt x="12052386" y="25400"/>
                  </a:lnTo>
                  <a:close/>
                </a:path>
                <a:path w="16372205" h="1841500">
                  <a:moveTo>
                    <a:pt x="12080658" y="25400"/>
                  </a:moveTo>
                  <a:lnTo>
                    <a:pt x="12053643" y="25400"/>
                  </a:lnTo>
                  <a:lnTo>
                    <a:pt x="12054795" y="38100"/>
                  </a:lnTo>
                  <a:lnTo>
                    <a:pt x="12078878" y="38100"/>
                  </a:lnTo>
                  <a:lnTo>
                    <a:pt x="12080658" y="25400"/>
                  </a:lnTo>
                  <a:close/>
                </a:path>
                <a:path w="16372205" h="1841500">
                  <a:moveTo>
                    <a:pt x="12120657" y="12700"/>
                  </a:moveTo>
                  <a:lnTo>
                    <a:pt x="12116992" y="12700"/>
                  </a:lnTo>
                  <a:lnTo>
                    <a:pt x="12118772" y="25400"/>
                  </a:lnTo>
                  <a:lnTo>
                    <a:pt x="12090082" y="25400"/>
                  </a:lnTo>
                  <a:lnTo>
                    <a:pt x="12093013" y="38100"/>
                  </a:lnTo>
                  <a:lnTo>
                    <a:pt x="12118772" y="38100"/>
                  </a:lnTo>
                  <a:lnTo>
                    <a:pt x="12120107" y="28575"/>
                  </a:lnTo>
                  <a:lnTo>
                    <a:pt x="12119505" y="25400"/>
                  </a:lnTo>
                  <a:lnTo>
                    <a:pt x="12120657" y="12700"/>
                  </a:lnTo>
                  <a:close/>
                </a:path>
                <a:path w="16372205" h="1841500">
                  <a:moveTo>
                    <a:pt x="12120107" y="28575"/>
                  </a:moveTo>
                  <a:lnTo>
                    <a:pt x="12118772" y="38100"/>
                  </a:lnTo>
                  <a:lnTo>
                    <a:pt x="12121913" y="38100"/>
                  </a:lnTo>
                  <a:lnTo>
                    <a:pt x="12120107" y="28575"/>
                  </a:lnTo>
                  <a:close/>
                </a:path>
                <a:path w="16372205" h="1841500">
                  <a:moveTo>
                    <a:pt x="12147357" y="25400"/>
                  </a:moveTo>
                  <a:lnTo>
                    <a:pt x="12120552" y="25400"/>
                  </a:lnTo>
                  <a:lnTo>
                    <a:pt x="12120107" y="28575"/>
                  </a:lnTo>
                  <a:lnTo>
                    <a:pt x="12121913" y="38100"/>
                  </a:lnTo>
                  <a:lnTo>
                    <a:pt x="12144844" y="38100"/>
                  </a:lnTo>
                  <a:lnTo>
                    <a:pt x="12147357" y="25400"/>
                  </a:lnTo>
                  <a:close/>
                </a:path>
                <a:path w="16372205" h="1841500">
                  <a:moveTo>
                    <a:pt x="12174163" y="25400"/>
                  </a:moveTo>
                  <a:lnTo>
                    <a:pt x="12147357" y="25400"/>
                  </a:lnTo>
                  <a:lnTo>
                    <a:pt x="12152174" y="38100"/>
                  </a:lnTo>
                  <a:lnTo>
                    <a:pt x="12169451" y="38100"/>
                  </a:lnTo>
                  <a:lnTo>
                    <a:pt x="12174163" y="25400"/>
                  </a:lnTo>
                  <a:close/>
                </a:path>
                <a:path w="16372205" h="1841500">
                  <a:moveTo>
                    <a:pt x="12231439" y="25400"/>
                  </a:moveTo>
                  <a:lnTo>
                    <a:pt x="12181911" y="25400"/>
                  </a:lnTo>
                  <a:lnTo>
                    <a:pt x="12180760" y="38100"/>
                  </a:lnTo>
                  <a:lnTo>
                    <a:pt x="12232590" y="38100"/>
                  </a:lnTo>
                  <a:lnTo>
                    <a:pt x="12231439" y="25400"/>
                  </a:lnTo>
                  <a:close/>
                </a:path>
                <a:path w="16372205" h="1841500">
                  <a:moveTo>
                    <a:pt x="12244737" y="25400"/>
                  </a:moveTo>
                  <a:lnTo>
                    <a:pt x="12231439" y="25400"/>
                  </a:lnTo>
                  <a:lnTo>
                    <a:pt x="12243166" y="38100"/>
                  </a:lnTo>
                  <a:lnTo>
                    <a:pt x="12243899" y="38100"/>
                  </a:lnTo>
                  <a:lnTo>
                    <a:pt x="12244737" y="25400"/>
                  </a:lnTo>
                  <a:close/>
                </a:path>
                <a:path w="16372205" h="1841500">
                  <a:moveTo>
                    <a:pt x="12277301" y="25400"/>
                  </a:moveTo>
                  <a:lnTo>
                    <a:pt x="12250496" y="25400"/>
                  </a:lnTo>
                  <a:lnTo>
                    <a:pt x="12252694" y="38100"/>
                  </a:lnTo>
                  <a:lnTo>
                    <a:pt x="12273741" y="38100"/>
                  </a:lnTo>
                  <a:lnTo>
                    <a:pt x="12277301" y="25400"/>
                  </a:lnTo>
                  <a:close/>
                </a:path>
                <a:path w="16372205" h="1841500">
                  <a:moveTo>
                    <a:pt x="12310075" y="25400"/>
                  </a:moveTo>
                  <a:lnTo>
                    <a:pt x="12277301" y="25400"/>
                  </a:lnTo>
                  <a:lnTo>
                    <a:pt x="12276673" y="38100"/>
                  </a:lnTo>
                  <a:lnTo>
                    <a:pt x="12307562" y="38100"/>
                  </a:lnTo>
                  <a:lnTo>
                    <a:pt x="12310075" y="25400"/>
                  </a:lnTo>
                  <a:close/>
                </a:path>
                <a:path w="16372205" h="1841500">
                  <a:moveTo>
                    <a:pt x="12330388" y="12700"/>
                  </a:moveTo>
                  <a:lnTo>
                    <a:pt x="12325048" y="12700"/>
                  </a:lnTo>
                  <a:lnTo>
                    <a:pt x="12328504" y="25400"/>
                  </a:lnTo>
                  <a:lnTo>
                    <a:pt x="12318452" y="25400"/>
                  </a:lnTo>
                  <a:lnTo>
                    <a:pt x="12318975" y="38100"/>
                  </a:lnTo>
                  <a:lnTo>
                    <a:pt x="12329760" y="38100"/>
                  </a:lnTo>
                  <a:lnTo>
                    <a:pt x="12331017" y="25400"/>
                  </a:lnTo>
                  <a:lnTo>
                    <a:pt x="12330388" y="12700"/>
                  </a:lnTo>
                  <a:close/>
                </a:path>
                <a:path w="16372205" h="1841500">
                  <a:moveTo>
                    <a:pt x="12377089" y="25400"/>
                  </a:moveTo>
                  <a:lnTo>
                    <a:pt x="12331540" y="25400"/>
                  </a:lnTo>
                  <a:lnTo>
                    <a:pt x="12334682" y="38100"/>
                  </a:lnTo>
                  <a:lnTo>
                    <a:pt x="12370911" y="38100"/>
                  </a:lnTo>
                  <a:lnTo>
                    <a:pt x="12377089" y="25400"/>
                  </a:lnTo>
                  <a:close/>
                </a:path>
                <a:path w="16372205" h="1841500">
                  <a:moveTo>
                    <a:pt x="12392481" y="25400"/>
                  </a:moveTo>
                  <a:lnTo>
                    <a:pt x="12377089" y="25400"/>
                  </a:lnTo>
                  <a:lnTo>
                    <a:pt x="12372586" y="38100"/>
                  </a:lnTo>
                  <a:lnTo>
                    <a:pt x="12388502" y="38100"/>
                  </a:lnTo>
                  <a:lnTo>
                    <a:pt x="12392481" y="25400"/>
                  </a:lnTo>
                  <a:close/>
                </a:path>
                <a:path w="16372205" h="1841500">
                  <a:moveTo>
                    <a:pt x="12409653" y="25400"/>
                  </a:moveTo>
                  <a:lnTo>
                    <a:pt x="12392481" y="25400"/>
                  </a:lnTo>
                  <a:lnTo>
                    <a:pt x="12393842" y="38100"/>
                  </a:lnTo>
                  <a:lnTo>
                    <a:pt x="12409339" y="38100"/>
                  </a:lnTo>
                  <a:lnTo>
                    <a:pt x="12409653" y="25400"/>
                  </a:lnTo>
                  <a:close/>
                </a:path>
                <a:path w="16372205" h="1841500">
                  <a:moveTo>
                    <a:pt x="12466719" y="25400"/>
                  </a:moveTo>
                  <a:lnTo>
                    <a:pt x="12417087" y="25400"/>
                  </a:lnTo>
                  <a:lnTo>
                    <a:pt x="12415098" y="38100"/>
                  </a:lnTo>
                  <a:lnTo>
                    <a:pt x="12461484" y="38100"/>
                  </a:lnTo>
                  <a:lnTo>
                    <a:pt x="12466719" y="25400"/>
                  </a:lnTo>
                  <a:close/>
                </a:path>
                <a:path w="16372205" h="1841500">
                  <a:moveTo>
                    <a:pt x="12499598" y="25400"/>
                  </a:moveTo>
                  <a:lnTo>
                    <a:pt x="12466719" y="25400"/>
                  </a:lnTo>
                  <a:lnTo>
                    <a:pt x="12467348" y="38100"/>
                  </a:lnTo>
                  <a:lnTo>
                    <a:pt x="12496143" y="38100"/>
                  </a:lnTo>
                  <a:lnTo>
                    <a:pt x="12499598" y="25400"/>
                  </a:lnTo>
                  <a:close/>
                </a:path>
                <a:path w="16372205" h="1841500">
                  <a:moveTo>
                    <a:pt x="12528288" y="25400"/>
                  </a:moveTo>
                  <a:lnTo>
                    <a:pt x="12502949" y="25400"/>
                  </a:lnTo>
                  <a:lnTo>
                    <a:pt x="12508079" y="38100"/>
                  </a:lnTo>
                  <a:lnTo>
                    <a:pt x="12526822" y="38100"/>
                  </a:lnTo>
                  <a:lnTo>
                    <a:pt x="12528288" y="25400"/>
                  </a:lnTo>
                  <a:close/>
                </a:path>
                <a:path w="16372205" h="1841500">
                  <a:moveTo>
                    <a:pt x="12542918" y="33079"/>
                  </a:moveTo>
                  <a:lnTo>
                    <a:pt x="12542214" y="38100"/>
                  </a:lnTo>
                  <a:lnTo>
                    <a:pt x="12543995" y="38100"/>
                  </a:lnTo>
                  <a:lnTo>
                    <a:pt x="12542918" y="33079"/>
                  </a:lnTo>
                  <a:close/>
                </a:path>
                <a:path w="16372205" h="1841500">
                  <a:moveTo>
                    <a:pt x="12570800" y="25400"/>
                  </a:moveTo>
                  <a:lnTo>
                    <a:pt x="12543995" y="25400"/>
                  </a:lnTo>
                  <a:lnTo>
                    <a:pt x="12542918" y="33079"/>
                  </a:lnTo>
                  <a:lnTo>
                    <a:pt x="12543995" y="38100"/>
                  </a:lnTo>
                  <a:lnTo>
                    <a:pt x="12568287" y="38100"/>
                  </a:lnTo>
                  <a:lnTo>
                    <a:pt x="12570800" y="25400"/>
                  </a:lnTo>
                  <a:close/>
                </a:path>
                <a:path w="16372205" h="1841500">
                  <a:moveTo>
                    <a:pt x="12597605" y="25400"/>
                  </a:moveTo>
                  <a:lnTo>
                    <a:pt x="12570800" y="25400"/>
                  </a:lnTo>
                  <a:lnTo>
                    <a:pt x="12575617" y="38100"/>
                  </a:lnTo>
                  <a:lnTo>
                    <a:pt x="12592894" y="38100"/>
                  </a:lnTo>
                  <a:lnTo>
                    <a:pt x="12597605" y="25400"/>
                  </a:lnTo>
                  <a:close/>
                </a:path>
                <a:path w="16372205" h="1841500">
                  <a:moveTo>
                    <a:pt x="12654776" y="25400"/>
                  </a:moveTo>
                  <a:lnTo>
                    <a:pt x="12605354" y="25400"/>
                  </a:lnTo>
                  <a:lnTo>
                    <a:pt x="12604202" y="38100"/>
                  </a:lnTo>
                  <a:lnTo>
                    <a:pt x="12656033" y="38100"/>
                  </a:lnTo>
                  <a:lnTo>
                    <a:pt x="12654776" y="25400"/>
                  </a:lnTo>
                  <a:close/>
                </a:path>
                <a:path w="16372205" h="1841500">
                  <a:moveTo>
                    <a:pt x="12668179" y="25400"/>
                  </a:moveTo>
                  <a:lnTo>
                    <a:pt x="12654776" y="25400"/>
                  </a:lnTo>
                  <a:lnTo>
                    <a:pt x="12666609" y="38100"/>
                  </a:lnTo>
                  <a:lnTo>
                    <a:pt x="12667342" y="38100"/>
                  </a:lnTo>
                  <a:lnTo>
                    <a:pt x="12668179" y="25400"/>
                  </a:lnTo>
                  <a:close/>
                </a:path>
                <a:path w="16372205" h="1841500">
                  <a:moveTo>
                    <a:pt x="12700744" y="25400"/>
                  </a:moveTo>
                  <a:lnTo>
                    <a:pt x="12673938" y="25400"/>
                  </a:lnTo>
                  <a:lnTo>
                    <a:pt x="12676137" y="38100"/>
                  </a:lnTo>
                  <a:lnTo>
                    <a:pt x="12697184" y="38100"/>
                  </a:lnTo>
                  <a:lnTo>
                    <a:pt x="12700744" y="25400"/>
                  </a:lnTo>
                  <a:close/>
                </a:path>
                <a:path w="16372205" h="1841500">
                  <a:moveTo>
                    <a:pt x="12733518" y="25400"/>
                  </a:moveTo>
                  <a:lnTo>
                    <a:pt x="12700744" y="25400"/>
                  </a:lnTo>
                  <a:lnTo>
                    <a:pt x="12700115" y="38100"/>
                  </a:lnTo>
                  <a:lnTo>
                    <a:pt x="12731005" y="38100"/>
                  </a:lnTo>
                  <a:lnTo>
                    <a:pt x="12733518" y="25400"/>
                  </a:lnTo>
                  <a:close/>
                </a:path>
                <a:path w="16372205" h="1841500">
                  <a:moveTo>
                    <a:pt x="12753831" y="12700"/>
                  </a:moveTo>
                  <a:lnTo>
                    <a:pt x="12748491" y="12700"/>
                  </a:lnTo>
                  <a:lnTo>
                    <a:pt x="12751946" y="25400"/>
                  </a:lnTo>
                  <a:lnTo>
                    <a:pt x="12741894" y="25400"/>
                  </a:lnTo>
                  <a:lnTo>
                    <a:pt x="12742418" y="38100"/>
                  </a:lnTo>
                  <a:lnTo>
                    <a:pt x="12753203" y="38100"/>
                  </a:lnTo>
                  <a:lnTo>
                    <a:pt x="12754459" y="25400"/>
                  </a:lnTo>
                  <a:lnTo>
                    <a:pt x="12753831" y="12700"/>
                  </a:lnTo>
                  <a:close/>
                </a:path>
                <a:path w="16372205" h="1841500">
                  <a:moveTo>
                    <a:pt x="12800531" y="25400"/>
                  </a:moveTo>
                  <a:lnTo>
                    <a:pt x="12754983" y="25400"/>
                  </a:lnTo>
                  <a:lnTo>
                    <a:pt x="12758124" y="38100"/>
                  </a:lnTo>
                  <a:lnTo>
                    <a:pt x="12788176" y="38100"/>
                  </a:lnTo>
                  <a:lnTo>
                    <a:pt x="12800531" y="25400"/>
                  </a:lnTo>
                  <a:close/>
                </a:path>
                <a:path w="16372205" h="1841500">
                  <a:moveTo>
                    <a:pt x="12815819" y="25400"/>
                  </a:moveTo>
                  <a:lnTo>
                    <a:pt x="12800531" y="25400"/>
                  </a:lnTo>
                  <a:lnTo>
                    <a:pt x="12796029" y="38100"/>
                  </a:lnTo>
                  <a:lnTo>
                    <a:pt x="12811840" y="38100"/>
                  </a:lnTo>
                  <a:lnTo>
                    <a:pt x="12815819" y="25400"/>
                  </a:lnTo>
                  <a:close/>
                </a:path>
                <a:path w="16372205" h="1841500">
                  <a:moveTo>
                    <a:pt x="12832991" y="25400"/>
                  </a:moveTo>
                  <a:lnTo>
                    <a:pt x="12815819" y="25400"/>
                  </a:lnTo>
                  <a:lnTo>
                    <a:pt x="12817285" y="38100"/>
                  </a:lnTo>
                  <a:lnTo>
                    <a:pt x="12832363" y="38100"/>
                  </a:lnTo>
                  <a:lnTo>
                    <a:pt x="12832991" y="25400"/>
                  </a:lnTo>
                  <a:close/>
                </a:path>
                <a:path w="16372205" h="1841500">
                  <a:moveTo>
                    <a:pt x="12890057" y="25400"/>
                  </a:moveTo>
                  <a:lnTo>
                    <a:pt x="12840530" y="25400"/>
                  </a:lnTo>
                  <a:lnTo>
                    <a:pt x="12838541" y="38100"/>
                  </a:lnTo>
                  <a:lnTo>
                    <a:pt x="12884927" y="38100"/>
                  </a:lnTo>
                  <a:lnTo>
                    <a:pt x="12890057" y="25400"/>
                  </a:lnTo>
                  <a:close/>
                </a:path>
                <a:path w="16372205" h="1841500">
                  <a:moveTo>
                    <a:pt x="12922936" y="25400"/>
                  </a:moveTo>
                  <a:lnTo>
                    <a:pt x="12890057" y="25400"/>
                  </a:lnTo>
                  <a:lnTo>
                    <a:pt x="12890686" y="38100"/>
                  </a:lnTo>
                  <a:lnTo>
                    <a:pt x="12919480" y="38100"/>
                  </a:lnTo>
                  <a:lnTo>
                    <a:pt x="12922936" y="25400"/>
                  </a:lnTo>
                  <a:close/>
                </a:path>
                <a:path w="16372205" h="1841500">
                  <a:moveTo>
                    <a:pt x="12951731" y="25400"/>
                  </a:moveTo>
                  <a:lnTo>
                    <a:pt x="12926287" y="25400"/>
                  </a:lnTo>
                  <a:lnTo>
                    <a:pt x="12931522" y="38100"/>
                  </a:lnTo>
                  <a:lnTo>
                    <a:pt x="12950265" y="38100"/>
                  </a:lnTo>
                  <a:lnTo>
                    <a:pt x="12951731" y="25400"/>
                  </a:lnTo>
                  <a:close/>
                </a:path>
                <a:path w="16372205" h="1841500">
                  <a:moveTo>
                    <a:pt x="12963668" y="12700"/>
                  </a:moveTo>
                  <a:lnTo>
                    <a:pt x="12962202" y="12700"/>
                  </a:lnTo>
                  <a:lnTo>
                    <a:pt x="12954034" y="25400"/>
                  </a:lnTo>
                  <a:lnTo>
                    <a:pt x="12953406" y="25400"/>
                  </a:lnTo>
                  <a:lnTo>
                    <a:pt x="12956443" y="38100"/>
                  </a:lnTo>
                  <a:lnTo>
                    <a:pt x="12964368" y="38100"/>
                  </a:lnTo>
                  <a:lnTo>
                    <a:pt x="12964086" y="25400"/>
                  </a:lnTo>
                  <a:lnTo>
                    <a:pt x="12964465" y="23449"/>
                  </a:lnTo>
                  <a:lnTo>
                    <a:pt x="12963668" y="12700"/>
                  </a:lnTo>
                  <a:close/>
                </a:path>
                <a:path w="16372205" h="1841500">
                  <a:moveTo>
                    <a:pt x="12964465" y="23449"/>
                  </a:moveTo>
                  <a:lnTo>
                    <a:pt x="12964086" y="25400"/>
                  </a:lnTo>
                  <a:lnTo>
                    <a:pt x="12964368" y="38100"/>
                  </a:lnTo>
                  <a:lnTo>
                    <a:pt x="12967332" y="38100"/>
                  </a:lnTo>
                  <a:lnTo>
                    <a:pt x="12964610" y="25400"/>
                  </a:lnTo>
                  <a:lnTo>
                    <a:pt x="12964465" y="23449"/>
                  </a:lnTo>
                  <a:close/>
                </a:path>
                <a:path w="16372205" h="1841500">
                  <a:moveTo>
                    <a:pt x="13044398" y="12700"/>
                  </a:moveTo>
                  <a:lnTo>
                    <a:pt x="12966554" y="12700"/>
                  </a:lnTo>
                  <a:lnTo>
                    <a:pt x="12964465" y="23449"/>
                  </a:lnTo>
                  <a:lnTo>
                    <a:pt x="12964610" y="25400"/>
                  </a:lnTo>
                  <a:lnTo>
                    <a:pt x="12967332" y="38100"/>
                  </a:lnTo>
                  <a:lnTo>
                    <a:pt x="13005132" y="38100"/>
                  </a:lnTo>
                  <a:lnTo>
                    <a:pt x="13007541" y="25400"/>
                  </a:lnTo>
                  <a:lnTo>
                    <a:pt x="13034555" y="25400"/>
                  </a:lnTo>
                  <a:lnTo>
                    <a:pt x="13044398" y="12700"/>
                  </a:lnTo>
                  <a:close/>
                </a:path>
                <a:path w="16372205" h="1841500">
                  <a:moveTo>
                    <a:pt x="13042723" y="25400"/>
                  </a:moveTo>
                  <a:lnTo>
                    <a:pt x="13016860" y="25400"/>
                  </a:lnTo>
                  <a:lnTo>
                    <a:pt x="13021048" y="38100"/>
                  </a:lnTo>
                  <a:lnTo>
                    <a:pt x="13039267" y="38100"/>
                  </a:lnTo>
                  <a:lnTo>
                    <a:pt x="13042723" y="25400"/>
                  </a:lnTo>
                  <a:close/>
                </a:path>
                <a:path w="16372205" h="1841500">
                  <a:moveTo>
                    <a:pt x="13110993" y="25400"/>
                  </a:moveTo>
                  <a:lnTo>
                    <a:pt x="13046283" y="25400"/>
                  </a:lnTo>
                  <a:lnTo>
                    <a:pt x="13049738" y="38100"/>
                  </a:lnTo>
                  <a:lnTo>
                    <a:pt x="13111202" y="38100"/>
                  </a:lnTo>
                  <a:lnTo>
                    <a:pt x="13110993" y="25400"/>
                  </a:lnTo>
                  <a:close/>
                </a:path>
                <a:path w="16372205" h="1841500">
                  <a:moveTo>
                    <a:pt x="13139160" y="25400"/>
                  </a:moveTo>
                  <a:lnTo>
                    <a:pt x="13112249" y="25400"/>
                  </a:lnTo>
                  <a:lnTo>
                    <a:pt x="13113297" y="38100"/>
                  </a:lnTo>
                  <a:lnTo>
                    <a:pt x="13137484" y="38100"/>
                  </a:lnTo>
                  <a:lnTo>
                    <a:pt x="13139160" y="25400"/>
                  </a:lnTo>
                  <a:close/>
                </a:path>
                <a:path w="16372205" h="1841500">
                  <a:moveTo>
                    <a:pt x="13179158" y="12700"/>
                  </a:moveTo>
                  <a:lnTo>
                    <a:pt x="13175494" y="12700"/>
                  </a:lnTo>
                  <a:lnTo>
                    <a:pt x="13177378" y="25400"/>
                  </a:lnTo>
                  <a:lnTo>
                    <a:pt x="13148688" y="25400"/>
                  </a:lnTo>
                  <a:lnTo>
                    <a:pt x="13151515" y="38100"/>
                  </a:lnTo>
                  <a:lnTo>
                    <a:pt x="13177378" y="38100"/>
                  </a:lnTo>
                  <a:lnTo>
                    <a:pt x="13178560" y="29669"/>
                  </a:lnTo>
                  <a:lnTo>
                    <a:pt x="13178609" y="28575"/>
                  </a:lnTo>
                  <a:lnTo>
                    <a:pt x="13178007" y="25400"/>
                  </a:lnTo>
                  <a:lnTo>
                    <a:pt x="13179158" y="12700"/>
                  </a:lnTo>
                  <a:close/>
                </a:path>
                <a:path w="16372205" h="1841500">
                  <a:moveTo>
                    <a:pt x="13178669" y="28892"/>
                  </a:moveTo>
                  <a:lnTo>
                    <a:pt x="13177378" y="38100"/>
                  </a:lnTo>
                  <a:lnTo>
                    <a:pt x="13180415" y="38100"/>
                  </a:lnTo>
                  <a:lnTo>
                    <a:pt x="13178669" y="28892"/>
                  </a:lnTo>
                  <a:close/>
                </a:path>
                <a:path w="16372205" h="1841500">
                  <a:moveTo>
                    <a:pt x="13205859" y="25400"/>
                  </a:moveTo>
                  <a:lnTo>
                    <a:pt x="13179158" y="25400"/>
                  </a:lnTo>
                  <a:lnTo>
                    <a:pt x="13178669" y="28892"/>
                  </a:lnTo>
                  <a:lnTo>
                    <a:pt x="13180415" y="38100"/>
                  </a:lnTo>
                  <a:lnTo>
                    <a:pt x="13203346" y="38100"/>
                  </a:lnTo>
                  <a:lnTo>
                    <a:pt x="13205859" y="25400"/>
                  </a:lnTo>
                  <a:close/>
                </a:path>
                <a:path w="16372205" h="1841500">
                  <a:moveTo>
                    <a:pt x="13232769" y="25400"/>
                  </a:moveTo>
                  <a:lnTo>
                    <a:pt x="13205859" y="25400"/>
                  </a:lnTo>
                  <a:lnTo>
                    <a:pt x="13210676" y="38100"/>
                  </a:lnTo>
                  <a:lnTo>
                    <a:pt x="13228057" y="38100"/>
                  </a:lnTo>
                  <a:lnTo>
                    <a:pt x="13232769" y="25400"/>
                  </a:lnTo>
                  <a:close/>
                </a:path>
                <a:path w="16372205" h="1841500">
                  <a:moveTo>
                    <a:pt x="13289940" y="25400"/>
                  </a:moveTo>
                  <a:lnTo>
                    <a:pt x="13240413" y="25400"/>
                  </a:lnTo>
                  <a:lnTo>
                    <a:pt x="13239261" y="38100"/>
                  </a:lnTo>
                  <a:lnTo>
                    <a:pt x="13291197" y="38100"/>
                  </a:lnTo>
                  <a:lnTo>
                    <a:pt x="13289940" y="25400"/>
                  </a:lnTo>
                  <a:close/>
                </a:path>
                <a:path w="16372205" h="1841500">
                  <a:moveTo>
                    <a:pt x="13303343" y="25400"/>
                  </a:moveTo>
                  <a:lnTo>
                    <a:pt x="13289940" y="25400"/>
                  </a:lnTo>
                  <a:lnTo>
                    <a:pt x="13301668" y="38100"/>
                  </a:lnTo>
                  <a:lnTo>
                    <a:pt x="13303343" y="25400"/>
                  </a:lnTo>
                  <a:close/>
                </a:path>
                <a:path w="16372205" h="1841500">
                  <a:moveTo>
                    <a:pt x="13335908" y="25400"/>
                  </a:moveTo>
                  <a:lnTo>
                    <a:pt x="13308997" y="25400"/>
                  </a:lnTo>
                  <a:lnTo>
                    <a:pt x="13313500" y="38100"/>
                  </a:lnTo>
                  <a:lnTo>
                    <a:pt x="13332347" y="38100"/>
                  </a:lnTo>
                  <a:lnTo>
                    <a:pt x="13335908" y="25400"/>
                  </a:lnTo>
                  <a:close/>
                </a:path>
                <a:path w="16372205" h="1841500">
                  <a:moveTo>
                    <a:pt x="13368577" y="25400"/>
                  </a:moveTo>
                  <a:lnTo>
                    <a:pt x="13335908" y="25400"/>
                  </a:lnTo>
                  <a:lnTo>
                    <a:pt x="13335279" y="38100"/>
                  </a:lnTo>
                  <a:lnTo>
                    <a:pt x="13363655" y="38100"/>
                  </a:lnTo>
                  <a:lnTo>
                    <a:pt x="13368577" y="25400"/>
                  </a:lnTo>
                  <a:close/>
                </a:path>
                <a:path w="16372205" h="1841500">
                  <a:moveTo>
                    <a:pt x="13380618" y="0"/>
                  </a:moveTo>
                  <a:lnTo>
                    <a:pt x="13363237" y="0"/>
                  </a:lnTo>
                  <a:lnTo>
                    <a:pt x="13364493" y="25400"/>
                  </a:lnTo>
                  <a:lnTo>
                    <a:pt x="13377058" y="25400"/>
                  </a:lnTo>
                  <a:lnTo>
                    <a:pt x="13377582" y="38100"/>
                  </a:lnTo>
                  <a:lnTo>
                    <a:pt x="13387752" y="38100"/>
                  </a:lnTo>
                  <a:lnTo>
                    <a:pt x="13387451" y="25400"/>
                  </a:lnTo>
                  <a:lnTo>
                    <a:pt x="13389101" y="16968"/>
                  </a:lnTo>
                  <a:lnTo>
                    <a:pt x="13388890" y="12700"/>
                  </a:lnTo>
                  <a:lnTo>
                    <a:pt x="13386168" y="12700"/>
                  </a:lnTo>
                  <a:lnTo>
                    <a:pt x="13380618" y="0"/>
                  </a:lnTo>
                  <a:close/>
                </a:path>
                <a:path w="16372205" h="1841500">
                  <a:moveTo>
                    <a:pt x="13389101" y="16968"/>
                  </a:moveTo>
                  <a:lnTo>
                    <a:pt x="13387451" y="25400"/>
                  </a:lnTo>
                  <a:lnTo>
                    <a:pt x="13387752" y="38100"/>
                  </a:lnTo>
                  <a:lnTo>
                    <a:pt x="13388262" y="38100"/>
                  </a:lnTo>
                  <a:lnTo>
                    <a:pt x="13389519" y="25400"/>
                  </a:lnTo>
                  <a:lnTo>
                    <a:pt x="13389101" y="16968"/>
                  </a:lnTo>
                  <a:close/>
                </a:path>
                <a:path w="16372205" h="1841500">
                  <a:moveTo>
                    <a:pt x="13467841" y="12700"/>
                  </a:moveTo>
                  <a:lnTo>
                    <a:pt x="13389937" y="12700"/>
                  </a:lnTo>
                  <a:lnTo>
                    <a:pt x="13389101" y="16968"/>
                  </a:lnTo>
                  <a:lnTo>
                    <a:pt x="13389519" y="25400"/>
                  </a:lnTo>
                  <a:lnTo>
                    <a:pt x="13388262" y="38100"/>
                  </a:lnTo>
                  <a:lnTo>
                    <a:pt x="13428575" y="38100"/>
                  </a:lnTo>
                  <a:lnTo>
                    <a:pt x="13430983" y="25400"/>
                  </a:lnTo>
                  <a:lnTo>
                    <a:pt x="13457998" y="25400"/>
                  </a:lnTo>
                  <a:lnTo>
                    <a:pt x="13467841" y="12700"/>
                  </a:lnTo>
                  <a:close/>
                </a:path>
                <a:path w="16372205" h="1841500">
                  <a:moveTo>
                    <a:pt x="13466165" y="25400"/>
                  </a:moveTo>
                  <a:lnTo>
                    <a:pt x="13440302" y="25400"/>
                  </a:lnTo>
                  <a:lnTo>
                    <a:pt x="13444491" y="38100"/>
                  </a:lnTo>
                  <a:lnTo>
                    <a:pt x="13462710" y="38100"/>
                  </a:lnTo>
                  <a:lnTo>
                    <a:pt x="13466165" y="25400"/>
                  </a:lnTo>
                  <a:close/>
                </a:path>
                <a:path w="16372205" h="1841500">
                  <a:moveTo>
                    <a:pt x="13534436" y="25400"/>
                  </a:moveTo>
                  <a:lnTo>
                    <a:pt x="13469725" y="25400"/>
                  </a:lnTo>
                  <a:lnTo>
                    <a:pt x="13473181" y="38100"/>
                  </a:lnTo>
                  <a:lnTo>
                    <a:pt x="13534645" y="38100"/>
                  </a:lnTo>
                  <a:lnTo>
                    <a:pt x="13534436" y="25400"/>
                  </a:lnTo>
                  <a:close/>
                </a:path>
                <a:path w="16372205" h="1841500">
                  <a:moveTo>
                    <a:pt x="13562602" y="25400"/>
                  </a:moveTo>
                  <a:lnTo>
                    <a:pt x="13534436" y="25400"/>
                  </a:lnTo>
                  <a:lnTo>
                    <a:pt x="13536739" y="38100"/>
                  </a:lnTo>
                  <a:lnTo>
                    <a:pt x="13560822" y="38100"/>
                  </a:lnTo>
                  <a:lnTo>
                    <a:pt x="13562602" y="25400"/>
                  </a:lnTo>
                  <a:close/>
                </a:path>
                <a:path w="16372205" h="1841500">
                  <a:moveTo>
                    <a:pt x="13602601" y="12700"/>
                  </a:moveTo>
                  <a:lnTo>
                    <a:pt x="13595376" y="12700"/>
                  </a:lnTo>
                  <a:lnTo>
                    <a:pt x="13598727" y="25400"/>
                  </a:lnTo>
                  <a:lnTo>
                    <a:pt x="13572131" y="25400"/>
                  </a:lnTo>
                  <a:lnTo>
                    <a:pt x="13574958" y="38100"/>
                  </a:lnTo>
                  <a:lnTo>
                    <a:pt x="13603858" y="38100"/>
                  </a:lnTo>
                  <a:lnTo>
                    <a:pt x="13601449" y="25400"/>
                  </a:lnTo>
                  <a:lnTo>
                    <a:pt x="13602601" y="12700"/>
                  </a:lnTo>
                  <a:close/>
                </a:path>
                <a:path w="16372205" h="1841500">
                  <a:moveTo>
                    <a:pt x="13647312" y="25400"/>
                  </a:moveTo>
                  <a:lnTo>
                    <a:pt x="13601763" y="25400"/>
                  </a:lnTo>
                  <a:lnTo>
                    <a:pt x="13604905" y="38100"/>
                  </a:lnTo>
                  <a:lnTo>
                    <a:pt x="13641134" y="38100"/>
                  </a:lnTo>
                  <a:lnTo>
                    <a:pt x="13647312" y="25400"/>
                  </a:lnTo>
                  <a:close/>
                </a:path>
                <a:path w="16372205" h="1841500">
                  <a:moveTo>
                    <a:pt x="13662704" y="25400"/>
                  </a:moveTo>
                  <a:lnTo>
                    <a:pt x="13647312" y="25400"/>
                  </a:lnTo>
                  <a:lnTo>
                    <a:pt x="13642914" y="38100"/>
                  </a:lnTo>
                  <a:lnTo>
                    <a:pt x="13658725" y="38100"/>
                  </a:lnTo>
                  <a:lnTo>
                    <a:pt x="13662704" y="25400"/>
                  </a:lnTo>
                  <a:close/>
                </a:path>
                <a:path w="16372205" h="1841500">
                  <a:moveTo>
                    <a:pt x="13679876" y="25400"/>
                  </a:moveTo>
                  <a:lnTo>
                    <a:pt x="13662704" y="25400"/>
                  </a:lnTo>
                  <a:lnTo>
                    <a:pt x="13664065" y="38100"/>
                  </a:lnTo>
                  <a:lnTo>
                    <a:pt x="13679562" y="38100"/>
                  </a:lnTo>
                  <a:lnTo>
                    <a:pt x="13679876" y="25400"/>
                  </a:lnTo>
                  <a:close/>
                </a:path>
                <a:path w="16372205" h="1841500">
                  <a:moveTo>
                    <a:pt x="13736942" y="25400"/>
                  </a:moveTo>
                  <a:lnTo>
                    <a:pt x="13687415" y="25400"/>
                  </a:lnTo>
                  <a:lnTo>
                    <a:pt x="13685321" y="38100"/>
                  </a:lnTo>
                  <a:lnTo>
                    <a:pt x="13726681" y="38100"/>
                  </a:lnTo>
                  <a:lnTo>
                    <a:pt x="13736942" y="25400"/>
                  </a:lnTo>
                  <a:close/>
                </a:path>
                <a:path w="16372205" h="1841500">
                  <a:moveTo>
                    <a:pt x="13769821" y="25400"/>
                  </a:moveTo>
                  <a:lnTo>
                    <a:pt x="13736942" y="25400"/>
                  </a:lnTo>
                  <a:lnTo>
                    <a:pt x="13737571" y="38100"/>
                  </a:lnTo>
                  <a:lnTo>
                    <a:pt x="13766366" y="38100"/>
                  </a:lnTo>
                  <a:lnTo>
                    <a:pt x="13769821" y="25400"/>
                  </a:lnTo>
                  <a:close/>
                </a:path>
                <a:path w="16372205" h="1841500">
                  <a:moveTo>
                    <a:pt x="13797778" y="25400"/>
                  </a:moveTo>
                  <a:lnTo>
                    <a:pt x="13773172" y="25400"/>
                  </a:lnTo>
                  <a:lnTo>
                    <a:pt x="13778302" y="38100"/>
                  </a:lnTo>
                  <a:lnTo>
                    <a:pt x="13797150" y="38100"/>
                  </a:lnTo>
                  <a:lnTo>
                    <a:pt x="13797778" y="25400"/>
                  </a:lnTo>
                  <a:close/>
                </a:path>
                <a:path w="16372205" h="1841500">
                  <a:moveTo>
                    <a:pt x="13810448" y="12700"/>
                  </a:moveTo>
                  <a:lnTo>
                    <a:pt x="13809087" y="12700"/>
                  </a:lnTo>
                  <a:lnTo>
                    <a:pt x="13800920" y="25400"/>
                  </a:lnTo>
                  <a:lnTo>
                    <a:pt x="13800291" y="25400"/>
                  </a:lnTo>
                  <a:lnTo>
                    <a:pt x="13803328" y="38100"/>
                  </a:lnTo>
                  <a:lnTo>
                    <a:pt x="13811148" y="38100"/>
                  </a:lnTo>
                  <a:lnTo>
                    <a:pt x="13810867" y="25400"/>
                  </a:lnTo>
                  <a:lnTo>
                    <a:pt x="13811308" y="23129"/>
                  </a:lnTo>
                  <a:lnTo>
                    <a:pt x="13810448" y="12700"/>
                  </a:lnTo>
                  <a:close/>
                </a:path>
                <a:path w="16372205" h="1841500">
                  <a:moveTo>
                    <a:pt x="13811308" y="23129"/>
                  </a:moveTo>
                  <a:lnTo>
                    <a:pt x="13810867" y="25400"/>
                  </a:lnTo>
                  <a:lnTo>
                    <a:pt x="13811148" y="38100"/>
                  </a:lnTo>
                  <a:lnTo>
                    <a:pt x="13814218" y="38100"/>
                  </a:lnTo>
                  <a:lnTo>
                    <a:pt x="13811495" y="25400"/>
                  </a:lnTo>
                  <a:lnTo>
                    <a:pt x="13811308" y="23129"/>
                  </a:lnTo>
                  <a:close/>
                </a:path>
                <a:path w="16372205" h="1841500">
                  <a:moveTo>
                    <a:pt x="13891179" y="12700"/>
                  </a:moveTo>
                  <a:lnTo>
                    <a:pt x="13813334" y="12700"/>
                  </a:lnTo>
                  <a:lnTo>
                    <a:pt x="13811308" y="23129"/>
                  </a:lnTo>
                  <a:lnTo>
                    <a:pt x="13811495" y="25400"/>
                  </a:lnTo>
                  <a:lnTo>
                    <a:pt x="13814218" y="38100"/>
                  </a:lnTo>
                  <a:lnTo>
                    <a:pt x="13852018" y="38100"/>
                  </a:lnTo>
                  <a:lnTo>
                    <a:pt x="13854321" y="25400"/>
                  </a:lnTo>
                  <a:lnTo>
                    <a:pt x="13881336" y="25400"/>
                  </a:lnTo>
                  <a:lnTo>
                    <a:pt x="13891179" y="12700"/>
                  </a:lnTo>
                  <a:close/>
                </a:path>
                <a:path w="16372205" h="1841500">
                  <a:moveTo>
                    <a:pt x="13889608" y="25400"/>
                  </a:moveTo>
                  <a:lnTo>
                    <a:pt x="13863745" y="25400"/>
                  </a:lnTo>
                  <a:lnTo>
                    <a:pt x="13867829" y="38100"/>
                  </a:lnTo>
                  <a:lnTo>
                    <a:pt x="13886048" y="38100"/>
                  </a:lnTo>
                  <a:lnTo>
                    <a:pt x="13889608" y="25400"/>
                  </a:lnTo>
                  <a:close/>
                </a:path>
                <a:path w="16372205" h="1841500">
                  <a:moveTo>
                    <a:pt x="13957773" y="25400"/>
                  </a:moveTo>
                  <a:lnTo>
                    <a:pt x="13893168" y="25400"/>
                  </a:lnTo>
                  <a:lnTo>
                    <a:pt x="13896519" y="38100"/>
                  </a:lnTo>
                  <a:lnTo>
                    <a:pt x="13958088" y="38100"/>
                  </a:lnTo>
                  <a:lnTo>
                    <a:pt x="13957773" y="25400"/>
                  </a:lnTo>
                  <a:close/>
                </a:path>
                <a:path w="16372205" h="1841500">
                  <a:moveTo>
                    <a:pt x="13986045" y="25400"/>
                  </a:moveTo>
                  <a:lnTo>
                    <a:pt x="13959030" y="25400"/>
                  </a:lnTo>
                  <a:lnTo>
                    <a:pt x="13960182" y="38100"/>
                  </a:lnTo>
                  <a:lnTo>
                    <a:pt x="13984265" y="38100"/>
                  </a:lnTo>
                  <a:lnTo>
                    <a:pt x="13986045" y="25400"/>
                  </a:lnTo>
                  <a:close/>
                </a:path>
                <a:path w="16372205" h="1841500">
                  <a:moveTo>
                    <a:pt x="14026044" y="12700"/>
                  </a:moveTo>
                  <a:lnTo>
                    <a:pt x="14018714" y="12700"/>
                  </a:lnTo>
                  <a:lnTo>
                    <a:pt x="14022169" y="25400"/>
                  </a:lnTo>
                  <a:lnTo>
                    <a:pt x="13995469" y="25400"/>
                  </a:lnTo>
                  <a:lnTo>
                    <a:pt x="14001961" y="38100"/>
                  </a:lnTo>
                  <a:lnTo>
                    <a:pt x="14027195" y="38100"/>
                  </a:lnTo>
                  <a:lnTo>
                    <a:pt x="14024892" y="25400"/>
                  </a:lnTo>
                  <a:lnTo>
                    <a:pt x="14026044" y="12700"/>
                  </a:lnTo>
                  <a:close/>
                </a:path>
                <a:path w="16372205" h="1841500">
                  <a:moveTo>
                    <a:pt x="14070754" y="25400"/>
                  </a:moveTo>
                  <a:lnTo>
                    <a:pt x="14025206" y="25400"/>
                  </a:lnTo>
                  <a:lnTo>
                    <a:pt x="14028347" y="38100"/>
                  </a:lnTo>
                  <a:lnTo>
                    <a:pt x="14064576" y="38100"/>
                  </a:lnTo>
                  <a:lnTo>
                    <a:pt x="14070754" y="25400"/>
                  </a:lnTo>
                  <a:close/>
                </a:path>
                <a:path w="16372205" h="1841500">
                  <a:moveTo>
                    <a:pt x="14086147" y="25400"/>
                  </a:moveTo>
                  <a:lnTo>
                    <a:pt x="14070754" y="25400"/>
                  </a:lnTo>
                  <a:lnTo>
                    <a:pt x="14066252" y="38100"/>
                  </a:lnTo>
                  <a:lnTo>
                    <a:pt x="14082168" y="38100"/>
                  </a:lnTo>
                  <a:lnTo>
                    <a:pt x="14086147" y="25400"/>
                  </a:lnTo>
                  <a:close/>
                </a:path>
                <a:path w="16372205" h="1841500">
                  <a:moveTo>
                    <a:pt x="14103319" y="25400"/>
                  </a:moveTo>
                  <a:lnTo>
                    <a:pt x="14086147" y="25400"/>
                  </a:lnTo>
                  <a:lnTo>
                    <a:pt x="14087508" y="38100"/>
                  </a:lnTo>
                  <a:lnTo>
                    <a:pt x="14103005" y="38100"/>
                  </a:lnTo>
                  <a:lnTo>
                    <a:pt x="14103319" y="25400"/>
                  </a:lnTo>
                  <a:close/>
                </a:path>
                <a:path w="16372205" h="1841500">
                  <a:moveTo>
                    <a:pt x="14160385" y="25400"/>
                  </a:moveTo>
                  <a:lnTo>
                    <a:pt x="14110753" y="25400"/>
                  </a:lnTo>
                  <a:lnTo>
                    <a:pt x="14108764" y="38100"/>
                  </a:lnTo>
                  <a:lnTo>
                    <a:pt x="14155150" y="38100"/>
                  </a:lnTo>
                  <a:lnTo>
                    <a:pt x="14160385" y="25400"/>
                  </a:lnTo>
                  <a:close/>
                </a:path>
                <a:path w="16372205" h="1841500">
                  <a:moveTo>
                    <a:pt x="14193264" y="25400"/>
                  </a:moveTo>
                  <a:lnTo>
                    <a:pt x="14160385" y="25400"/>
                  </a:lnTo>
                  <a:lnTo>
                    <a:pt x="14161013" y="38100"/>
                  </a:lnTo>
                  <a:lnTo>
                    <a:pt x="14189808" y="38100"/>
                  </a:lnTo>
                  <a:lnTo>
                    <a:pt x="14193264" y="25400"/>
                  </a:lnTo>
                  <a:close/>
                </a:path>
                <a:path w="16372205" h="1841500">
                  <a:moveTo>
                    <a:pt x="14221954" y="25400"/>
                  </a:moveTo>
                  <a:lnTo>
                    <a:pt x="14196614" y="25400"/>
                  </a:lnTo>
                  <a:lnTo>
                    <a:pt x="14201745" y="38100"/>
                  </a:lnTo>
                  <a:lnTo>
                    <a:pt x="14220488" y="38100"/>
                  </a:lnTo>
                  <a:lnTo>
                    <a:pt x="14221954" y="25400"/>
                  </a:lnTo>
                  <a:close/>
                </a:path>
                <a:path w="16372205" h="1841500">
                  <a:moveTo>
                    <a:pt x="14234751" y="23129"/>
                  </a:moveTo>
                  <a:lnTo>
                    <a:pt x="14234310" y="25400"/>
                  </a:lnTo>
                  <a:lnTo>
                    <a:pt x="14234591" y="38100"/>
                  </a:lnTo>
                  <a:lnTo>
                    <a:pt x="14237660" y="38100"/>
                  </a:lnTo>
                  <a:lnTo>
                    <a:pt x="14234938" y="25400"/>
                  </a:lnTo>
                  <a:lnTo>
                    <a:pt x="14234751" y="23129"/>
                  </a:lnTo>
                  <a:close/>
                </a:path>
                <a:path w="16372205" h="1841500">
                  <a:moveTo>
                    <a:pt x="14314621" y="12700"/>
                  </a:moveTo>
                  <a:lnTo>
                    <a:pt x="14236777" y="12700"/>
                  </a:lnTo>
                  <a:lnTo>
                    <a:pt x="14234751" y="23129"/>
                  </a:lnTo>
                  <a:lnTo>
                    <a:pt x="14234938" y="25400"/>
                  </a:lnTo>
                  <a:lnTo>
                    <a:pt x="14237660" y="38100"/>
                  </a:lnTo>
                  <a:lnTo>
                    <a:pt x="14275460" y="38100"/>
                  </a:lnTo>
                  <a:lnTo>
                    <a:pt x="14277764" y="25400"/>
                  </a:lnTo>
                  <a:lnTo>
                    <a:pt x="14304779" y="25400"/>
                  </a:lnTo>
                  <a:lnTo>
                    <a:pt x="14314621" y="12700"/>
                  </a:lnTo>
                  <a:close/>
                </a:path>
                <a:path w="16372205" h="1841500">
                  <a:moveTo>
                    <a:pt x="14313051" y="25400"/>
                  </a:moveTo>
                  <a:lnTo>
                    <a:pt x="14287188" y="25400"/>
                  </a:lnTo>
                  <a:lnTo>
                    <a:pt x="14291271" y="38100"/>
                  </a:lnTo>
                  <a:lnTo>
                    <a:pt x="14309491" y="38100"/>
                  </a:lnTo>
                  <a:lnTo>
                    <a:pt x="14313051" y="25400"/>
                  </a:lnTo>
                  <a:close/>
                </a:path>
                <a:path w="16372205" h="1841500">
                  <a:moveTo>
                    <a:pt x="14381216" y="25400"/>
                  </a:moveTo>
                  <a:lnTo>
                    <a:pt x="14316506" y="25400"/>
                  </a:lnTo>
                  <a:lnTo>
                    <a:pt x="14319961" y="38100"/>
                  </a:lnTo>
                  <a:lnTo>
                    <a:pt x="14381425" y="38100"/>
                  </a:lnTo>
                  <a:lnTo>
                    <a:pt x="14381216" y="25400"/>
                  </a:lnTo>
                  <a:close/>
                </a:path>
                <a:path w="16372205" h="1841500">
                  <a:moveTo>
                    <a:pt x="14409487" y="25400"/>
                  </a:moveTo>
                  <a:lnTo>
                    <a:pt x="14382473" y="25400"/>
                  </a:lnTo>
                  <a:lnTo>
                    <a:pt x="14383624" y="38100"/>
                  </a:lnTo>
                  <a:lnTo>
                    <a:pt x="14407707" y="38100"/>
                  </a:lnTo>
                  <a:lnTo>
                    <a:pt x="14409487" y="25400"/>
                  </a:lnTo>
                  <a:close/>
                </a:path>
                <a:path w="16372205" h="1841500">
                  <a:moveTo>
                    <a:pt x="14449486" y="12700"/>
                  </a:moveTo>
                  <a:lnTo>
                    <a:pt x="14442157" y="12700"/>
                  </a:lnTo>
                  <a:lnTo>
                    <a:pt x="14445612" y="25400"/>
                  </a:lnTo>
                  <a:lnTo>
                    <a:pt x="14418911" y="25400"/>
                  </a:lnTo>
                  <a:lnTo>
                    <a:pt x="14421843" y="38100"/>
                  </a:lnTo>
                  <a:lnTo>
                    <a:pt x="14450638" y="38100"/>
                  </a:lnTo>
                  <a:lnTo>
                    <a:pt x="14448334" y="25400"/>
                  </a:lnTo>
                  <a:lnTo>
                    <a:pt x="14449486" y="12700"/>
                  </a:lnTo>
                  <a:close/>
                </a:path>
                <a:path w="16372205" h="1841500">
                  <a:moveTo>
                    <a:pt x="14494197" y="25400"/>
                  </a:moveTo>
                  <a:lnTo>
                    <a:pt x="14448649" y="25400"/>
                  </a:lnTo>
                  <a:lnTo>
                    <a:pt x="14451790" y="38100"/>
                  </a:lnTo>
                  <a:lnTo>
                    <a:pt x="14488019" y="38100"/>
                  </a:lnTo>
                  <a:lnTo>
                    <a:pt x="14494197" y="25400"/>
                  </a:lnTo>
                  <a:close/>
                </a:path>
                <a:path w="16372205" h="1841500">
                  <a:moveTo>
                    <a:pt x="14509484" y="25400"/>
                  </a:moveTo>
                  <a:lnTo>
                    <a:pt x="14494197" y="25400"/>
                  </a:lnTo>
                  <a:lnTo>
                    <a:pt x="14489694" y="38100"/>
                  </a:lnTo>
                  <a:lnTo>
                    <a:pt x="14505505" y="38100"/>
                  </a:lnTo>
                  <a:lnTo>
                    <a:pt x="14509484" y="25400"/>
                  </a:lnTo>
                  <a:close/>
                </a:path>
                <a:path w="16372205" h="1841500">
                  <a:moveTo>
                    <a:pt x="14526657" y="25400"/>
                  </a:moveTo>
                  <a:lnTo>
                    <a:pt x="14509484" y="25400"/>
                  </a:lnTo>
                  <a:lnTo>
                    <a:pt x="14510950" y="38100"/>
                  </a:lnTo>
                  <a:lnTo>
                    <a:pt x="14526028" y="38100"/>
                  </a:lnTo>
                  <a:lnTo>
                    <a:pt x="14526657" y="25400"/>
                  </a:lnTo>
                  <a:close/>
                </a:path>
                <a:path w="16372205" h="1841500">
                  <a:moveTo>
                    <a:pt x="14583723" y="25400"/>
                  </a:moveTo>
                  <a:lnTo>
                    <a:pt x="14534196" y="25400"/>
                  </a:lnTo>
                  <a:lnTo>
                    <a:pt x="14532206" y="38100"/>
                  </a:lnTo>
                  <a:lnTo>
                    <a:pt x="14578592" y="38100"/>
                  </a:lnTo>
                  <a:lnTo>
                    <a:pt x="14583723" y="25400"/>
                  </a:lnTo>
                  <a:close/>
                </a:path>
                <a:path w="16372205" h="1841500">
                  <a:moveTo>
                    <a:pt x="14616602" y="25400"/>
                  </a:moveTo>
                  <a:lnTo>
                    <a:pt x="14583723" y="25400"/>
                  </a:lnTo>
                  <a:lnTo>
                    <a:pt x="14584351" y="38100"/>
                  </a:lnTo>
                  <a:lnTo>
                    <a:pt x="14613146" y="38100"/>
                  </a:lnTo>
                  <a:lnTo>
                    <a:pt x="14616602" y="25400"/>
                  </a:lnTo>
                  <a:close/>
                </a:path>
                <a:path w="16372205" h="1841500">
                  <a:moveTo>
                    <a:pt x="14645397" y="25400"/>
                  </a:moveTo>
                  <a:lnTo>
                    <a:pt x="14619952" y="25400"/>
                  </a:lnTo>
                  <a:lnTo>
                    <a:pt x="14625188" y="38100"/>
                  </a:lnTo>
                  <a:lnTo>
                    <a:pt x="14643931" y="38100"/>
                  </a:lnTo>
                  <a:lnTo>
                    <a:pt x="14645397" y="25400"/>
                  </a:lnTo>
                  <a:close/>
                </a:path>
                <a:path w="16372205" h="1841500">
                  <a:moveTo>
                    <a:pt x="14657333" y="12700"/>
                  </a:moveTo>
                  <a:lnTo>
                    <a:pt x="14655867" y="12700"/>
                  </a:lnTo>
                  <a:lnTo>
                    <a:pt x="14647700" y="25400"/>
                  </a:lnTo>
                  <a:lnTo>
                    <a:pt x="14647072" y="25400"/>
                  </a:lnTo>
                  <a:lnTo>
                    <a:pt x="14650108" y="38100"/>
                  </a:lnTo>
                  <a:lnTo>
                    <a:pt x="14658034" y="38100"/>
                  </a:lnTo>
                  <a:lnTo>
                    <a:pt x="14657752" y="25400"/>
                  </a:lnTo>
                  <a:lnTo>
                    <a:pt x="14658131" y="23449"/>
                  </a:lnTo>
                  <a:lnTo>
                    <a:pt x="14657333" y="12700"/>
                  </a:lnTo>
                  <a:close/>
                </a:path>
                <a:path w="16372205" h="1841500">
                  <a:moveTo>
                    <a:pt x="14658131" y="23449"/>
                  </a:moveTo>
                  <a:lnTo>
                    <a:pt x="14657752" y="25400"/>
                  </a:lnTo>
                  <a:lnTo>
                    <a:pt x="14658034" y="38100"/>
                  </a:lnTo>
                  <a:lnTo>
                    <a:pt x="14661103" y="38100"/>
                  </a:lnTo>
                  <a:lnTo>
                    <a:pt x="14658276" y="25400"/>
                  </a:lnTo>
                  <a:lnTo>
                    <a:pt x="14658131" y="23449"/>
                  </a:lnTo>
                  <a:close/>
                </a:path>
                <a:path w="16372205" h="1841500">
                  <a:moveTo>
                    <a:pt x="14738064" y="12700"/>
                  </a:moveTo>
                  <a:lnTo>
                    <a:pt x="14660219" y="12700"/>
                  </a:lnTo>
                  <a:lnTo>
                    <a:pt x="14658131" y="23449"/>
                  </a:lnTo>
                  <a:lnTo>
                    <a:pt x="14658276" y="25400"/>
                  </a:lnTo>
                  <a:lnTo>
                    <a:pt x="14661103" y="38100"/>
                  </a:lnTo>
                  <a:lnTo>
                    <a:pt x="14698798" y="38100"/>
                  </a:lnTo>
                  <a:lnTo>
                    <a:pt x="14701206" y="25400"/>
                  </a:lnTo>
                  <a:lnTo>
                    <a:pt x="14728221" y="25400"/>
                  </a:lnTo>
                  <a:lnTo>
                    <a:pt x="14738064" y="12700"/>
                  </a:lnTo>
                  <a:close/>
                </a:path>
                <a:path w="16372205" h="1841500">
                  <a:moveTo>
                    <a:pt x="14736493" y="25400"/>
                  </a:moveTo>
                  <a:lnTo>
                    <a:pt x="14710630" y="25400"/>
                  </a:lnTo>
                  <a:lnTo>
                    <a:pt x="14714714" y="38100"/>
                  </a:lnTo>
                  <a:lnTo>
                    <a:pt x="14732933" y="38100"/>
                  </a:lnTo>
                  <a:lnTo>
                    <a:pt x="14736493" y="25400"/>
                  </a:lnTo>
                  <a:close/>
                </a:path>
                <a:path w="16372205" h="1841500">
                  <a:moveTo>
                    <a:pt x="14804659" y="25400"/>
                  </a:moveTo>
                  <a:lnTo>
                    <a:pt x="14739949" y="25400"/>
                  </a:lnTo>
                  <a:lnTo>
                    <a:pt x="14743404" y="38100"/>
                  </a:lnTo>
                  <a:lnTo>
                    <a:pt x="14804868" y="38100"/>
                  </a:lnTo>
                  <a:lnTo>
                    <a:pt x="14804659" y="25400"/>
                  </a:lnTo>
                  <a:close/>
                </a:path>
                <a:path w="16372205" h="1841500">
                  <a:moveTo>
                    <a:pt x="14832825" y="25400"/>
                  </a:moveTo>
                  <a:lnTo>
                    <a:pt x="14805915" y="25400"/>
                  </a:lnTo>
                  <a:lnTo>
                    <a:pt x="14806962" y="38100"/>
                  </a:lnTo>
                  <a:lnTo>
                    <a:pt x="14831150" y="38100"/>
                  </a:lnTo>
                  <a:lnTo>
                    <a:pt x="14832825" y="25400"/>
                  </a:lnTo>
                  <a:close/>
                </a:path>
                <a:path w="16372205" h="1841500">
                  <a:moveTo>
                    <a:pt x="14872824" y="12700"/>
                  </a:moveTo>
                  <a:lnTo>
                    <a:pt x="14865599" y="12700"/>
                  </a:lnTo>
                  <a:lnTo>
                    <a:pt x="14869055" y="25400"/>
                  </a:lnTo>
                  <a:lnTo>
                    <a:pt x="14842354" y="25400"/>
                  </a:lnTo>
                  <a:lnTo>
                    <a:pt x="14845286" y="38100"/>
                  </a:lnTo>
                  <a:lnTo>
                    <a:pt x="14874081" y="38100"/>
                  </a:lnTo>
                  <a:lnTo>
                    <a:pt x="14871672" y="25400"/>
                  </a:lnTo>
                  <a:lnTo>
                    <a:pt x="14872824" y="12700"/>
                  </a:lnTo>
                  <a:close/>
                </a:path>
                <a:path w="16372205" h="1841500">
                  <a:moveTo>
                    <a:pt x="14917535" y="25400"/>
                  </a:moveTo>
                  <a:lnTo>
                    <a:pt x="14872091" y="25400"/>
                  </a:lnTo>
                  <a:lnTo>
                    <a:pt x="14875128" y="38100"/>
                  </a:lnTo>
                  <a:lnTo>
                    <a:pt x="14911357" y="38100"/>
                  </a:lnTo>
                  <a:lnTo>
                    <a:pt x="14917535" y="25400"/>
                  </a:lnTo>
                  <a:close/>
                </a:path>
                <a:path w="16372205" h="1841500">
                  <a:moveTo>
                    <a:pt x="14932927" y="25400"/>
                  </a:moveTo>
                  <a:lnTo>
                    <a:pt x="14917535" y="25400"/>
                  </a:lnTo>
                  <a:lnTo>
                    <a:pt x="14913137" y="38100"/>
                  </a:lnTo>
                  <a:lnTo>
                    <a:pt x="14928948" y="38100"/>
                  </a:lnTo>
                  <a:lnTo>
                    <a:pt x="14932927" y="25400"/>
                  </a:lnTo>
                  <a:close/>
                </a:path>
                <a:path w="16372205" h="1841500">
                  <a:moveTo>
                    <a:pt x="14950099" y="25400"/>
                  </a:moveTo>
                  <a:lnTo>
                    <a:pt x="14932927" y="25400"/>
                  </a:lnTo>
                  <a:lnTo>
                    <a:pt x="14934393" y="38100"/>
                  </a:lnTo>
                  <a:lnTo>
                    <a:pt x="14949785" y="38100"/>
                  </a:lnTo>
                  <a:lnTo>
                    <a:pt x="14950099" y="25400"/>
                  </a:lnTo>
                  <a:close/>
                </a:path>
                <a:path w="16372205" h="1841500">
                  <a:moveTo>
                    <a:pt x="15007166" y="25400"/>
                  </a:moveTo>
                  <a:lnTo>
                    <a:pt x="14957638" y="25400"/>
                  </a:lnTo>
                  <a:lnTo>
                    <a:pt x="14955544" y="38100"/>
                  </a:lnTo>
                  <a:lnTo>
                    <a:pt x="15002035" y="38100"/>
                  </a:lnTo>
                  <a:lnTo>
                    <a:pt x="15007166" y="25400"/>
                  </a:lnTo>
                  <a:close/>
                </a:path>
                <a:path w="16372205" h="1841500">
                  <a:moveTo>
                    <a:pt x="15040044" y="25400"/>
                  </a:moveTo>
                  <a:lnTo>
                    <a:pt x="15007166" y="25400"/>
                  </a:lnTo>
                  <a:lnTo>
                    <a:pt x="15007794" y="38100"/>
                  </a:lnTo>
                  <a:lnTo>
                    <a:pt x="15036589" y="38100"/>
                  </a:lnTo>
                  <a:lnTo>
                    <a:pt x="15040044" y="25400"/>
                  </a:lnTo>
                  <a:close/>
                </a:path>
                <a:path w="16372205" h="1841500">
                  <a:moveTo>
                    <a:pt x="15068106" y="25400"/>
                  </a:moveTo>
                  <a:lnTo>
                    <a:pt x="15043395" y="25400"/>
                  </a:lnTo>
                  <a:lnTo>
                    <a:pt x="15048526" y="38100"/>
                  </a:lnTo>
                  <a:lnTo>
                    <a:pt x="15067373" y="38100"/>
                  </a:lnTo>
                  <a:lnTo>
                    <a:pt x="15068106" y="25400"/>
                  </a:lnTo>
                  <a:close/>
                </a:path>
                <a:path w="16372205" h="1841500">
                  <a:moveTo>
                    <a:pt x="15080671" y="12700"/>
                  </a:moveTo>
                  <a:lnTo>
                    <a:pt x="15079310" y="12700"/>
                  </a:lnTo>
                  <a:lnTo>
                    <a:pt x="15071143" y="25400"/>
                  </a:lnTo>
                  <a:lnTo>
                    <a:pt x="15070514" y="25400"/>
                  </a:lnTo>
                  <a:lnTo>
                    <a:pt x="15073551" y="38100"/>
                  </a:lnTo>
                  <a:lnTo>
                    <a:pt x="15081417" y="38100"/>
                  </a:lnTo>
                  <a:lnTo>
                    <a:pt x="15081116" y="25400"/>
                  </a:lnTo>
                  <a:lnTo>
                    <a:pt x="15081498" y="23449"/>
                  </a:lnTo>
                  <a:lnTo>
                    <a:pt x="15081531" y="23129"/>
                  </a:lnTo>
                  <a:lnTo>
                    <a:pt x="15080671" y="12700"/>
                  </a:lnTo>
                  <a:close/>
                </a:path>
                <a:path w="16372205" h="1841500">
                  <a:moveTo>
                    <a:pt x="15081540" y="23236"/>
                  </a:moveTo>
                  <a:lnTo>
                    <a:pt x="15081116" y="25400"/>
                  </a:lnTo>
                  <a:lnTo>
                    <a:pt x="15081417" y="38100"/>
                  </a:lnTo>
                  <a:lnTo>
                    <a:pt x="15084441" y="38100"/>
                  </a:lnTo>
                  <a:lnTo>
                    <a:pt x="15081718" y="25400"/>
                  </a:lnTo>
                  <a:lnTo>
                    <a:pt x="15081540" y="23236"/>
                  </a:lnTo>
                  <a:close/>
                </a:path>
                <a:path w="16372205" h="1841500">
                  <a:moveTo>
                    <a:pt x="15161506" y="12700"/>
                  </a:moveTo>
                  <a:lnTo>
                    <a:pt x="15083603" y="12700"/>
                  </a:lnTo>
                  <a:lnTo>
                    <a:pt x="15081561" y="23129"/>
                  </a:lnTo>
                  <a:lnTo>
                    <a:pt x="15081558" y="23449"/>
                  </a:lnTo>
                  <a:lnTo>
                    <a:pt x="15081718" y="25400"/>
                  </a:lnTo>
                  <a:lnTo>
                    <a:pt x="15084441" y="38100"/>
                  </a:lnTo>
                  <a:lnTo>
                    <a:pt x="15122241" y="38100"/>
                  </a:lnTo>
                  <a:lnTo>
                    <a:pt x="15124649" y="25400"/>
                  </a:lnTo>
                  <a:lnTo>
                    <a:pt x="15151664" y="25400"/>
                  </a:lnTo>
                  <a:lnTo>
                    <a:pt x="15161506" y="12700"/>
                  </a:lnTo>
                  <a:close/>
                </a:path>
                <a:path w="16372205" h="1841500">
                  <a:moveTo>
                    <a:pt x="15159831" y="25400"/>
                  </a:moveTo>
                  <a:lnTo>
                    <a:pt x="15133968" y="25400"/>
                  </a:lnTo>
                  <a:lnTo>
                    <a:pt x="15138156" y="38100"/>
                  </a:lnTo>
                  <a:lnTo>
                    <a:pt x="15156376" y="38100"/>
                  </a:lnTo>
                  <a:lnTo>
                    <a:pt x="15159831" y="25400"/>
                  </a:lnTo>
                  <a:close/>
                </a:path>
                <a:path w="16372205" h="1841500">
                  <a:moveTo>
                    <a:pt x="15228101" y="25400"/>
                  </a:moveTo>
                  <a:lnTo>
                    <a:pt x="15163391" y="25400"/>
                  </a:lnTo>
                  <a:lnTo>
                    <a:pt x="15166847" y="38100"/>
                  </a:lnTo>
                  <a:lnTo>
                    <a:pt x="15228311" y="38100"/>
                  </a:lnTo>
                  <a:lnTo>
                    <a:pt x="15228101" y="25400"/>
                  </a:lnTo>
                  <a:close/>
                </a:path>
                <a:path w="16372205" h="1841500">
                  <a:moveTo>
                    <a:pt x="15256268" y="25400"/>
                  </a:moveTo>
                  <a:lnTo>
                    <a:pt x="15228101" y="25400"/>
                  </a:lnTo>
                  <a:lnTo>
                    <a:pt x="15230405" y="38100"/>
                  </a:lnTo>
                  <a:lnTo>
                    <a:pt x="15254488" y="38100"/>
                  </a:lnTo>
                  <a:lnTo>
                    <a:pt x="15256268" y="25400"/>
                  </a:lnTo>
                  <a:close/>
                </a:path>
                <a:path w="16372205" h="1841500">
                  <a:moveTo>
                    <a:pt x="15296267" y="12700"/>
                  </a:moveTo>
                  <a:lnTo>
                    <a:pt x="15289042" y="12700"/>
                  </a:lnTo>
                  <a:lnTo>
                    <a:pt x="15292393" y="25400"/>
                  </a:lnTo>
                  <a:lnTo>
                    <a:pt x="15265796" y="25400"/>
                  </a:lnTo>
                  <a:lnTo>
                    <a:pt x="15268624" y="38100"/>
                  </a:lnTo>
                  <a:lnTo>
                    <a:pt x="15297523" y="38100"/>
                  </a:lnTo>
                  <a:lnTo>
                    <a:pt x="15295115" y="25400"/>
                  </a:lnTo>
                  <a:lnTo>
                    <a:pt x="15296267" y="12700"/>
                  </a:lnTo>
                  <a:close/>
                </a:path>
                <a:path w="16372205" h="1841500">
                  <a:moveTo>
                    <a:pt x="15340977" y="25400"/>
                  </a:moveTo>
                  <a:lnTo>
                    <a:pt x="15295429" y="25400"/>
                  </a:lnTo>
                  <a:lnTo>
                    <a:pt x="15298570" y="38100"/>
                  </a:lnTo>
                  <a:lnTo>
                    <a:pt x="15334800" y="38100"/>
                  </a:lnTo>
                  <a:lnTo>
                    <a:pt x="15340977" y="25400"/>
                  </a:lnTo>
                  <a:close/>
                </a:path>
                <a:path w="16372205" h="1841500">
                  <a:moveTo>
                    <a:pt x="15356370" y="25400"/>
                  </a:moveTo>
                  <a:lnTo>
                    <a:pt x="15340977" y="25400"/>
                  </a:lnTo>
                  <a:lnTo>
                    <a:pt x="15336580" y="38100"/>
                  </a:lnTo>
                  <a:lnTo>
                    <a:pt x="15352391" y="38100"/>
                  </a:lnTo>
                  <a:lnTo>
                    <a:pt x="15356370" y="25400"/>
                  </a:lnTo>
                  <a:close/>
                </a:path>
                <a:path w="16372205" h="1841500">
                  <a:moveTo>
                    <a:pt x="15373542" y="25400"/>
                  </a:moveTo>
                  <a:lnTo>
                    <a:pt x="15356370" y="25400"/>
                  </a:lnTo>
                  <a:lnTo>
                    <a:pt x="15357731" y="38100"/>
                  </a:lnTo>
                  <a:lnTo>
                    <a:pt x="15373228" y="38100"/>
                  </a:lnTo>
                  <a:lnTo>
                    <a:pt x="15373542" y="25400"/>
                  </a:lnTo>
                  <a:close/>
                </a:path>
                <a:path w="16372205" h="1841500">
                  <a:moveTo>
                    <a:pt x="15430608" y="25400"/>
                  </a:moveTo>
                  <a:lnTo>
                    <a:pt x="15381081" y="25400"/>
                  </a:lnTo>
                  <a:lnTo>
                    <a:pt x="15378987" y="38100"/>
                  </a:lnTo>
                  <a:lnTo>
                    <a:pt x="15420347" y="38100"/>
                  </a:lnTo>
                  <a:lnTo>
                    <a:pt x="15430608" y="25400"/>
                  </a:lnTo>
                  <a:close/>
                </a:path>
                <a:path w="16372205" h="1841500">
                  <a:moveTo>
                    <a:pt x="15463487" y="25400"/>
                  </a:moveTo>
                  <a:lnTo>
                    <a:pt x="15430608" y="25400"/>
                  </a:lnTo>
                  <a:lnTo>
                    <a:pt x="15431236" y="38100"/>
                  </a:lnTo>
                  <a:lnTo>
                    <a:pt x="15460031" y="38100"/>
                  </a:lnTo>
                  <a:lnTo>
                    <a:pt x="15463487" y="25400"/>
                  </a:lnTo>
                  <a:close/>
                </a:path>
                <a:path w="16372205" h="1841500">
                  <a:moveTo>
                    <a:pt x="15491444" y="25400"/>
                  </a:moveTo>
                  <a:lnTo>
                    <a:pt x="15466837" y="25400"/>
                  </a:lnTo>
                  <a:lnTo>
                    <a:pt x="15471968" y="38100"/>
                  </a:lnTo>
                  <a:lnTo>
                    <a:pt x="15490816" y="38100"/>
                  </a:lnTo>
                  <a:lnTo>
                    <a:pt x="15491444" y="25400"/>
                  </a:lnTo>
                  <a:close/>
                </a:path>
                <a:path w="16372205" h="1841500">
                  <a:moveTo>
                    <a:pt x="15504114" y="12700"/>
                  </a:moveTo>
                  <a:lnTo>
                    <a:pt x="15502753" y="12700"/>
                  </a:lnTo>
                  <a:lnTo>
                    <a:pt x="15494585" y="25400"/>
                  </a:lnTo>
                  <a:lnTo>
                    <a:pt x="15493957" y="25400"/>
                  </a:lnTo>
                  <a:lnTo>
                    <a:pt x="15496994" y="38100"/>
                  </a:lnTo>
                  <a:lnTo>
                    <a:pt x="15504814" y="38100"/>
                  </a:lnTo>
                  <a:lnTo>
                    <a:pt x="15504533" y="25400"/>
                  </a:lnTo>
                  <a:lnTo>
                    <a:pt x="15504974" y="23129"/>
                  </a:lnTo>
                  <a:lnTo>
                    <a:pt x="15504114" y="12700"/>
                  </a:lnTo>
                  <a:close/>
                </a:path>
                <a:path w="16372205" h="1841500">
                  <a:moveTo>
                    <a:pt x="15504974" y="23129"/>
                  </a:moveTo>
                  <a:lnTo>
                    <a:pt x="15504533" y="25400"/>
                  </a:lnTo>
                  <a:lnTo>
                    <a:pt x="15504814" y="38100"/>
                  </a:lnTo>
                  <a:lnTo>
                    <a:pt x="15507883" y="38100"/>
                  </a:lnTo>
                  <a:lnTo>
                    <a:pt x="15505161" y="25400"/>
                  </a:lnTo>
                  <a:lnTo>
                    <a:pt x="15504974" y="23129"/>
                  </a:lnTo>
                  <a:close/>
                </a:path>
                <a:path w="16372205" h="1841500">
                  <a:moveTo>
                    <a:pt x="15584844" y="12700"/>
                  </a:moveTo>
                  <a:lnTo>
                    <a:pt x="15507000" y="12700"/>
                  </a:lnTo>
                  <a:lnTo>
                    <a:pt x="15504974" y="23129"/>
                  </a:lnTo>
                  <a:lnTo>
                    <a:pt x="15505161" y="25400"/>
                  </a:lnTo>
                  <a:lnTo>
                    <a:pt x="15507883" y="38100"/>
                  </a:lnTo>
                  <a:lnTo>
                    <a:pt x="15545683" y="38100"/>
                  </a:lnTo>
                  <a:lnTo>
                    <a:pt x="15547987" y="25400"/>
                  </a:lnTo>
                  <a:lnTo>
                    <a:pt x="15575002" y="25400"/>
                  </a:lnTo>
                  <a:lnTo>
                    <a:pt x="15584844" y="12700"/>
                  </a:lnTo>
                  <a:close/>
                </a:path>
                <a:path w="16372205" h="1841500">
                  <a:moveTo>
                    <a:pt x="15583274" y="25400"/>
                  </a:moveTo>
                  <a:lnTo>
                    <a:pt x="15557411" y="25400"/>
                  </a:lnTo>
                  <a:lnTo>
                    <a:pt x="15561494" y="38100"/>
                  </a:lnTo>
                  <a:lnTo>
                    <a:pt x="15579818" y="38100"/>
                  </a:lnTo>
                  <a:lnTo>
                    <a:pt x="15583274" y="25400"/>
                  </a:lnTo>
                  <a:close/>
                </a:path>
                <a:path w="16372205" h="1841500">
                  <a:moveTo>
                    <a:pt x="15651439" y="25400"/>
                  </a:moveTo>
                  <a:lnTo>
                    <a:pt x="15586834" y="25400"/>
                  </a:lnTo>
                  <a:lnTo>
                    <a:pt x="15590184" y="38100"/>
                  </a:lnTo>
                  <a:lnTo>
                    <a:pt x="15651753" y="38100"/>
                  </a:lnTo>
                  <a:lnTo>
                    <a:pt x="15651439" y="25400"/>
                  </a:lnTo>
                  <a:close/>
                </a:path>
                <a:path w="16372205" h="1841500">
                  <a:moveTo>
                    <a:pt x="15679711" y="25400"/>
                  </a:moveTo>
                  <a:lnTo>
                    <a:pt x="15652696" y="25400"/>
                  </a:lnTo>
                  <a:lnTo>
                    <a:pt x="15653847" y="38100"/>
                  </a:lnTo>
                  <a:lnTo>
                    <a:pt x="15677931" y="38100"/>
                  </a:lnTo>
                  <a:lnTo>
                    <a:pt x="15679711" y="25400"/>
                  </a:lnTo>
                  <a:close/>
                </a:path>
                <a:path w="16372205" h="1841500">
                  <a:moveTo>
                    <a:pt x="15719709" y="12700"/>
                  </a:moveTo>
                  <a:lnTo>
                    <a:pt x="15716045" y="12700"/>
                  </a:lnTo>
                  <a:lnTo>
                    <a:pt x="15717825" y="25400"/>
                  </a:lnTo>
                  <a:lnTo>
                    <a:pt x="15689134" y="25400"/>
                  </a:lnTo>
                  <a:lnTo>
                    <a:pt x="15695626" y="38100"/>
                  </a:lnTo>
                  <a:lnTo>
                    <a:pt x="15717825" y="38100"/>
                  </a:lnTo>
                  <a:lnTo>
                    <a:pt x="15719133" y="28767"/>
                  </a:lnTo>
                  <a:lnTo>
                    <a:pt x="15719133" y="28575"/>
                  </a:lnTo>
                  <a:lnTo>
                    <a:pt x="15718558" y="25400"/>
                  </a:lnTo>
                  <a:lnTo>
                    <a:pt x="15719709" y="12700"/>
                  </a:lnTo>
                  <a:close/>
                </a:path>
                <a:path w="16372205" h="1841500">
                  <a:moveTo>
                    <a:pt x="15719148" y="28656"/>
                  </a:moveTo>
                  <a:lnTo>
                    <a:pt x="15717825" y="38100"/>
                  </a:lnTo>
                  <a:lnTo>
                    <a:pt x="15720861" y="38100"/>
                  </a:lnTo>
                  <a:lnTo>
                    <a:pt x="15719148" y="28656"/>
                  </a:lnTo>
                  <a:close/>
                </a:path>
                <a:path w="16372205" h="1841500">
                  <a:moveTo>
                    <a:pt x="15746410" y="25400"/>
                  </a:moveTo>
                  <a:lnTo>
                    <a:pt x="15719605" y="25400"/>
                  </a:lnTo>
                  <a:lnTo>
                    <a:pt x="15719160" y="28575"/>
                  </a:lnTo>
                  <a:lnTo>
                    <a:pt x="15719191" y="28892"/>
                  </a:lnTo>
                  <a:lnTo>
                    <a:pt x="15720861" y="38100"/>
                  </a:lnTo>
                  <a:lnTo>
                    <a:pt x="15743897" y="38100"/>
                  </a:lnTo>
                  <a:lnTo>
                    <a:pt x="15746410" y="25400"/>
                  </a:lnTo>
                  <a:close/>
                </a:path>
                <a:path w="16372205" h="1841500">
                  <a:moveTo>
                    <a:pt x="15773216" y="25400"/>
                  </a:moveTo>
                  <a:lnTo>
                    <a:pt x="15746410" y="25400"/>
                  </a:lnTo>
                  <a:lnTo>
                    <a:pt x="15751227" y="38100"/>
                  </a:lnTo>
                  <a:lnTo>
                    <a:pt x="15768504" y="38100"/>
                  </a:lnTo>
                  <a:lnTo>
                    <a:pt x="15773216" y="25400"/>
                  </a:lnTo>
                  <a:close/>
                </a:path>
                <a:path w="16372205" h="1841500">
                  <a:moveTo>
                    <a:pt x="15830491" y="25400"/>
                  </a:moveTo>
                  <a:lnTo>
                    <a:pt x="15780964" y="25400"/>
                  </a:lnTo>
                  <a:lnTo>
                    <a:pt x="15779812" y="38100"/>
                  </a:lnTo>
                  <a:lnTo>
                    <a:pt x="15831643" y="38100"/>
                  </a:lnTo>
                  <a:lnTo>
                    <a:pt x="15830491" y="25400"/>
                  </a:lnTo>
                  <a:close/>
                </a:path>
                <a:path w="16372205" h="1841500">
                  <a:moveTo>
                    <a:pt x="15843789" y="25400"/>
                  </a:moveTo>
                  <a:lnTo>
                    <a:pt x="15830491" y="25400"/>
                  </a:lnTo>
                  <a:lnTo>
                    <a:pt x="15842219" y="38100"/>
                  </a:lnTo>
                  <a:lnTo>
                    <a:pt x="15842952" y="38100"/>
                  </a:lnTo>
                  <a:lnTo>
                    <a:pt x="15843789" y="25400"/>
                  </a:lnTo>
                  <a:close/>
                </a:path>
                <a:path w="16372205" h="1841500">
                  <a:moveTo>
                    <a:pt x="15876354" y="25400"/>
                  </a:moveTo>
                  <a:lnTo>
                    <a:pt x="15849548" y="25400"/>
                  </a:lnTo>
                  <a:lnTo>
                    <a:pt x="15856145" y="38100"/>
                  </a:lnTo>
                  <a:lnTo>
                    <a:pt x="15872794" y="38100"/>
                  </a:lnTo>
                  <a:lnTo>
                    <a:pt x="15876354" y="25400"/>
                  </a:lnTo>
                  <a:close/>
                </a:path>
                <a:path w="16372205" h="1841500">
                  <a:moveTo>
                    <a:pt x="15909128" y="25400"/>
                  </a:moveTo>
                  <a:lnTo>
                    <a:pt x="15876354" y="25400"/>
                  </a:lnTo>
                  <a:lnTo>
                    <a:pt x="15875726" y="38100"/>
                  </a:lnTo>
                  <a:lnTo>
                    <a:pt x="15906615" y="38100"/>
                  </a:lnTo>
                  <a:lnTo>
                    <a:pt x="15909128" y="25400"/>
                  </a:lnTo>
                  <a:close/>
                </a:path>
                <a:path w="16372205" h="1841500">
                  <a:moveTo>
                    <a:pt x="15929441" y="12700"/>
                  </a:moveTo>
                  <a:lnTo>
                    <a:pt x="15924101" y="12700"/>
                  </a:lnTo>
                  <a:lnTo>
                    <a:pt x="15927556" y="25400"/>
                  </a:lnTo>
                  <a:lnTo>
                    <a:pt x="15917504" y="25400"/>
                  </a:lnTo>
                  <a:lnTo>
                    <a:pt x="15918028" y="38100"/>
                  </a:lnTo>
                  <a:lnTo>
                    <a:pt x="15928813" y="38100"/>
                  </a:lnTo>
                  <a:lnTo>
                    <a:pt x="15930069" y="25400"/>
                  </a:lnTo>
                  <a:lnTo>
                    <a:pt x="15929441" y="12700"/>
                  </a:lnTo>
                  <a:close/>
                </a:path>
                <a:path w="16372205" h="1841500">
                  <a:moveTo>
                    <a:pt x="15976141" y="25400"/>
                  </a:moveTo>
                  <a:lnTo>
                    <a:pt x="15930593" y="25400"/>
                  </a:lnTo>
                  <a:lnTo>
                    <a:pt x="15933734" y="38100"/>
                  </a:lnTo>
                  <a:lnTo>
                    <a:pt x="15969964" y="38100"/>
                  </a:lnTo>
                  <a:lnTo>
                    <a:pt x="15976141" y="25400"/>
                  </a:lnTo>
                  <a:close/>
                </a:path>
                <a:path w="16372205" h="1841500">
                  <a:moveTo>
                    <a:pt x="15991534" y="25400"/>
                  </a:moveTo>
                  <a:lnTo>
                    <a:pt x="15976141" y="25400"/>
                  </a:lnTo>
                  <a:lnTo>
                    <a:pt x="15971639" y="38100"/>
                  </a:lnTo>
                  <a:lnTo>
                    <a:pt x="15987555" y="38100"/>
                  </a:lnTo>
                  <a:lnTo>
                    <a:pt x="15991534" y="25400"/>
                  </a:lnTo>
                  <a:close/>
                </a:path>
                <a:path w="16372205" h="1841500">
                  <a:moveTo>
                    <a:pt x="16008706" y="25400"/>
                  </a:moveTo>
                  <a:lnTo>
                    <a:pt x="15991534" y="25400"/>
                  </a:lnTo>
                  <a:lnTo>
                    <a:pt x="15992895" y="38100"/>
                  </a:lnTo>
                  <a:lnTo>
                    <a:pt x="16008392" y="38100"/>
                  </a:lnTo>
                  <a:lnTo>
                    <a:pt x="16008706" y="25400"/>
                  </a:lnTo>
                  <a:close/>
                </a:path>
                <a:path w="16372205" h="1841500">
                  <a:moveTo>
                    <a:pt x="16065772" y="25400"/>
                  </a:moveTo>
                  <a:lnTo>
                    <a:pt x="16016140" y="25400"/>
                  </a:lnTo>
                  <a:lnTo>
                    <a:pt x="16014151" y="38100"/>
                  </a:lnTo>
                  <a:lnTo>
                    <a:pt x="16060537" y="38100"/>
                  </a:lnTo>
                  <a:lnTo>
                    <a:pt x="16065772" y="25400"/>
                  </a:lnTo>
                  <a:close/>
                </a:path>
                <a:path w="16372205" h="1841500">
                  <a:moveTo>
                    <a:pt x="16098546" y="25400"/>
                  </a:moveTo>
                  <a:lnTo>
                    <a:pt x="16065772" y="25400"/>
                  </a:lnTo>
                  <a:lnTo>
                    <a:pt x="16066400" y="38100"/>
                  </a:lnTo>
                  <a:lnTo>
                    <a:pt x="16095195" y="38100"/>
                  </a:lnTo>
                  <a:lnTo>
                    <a:pt x="16098546" y="25400"/>
                  </a:lnTo>
                  <a:close/>
                </a:path>
                <a:path w="16372205" h="1841500">
                  <a:moveTo>
                    <a:pt x="16134671" y="25400"/>
                  </a:moveTo>
                  <a:lnTo>
                    <a:pt x="16102001" y="25400"/>
                  </a:lnTo>
                  <a:lnTo>
                    <a:pt x="16107132" y="38100"/>
                  </a:lnTo>
                  <a:lnTo>
                    <a:pt x="16132786" y="38100"/>
                  </a:lnTo>
                  <a:lnTo>
                    <a:pt x="16134671" y="25400"/>
                  </a:lnTo>
                  <a:close/>
                </a:path>
                <a:path w="16372205" h="1841500">
                  <a:moveTo>
                    <a:pt x="16150167" y="12700"/>
                  </a:moveTo>
                  <a:lnTo>
                    <a:pt x="16148492" y="12700"/>
                  </a:lnTo>
                  <a:lnTo>
                    <a:pt x="16137812" y="25400"/>
                  </a:lnTo>
                  <a:lnTo>
                    <a:pt x="16136974" y="25400"/>
                  </a:lnTo>
                  <a:lnTo>
                    <a:pt x="16140953" y="38100"/>
                  </a:lnTo>
                  <a:lnTo>
                    <a:pt x="16150966" y="38100"/>
                  </a:lnTo>
                  <a:lnTo>
                    <a:pt x="16150717" y="25400"/>
                  </a:lnTo>
                  <a:lnTo>
                    <a:pt x="16151191" y="23449"/>
                  </a:lnTo>
                  <a:lnTo>
                    <a:pt x="16151199" y="23129"/>
                  </a:lnTo>
                  <a:lnTo>
                    <a:pt x="16150167" y="12700"/>
                  </a:lnTo>
                  <a:close/>
                </a:path>
                <a:path w="16372205" h="1841500">
                  <a:moveTo>
                    <a:pt x="16151220" y="23334"/>
                  </a:moveTo>
                  <a:lnTo>
                    <a:pt x="16150717" y="25400"/>
                  </a:lnTo>
                  <a:lnTo>
                    <a:pt x="16150966" y="38100"/>
                  </a:lnTo>
                  <a:lnTo>
                    <a:pt x="16154565" y="38100"/>
                  </a:lnTo>
                  <a:lnTo>
                    <a:pt x="16151319" y="25400"/>
                  </a:lnTo>
                  <a:lnTo>
                    <a:pt x="16151220" y="23334"/>
                  </a:lnTo>
                  <a:close/>
                </a:path>
                <a:path w="16372205" h="1841500">
                  <a:moveTo>
                    <a:pt x="16197810" y="25400"/>
                  </a:moveTo>
                  <a:lnTo>
                    <a:pt x="16151319" y="25400"/>
                  </a:lnTo>
                  <a:lnTo>
                    <a:pt x="16154565" y="38100"/>
                  </a:lnTo>
                  <a:lnTo>
                    <a:pt x="16195297" y="38100"/>
                  </a:lnTo>
                  <a:lnTo>
                    <a:pt x="16197810" y="25400"/>
                  </a:lnTo>
                  <a:close/>
                </a:path>
                <a:path w="16372205" h="1841500">
                  <a:moveTo>
                    <a:pt x="16268698" y="25400"/>
                  </a:moveTo>
                  <a:lnTo>
                    <a:pt x="16197810" y="25400"/>
                  </a:lnTo>
                  <a:lnTo>
                    <a:pt x="16206396" y="38100"/>
                  </a:lnTo>
                  <a:lnTo>
                    <a:pt x="16273933" y="38100"/>
                  </a:lnTo>
                  <a:lnTo>
                    <a:pt x="16268698" y="25400"/>
                  </a:lnTo>
                  <a:close/>
                </a:path>
                <a:path w="16372205" h="1841500">
                  <a:moveTo>
                    <a:pt x="3017164" y="12700"/>
                  </a:moveTo>
                  <a:lnTo>
                    <a:pt x="3009887" y="12700"/>
                  </a:lnTo>
                  <a:lnTo>
                    <a:pt x="3013332" y="25400"/>
                  </a:lnTo>
                  <a:lnTo>
                    <a:pt x="3017703" y="34416"/>
                  </a:lnTo>
                  <a:lnTo>
                    <a:pt x="3016023" y="25400"/>
                  </a:lnTo>
                  <a:lnTo>
                    <a:pt x="3017164" y="12700"/>
                  </a:lnTo>
                  <a:close/>
                </a:path>
                <a:path w="16372205" h="1841500">
                  <a:moveTo>
                    <a:pt x="1535209" y="12700"/>
                  </a:moveTo>
                  <a:lnTo>
                    <a:pt x="1527932" y="12700"/>
                  </a:lnTo>
                  <a:lnTo>
                    <a:pt x="1531366" y="25400"/>
                  </a:lnTo>
                  <a:lnTo>
                    <a:pt x="1535733" y="34391"/>
                  </a:lnTo>
                  <a:lnTo>
                    <a:pt x="1534058" y="25400"/>
                  </a:lnTo>
                  <a:lnTo>
                    <a:pt x="1535209" y="12700"/>
                  </a:lnTo>
                  <a:close/>
                </a:path>
                <a:path w="16372205" h="1841500">
                  <a:moveTo>
                    <a:pt x="260588" y="12700"/>
                  </a:moveTo>
                  <a:lnTo>
                    <a:pt x="258526" y="12700"/>
                  </a:lnTo>
                  <a:lnTo>
                    <a:pt x="257870" y="13409"/>
                  </a:lnTo>
                  <a:lnTo>
                    <a:pt x="261112" y="25400"/>
                  </a:lnTo>
                  <a:lnTo>
                    <a:pt x="263982" y="31309"/>
                  </a:lnTo>
                  <a:lnTo>
                    <a:pt x="262096" y="25400"/>
                  </a:lnTo>
                  <a:lnTo>
                    <a:pt x="260588" y="12700"/>
                  </a:lnTo>
                  <a:close/>
                </a:path>
                <a:path w="16372205" h="1841500">
                  <a:moveTo>
                    <a:pt x="4285440" y="12700"/>
                  </a:moveTo>
                  <a:lnTo>
                    <a:pt x="4280141" y="12700"/>
                  </a:lnTo>
                  <a:lnTo>
                    <a:pt x="4283576" y="25400"/>
                  </a:lnTo>
                  <a:lnTo>
                    <a:pt x="4285649" y="29669"/>
                  </a:lnTo>
                  <a:lnTo>
                    <a:pt x="4286068" y="25400"/>
                  </a:lnTo>
                  <a:lnTo>
                    <a:pt x="4285440" y="12700"/>
                  </a:lnTo>
                  <a:close/>
                </a:path>
                <a:path w="16372205" h="1841500">
                  <a:moveTo>
                    <a:pt x="8943036" y="12700"/>
                  </a:moveTo>
                  <a:lnTo>
                    <a:pt x="8937727" y="12700"/>
                  </a:lnTo>
                  <a:lnTo>
                    <a:pt x="8941172" y="25400"/>
                  </a:lnTo>
                  <a:lnTo>
                    <a:pt x="8943239" y="29663"/>
                  </a:lnTo>
                  <a:lnTo>
                    <a:pt x="8943654" y="25400"/>
                  </a:lnTo>
                  <a:lnTo>
                    <a:pt x="8943036" y="12700"/>
                  </a:lnTo>
                  <a:close/>
                </a:path>
                <a:path w="16372205" h="1841500">
                  <a:moveTo>
                    <a:pt x="4708861" y="12700"/>
                  </a:moveTo>
                  <a:lnTo>
                    <a:pt x="4703563" y="12700"/>
                  </a:lnTo>
                  <a:lnTo>
                    <a:pt x="4706998" y="25400"/>
                  </a:lnTo>
                  <a:lnTo>
                    <a:pt x="4709065" y="29657"/>
                  </a:lnTo>
                  <a:lnTo>
                    <a:pt x="4709479" y="25400"/>
                  </a:lnTo>
                  <a:lnTo>
                    <a:pt x="4708861" y="12700"/>
                  </a:lnTo>
                  <a:close/>
                </a:path>
                <a:path w="16372205" h="1841500">
                  <a:moveTo>
                    <a:pt x="5343983" y="12700"/>
                  </a:moveTo>
                  <a:lnTo>
                    <a:pt x="5338685" y="12700"/>
                  </a:lnTo>
                  <a:lnTo>
                    <a:pt x="5342120" y="25400"/>
                  </a:lnTo>
                  <a:lnTo>
                    <a:pt x="5344187" y="29657"/>
                  </a:lnTo>
                  <a:lnTo>
                    <a:pt x="5344601" y="25400"/>
                  </a:lnTo>
                  <a:lnTo>
                    <a:pt x="5343983" y="12700"/>
                  </a:lnTo>
                  <a:close/>
                </a:path>
                <a:path w="16372205" h="1841500">
                  <a:moveTo>
                    <a:pt x="8307904" y="12700"/>
                  </a:moveTo>
                  <a:lnTo>
                    <a:pt x="8302605" y="12700"/>
                  </a:lnTo>
                  <a:lnTo>
                    <a:pt x="8306040" y="25400"/>
                  </a:lnTo>
                  <a:lnTo>
                    <a:pt x="8308107" y="29657"/>
                  </a:lnTo>
                  <a:lnTo>
                    <a:pt x="8308521" y="25400"/>
                  </a:lnTo>
                  <a:lnTo>
                    <a:pt x="8307904" y="12700"/>
                  </a:lnTo>
                  <a:close/>
                </a:path>
                <a:path w="16372205" h="1841500">
                  <a:moveTo>
                    <a:pt x="124739" y="12700"/>
                  </a:moveTo>
                  <a:lnTo>
                    <a:pt x="121514" y="25400"/>
                  </a:lnTo>
                  <a:lnTo>
                    <a:pt x="124257" y="25400"/>
                  </a:lnTo>
                  <a:lnTo>
                    <a:pt x="124739" y="12700"/>
                  </a:lnTo>
                  <a:close/>
                </a:path>
                <a:path w="16372205" h="1841500">
                  <a:moveTo>
                    <a:pt x="137545" y="12700"/>
                  </a:moveTo>
                  <a:lnTo>
                    <a:pt x="131451" y="12700"/>
                  </a:lnTo>
                  <a:lnTo>
                    <a:pt x="129126" y="25400"/>
                  </a:lnTo>
                  <a:lnTo>
                    <a:pt x="137985" y="25400"/>
                  </a:lnTo>
                  <a:lnTo>
                    <a:pt x="137545" y="12700"/>
                  </a:lnTo>
                  <a:close/>
                </a:path>
                <a:path w="16372205" h="1841500">
                  <a:moveTo>
                    <a:pt x="157126" y="12700"/>
                  </a:moveTo>
                  <a:lnTo>
                    <a:pt x="144016" y="12700"/>
                  </a:lnTo>
                  <a:lnTo>
                    <a:pt x="145492" y="25400"/>
                  </a:lnTo>
                  <a:lnTo>
                    <a:pt x="157094" y="25400"/>
                  </a:lnTo>
                  <a:lnTo>
                    <a:pt x="157126" y="12700"/>
                  </a:lnTo>
                  <a:close/>
                </a:path>
                <a:path w="16372205" h="1841500">
                  <a:moveTo>
                    <a:pt x="206936" y="12700"/>
                  </a:moveTo>
                  <a:lnTo>
                    <a:pt x="158099" y="12700"/>
                  </a:lnTo>
                  <a:lnTo>
                    <a:pt x="159000" y="25400"/>
                  </a:lnTo>
                  <a:lnTo>
                    <a:pt x="207773" y="25400"/>
                  </a:lnTo>
                  <a:lnTo>
                    <a:pt x="206936" y="12700"/>
                  </a:lnTo>
                  <a:close/>
                </a:path>
                <a:path w="16372205" h="1841500">
                  <a:moveTo>
                    <a:pt x="239762" y="12700"/>
                  </a:moveTo>
                  <a:lnTo>
                    <a:pt x="207176" y="12700"/>
                  </a:lnTo>
                  <a:lnTo>
                    <a:pt x="218087" y="25400"/>
                  </a:lnTo>
                  <a:lnTo>
                    <a:pt x="241175" y="25400"/>
                  </a:lnTo>
                  <a:lnTo>
                    <a:pt x="239762" y="12700"/>
                  </a:lnTo>
                  <a:close/>
                </a:path>
                <a:path w="16372205" h="1841500">
                  <a:moveTo>
                    <a:pt x="432070" y="12700"/>
                  </a:moveTo>
                  <a:lnTo>
                    <a:pt x="346282" y="12700"/>
                  </a:lnTo>
                  <a:lnTo>
                    <a:pt x="340115" y="25400"/>
                  </a:lnTo>
                  <a:lnTo>
                    <a:pt x="432782" y="25400"/>
                  </a:lnTo>
                  <a:lnTo>
                    <a:pt x="432070" y="12700"/>
                  </a:lnTo>
                  <a:close/>
                </a:path>
                <a:path w="16372205" h="1841500">
                  <a:moveTo>
                    <a:pt x="458143" y="12700"/>
                  </a:moveTo>
                  <a:lnTo>
                    <a:pt x="432384" y="12700"/>
                  </a:lnTo>
                  <a:lnTo>
                    <a:pt x="441368" y="25400"/>
                  </a:lnTo>
                  <a:lnTo>
                    <a:pt x="459158" y="25400"/>
                  </a:lnTo>
                  <a:lnTo>
                    <a:pt x="458143" y="12700"/>
                  </a:lnTo>
                  <a:close/>
                </a:path>
                <a:path w="16372205" h="1841500">
                  <a:moveTo>
                    <a:pt x="684701" y="12700"/>
                  </a:moveTo>
                  <a:lnTo>
                    <a:pt x="557675" y="12700"/>
                  </a:lnTo>
                  <a:lnTo>
                    <a:pt x="557668" y="25400"/>
                  </a:lnTo>
                  <a:lnTo>
                    <a:pt x="686555" y="25400"/>
                  </a:lnTo>
                  <a:lnTo>
                    <a:pt x="684701" y="12700"/>
                  </a:lnTo>
                  <a:close/>
                </a:path>
                <a:path w="16372205" h="1841500">
                  <a:moveTo>
                    <a:pt x="698460" y="12700"/>
                  </a:moveTo>
                  <a:lnTo>
                    <a:pt x="688376" y="12700"/>
                  </a:lnTo>
                  <a:lnTo>
                    <a:pt x="687225" y="25400"/>
                  </a:lnTo>
                  <a:lnTo>
                    <a:pt x="700240" y="25400"/>
                  </a:lnTo>
                  <a:lnTo>
                    <a:pt x="698460" y="12700"/>
                  </a:lnTo>
                  <a:close/>
                </a:path>
                <a:path w="16372205" h="1841500">
                  <a:moveTo>
                    <a:pt x="764029" y="12700"/>
                  </a:moveTo>
                  <a:lnTo>
                    <a:pt x="707967" y="12700"/>
                  </a:lnTo>
                  <a:lnTo>
                    <a:pt x="707350" y="25400"/>
                  </a:lnTo>
                  <a:lnTo>
                    <a:pt x="768751" y="25400"/>
                  </a:lnTo>
                  <a:lnTo>
                    <a:pt x="764029" y="12700"/>
                  </a:lnTo>
                  <a:close/>
                </a:path>
                <a:path w="16372205" h="1841500">
                  <a:moveTo>
                    <a:pt x="840885" y="12700"/>
                  </a:moveTo>
                  <a:lnTo>
                    <a:pt x="779494" y="12700"/>
                  </a:lnTo>
                  <a:lnTo>
                    <a:pt x="778876" y="25400"/>
                  </a:lnTo>
                  <a:lnTo>
                    <a:pt x="843283" y="25400"/>
                  </a:lnTo>
                  <a:lnTo>
                    <a:pt x="840885" y="12700"/>
                  </a:lnTo>
                  <a:close/>
                </a:path>
                <a:path w="16372205" h="1841500">
                  <a:moveTo>
                    <a:pt x="1108112" y="12700"/>
                  </a:moveTo>
                  <a:lnTo>
                    <a:pt x="981091" y="12700"/>
                  </a:lnTo>
                  <a:lnTo>
                    <a:pt x="981085" y="25400"/>
                  </a:lnTo>
                  <a:lnTo>
                    <a:pt x="1109966" y="25400"/>
                  </a:lnTo>
                  <a:lnTo>
                    <a:pt x="1108112" y="12700"/>
                  </a:lnTo>
                  <a:close/>
                </a:path>
                <a:path w="16372205" h="1841500">
                  <a:moveTo>
                    <a:pt x="1121882" y="12700"/>
                  </a:moveTo>
                  <a:lnTo>
                    <a:pt x="1111788" y="12700"/>
                  </a:lnTo>
                  <a:lnTo>
                    <a:pt x="1110646" y="25400"/>
                  </a:lnTo>
                  <a:lnTo>
                    <a:pt x="1123651" y="25400"/>
                  </a:lnTo>
                  <a:lnTo>
                    <a:pt x="1121882" y="12700"/>
                  </a:lnTo>
                  <a:close/>
                </a:path>
                <a:path w="16372205" h="1841500">
                  <a:moveTo>
                    <a:pt x="1187450" y="12700"/>
                  </a:moveTo>
                  <a:lnTo>
                    <a:pt x="1131389" y="12700"/>
                  </a:lnTo>
                  <a:lnTo>
                    <a:pt x="1130771" y="25400"/>
                  </a:lnTo>
                  <a:lnTo>
                    <a:pt x="1192162" y="25400"/>
                  </a:lnTo>
                  <a:lnTo>
                    <a:pt x="1187450" y="12700"/>
                  </a:lnTo>
                  <a:close/>
                </a:path>
                <a:path w="16372205" h="1841500">
                  <a:moveTo>
                    <a:pt x="1264307" y="12700"/>
                  </a:moveTo>
                  <a:lnTo>
                    <a:pt x="1202916" y="12700"/>
                  </a:lnTo>
                  <a:lnTo>
                    <a:pt x="1202298" y="25400"/>
                  </a:lnTo>
                  <a:lnTo>
                    <a:pt x="1266704" y="25400"/>
                  </a:lnTo>
                  <a:lnTo>
                    <a:pt x="1264307" y="12700"/>
                  </a:lnTo>
                  <a:close/>
                </a:path>
                <a:path w="16372205" h="1841500">
                  <a:moveTo>
                    <a:pt x="1702325" y="12700"/>
                  </a:moveTo>
                  <a:lnTo>
                    <a:pt x="1616537" y="12700"/>
                  </a:lnTo>
                  <a:lnTo>
                    <a:pt x="1610369" y="25400"/>
                  </a:lnTo>
                  <a:lnTo>
                    <a:pt x="1703026" y="25400"/>
                  </a:lnTo>
                  <a:lnTo>
                    <a:pt x="1702325" y="12700"/>
                  </a:lnTo>
                  <a:close/>
                </a:path>
                <a:path w="16372205" h="1841500">
                  <a:moveTo>
                    <a:pt x="1728397" y="12700"/>
                  </a:moveTo>
                  <a:lnTo>
                    <a:pt x="1702639" y="12700"/>
                  </a:lnTo>
                  <a:lnTo>
                    <a:pt x="1711612" y="25400"/>
                  </a:lnTo>
                  <a:lnTo>
                    <a:pt x="1729413" y="25400"/>
                  </a:lnTo>
                  <a:lnTo>
                    <a:pt x="1728397" y="12700"/>
                  </a:lnTo>
                  <a:close/>
                </a:path>
                <a:path w="16372205" h="1841500">
                  <a:moveTo>
                    <a:pt x="1757004" y="12700"/>
                  </a:moveTo>
                  <a:lnTo>
                    <a:pt x="1743245" y="12700"/>
                  </a:lnTo>
                  <a:lnTo>
                    <a:pt x="1745098" y="25400"/>
                  </a:lnTo>
                  <a:lnTo>
                    <a:pt x="1758784" y="25400"/>
                  </a:lnTo>
                  <a:lnTo>
                    <a:pt x="1757004" y="12700"/>
                  </a:lnTo>
                  <a:close/>
                </a:path>
                <a:path w="16372205" h="1841500">
                  <a:moveTo>
                    <a:pt x="1822572" y="12700"/>
                  </a:moveTo>
                  <a:lnTo>
                    <a:pt x="1766511" y="12700"/>
                  </a:lnTo>
                  <a:lnTo>
                    <a:pt x="1765893" y="25400"/>
                  </a:lnTo>
                  <a:lnTo>
                    <a:pt x="1827295" y="25400"/>
                  </a:lnTo>
                  <a:lnTo>
                    <a:pt x="1822572" y="12700"/>
                  </a:lnTo>
                  <a:close/>
                </a:path>
                <a:path w="16372205" h="1841500">
                  <a:moveTo>
                    <a:pt x="1899429" y="12700"/>
                  </a:moveTo>
                  <a:lnTo>
                    <a:pt x="1838038" y="12700"/>
                  </a:lnTo>
                  <a:lnTo>
                    <a:pt x="1837420" y="25400"/>
                  </a:lnTo>
                  <a:lnTo>
                    <a:pt x="1901826" y="25400"/>
                  </a:lnTo>
                  <a:lnTo>
                    <a:pt x="1899429" y="12700"/>
                  </a:lnTo>
                  <a:close/>
                </a:path>
                <a:path w="16372205" h="1841500">
                  <a:moveTo>
                    <a:pt x="2166656" y="12700"/>
                  </a:moveTo>
                  <a:lnTo>
                    <a:pt x="2039635" y="12700"/>
                  </a:lnTo>
                  <a:lnTo>
                    <a:pt x="2039629" y="25400"/>
                  </a:lnTo>
                  <a:lnTo>
                    <a:pt x="2168509" y="25400"/>
                  </a:lnTo>
                  <a:lnTo>
                    <a:pt x="2166656" y="12700"/>
                  </a:lnTo>
                  <a:close/>
                </a:path>
                <a:path w="16372205" h="1841500">
                  <a:moveTo>
                    <a:pt x="2180425" y="12700"/>
                  </a:moveTo>
                  <a:lnTo>
                    <a:pt x="2170331" y="12700"/>
                  </a:lnTo>
                  <a:lnTo>
                    <a:pt x="2169190" y="25400"/>
                  </a:lnTo>
                  <a:lnTo>
                    <a:pt x="2182195" y="25400"/>
                  </a:lnTo>
                  <a:lnTo>
                    <a:pt x="2180425" y="12700"/>
                  </a:lnTo>
                  <a:close/>
                </a:path>
                <a:path w="16372205" h="1841500">
                  <a:moveTo>
                    <a:pt x="2245994" y="12700"/>
                  </a:moveTo>
                  <a:lnTo>
                    <a:pt x="2189933" y="12700"/>
                  </a:lnTo>
                  <a:lnTo>
                    <a:pt x="2189315" y="25400"/>
                  </a:lnTo>
                  <a:lnTo>
                    <a:pt x="2250706" y="25400"/>
                  </a:lnTo>
                  <a:lnTo>
                    <a:pt x="2245994" y="12700"/>
                  </a:lnTo>
                  <a:close/>
                </a:path>
                <a:path w="16372205" h="1841500">
                  <a:moveTo>
                    <a:pt x="2322850" y="12700"/>
                  </a:moveTo>
                  <a:lnTo>
                    <a:pt x="2261459" y="12700"/>
                  </a:lnTo>
                  <a:lnTo>
                    <a:pt x="2260831" y="25400"/>
                  </a:lnTo>
                  <a:lnTo>
                    <a:pt x="2325248" y="25400"/>
                  </a:lnTo>
                  <a:lnTo>
                    <a:pt x="2322850" y="12700"/>
                  </a:lnTo>
                  <a:close/>
                </a:path>
                <a:path w="16372205" h="1841500">
                  <a:moveTo>
                    <a:pt x="2590078" y="12700"/>
                  </a:moveTo>
                  <a:lnTo>
                    <a:pt x="2463051" y="12700"/>
                  </a:lnTo>
                  <a:lnTo>
                    <a:pt x="2463044" y="25400"/>
                  </a:lnTo>
                  <a:lnTo>
                    <a:pt x="2591931" y="25400"/>
                  </a:lnTo>
                  <a:lnTo>
                    <a:pt x="2590078" y="12700"/>
                  </a:lnTo>
                  <a:close/>
                </a:path>
                <a:path w="16372205" h="1841500">
                  <a:moveTo>
                    <a:pt x="2603836" y="12700"/>
                  </a:moveTo>
                  <a:lnTo>
                    <a:pt x="2593753" y="12700"/>
                  </a:lnTo>
                  <a:lnTo>
                    <a:pt x="2592601" y="25400"/>
                  </a:lnTo>
                  <a:lnTo>
                    <a:pt x="2605616" y="25400"/>
                  </a:lnTo>
                  <a:lnTo>
                    <a:pt x="2603836" y="12700"/>
                  </a:lnTo>
                  <a:close/>
                </a:path>
                <a:path w="16372205" h="1841500">
                  <a:moveTo>
                    <a:pt x="2669405" y="12700"/>
                  </a:moveTo>
                  <a:lnTo>
                    <a:pt x="2613972" y="12700"/>
                  </a:lnTo>
                  <a:lnTo>
                    <a:pt x="2612726" y="25400"/>
                  </a:lnTo>
                  <a:lnTo>
                    <a:pt x="2674128" y="25400"/>
                  </a:lnTo>
                  <a:lnTo>
                    <a:pt x="2669405" y="12700"/>
                  </a:lnTo>
                  <a:close/>
                </a:path>
                <a:path w="16372205" h="1841500">
                  <a:moveTo>
                    <a:pt x="2746261" y="12700"/>
                  </a:moveTo>
                  <a:lnTo>
                    <a:pt x="2684871" y="12700"/>
                  </a:lnTo>
                  <a:lnTo>
                    <a:pt x="2684253" y="25400"/>
                  </a:lnTo>
                  <a:lnTo>
                    <a:pt x="2748659" y="25400"/>
                  </a:lnTo>
                  <a:lnTo>
                    <a:pt x="2746261" y="12700"/>
                  </a:lnTo>
                  <a:close/>
                </a:path>
                <a:path w="16372205" h="1841500">
                  <a:moveTo>
                    <a:pt x="3184290" y="12700"/>
                  </a:moveTo>
                  <a:lnTo>
                    <a:pt x="3098492" y="12700"/>
                  </a:lnTo>
                  <a:lnTo>
                    <a:pt x="3092324" y="25400"/>
                  </a:lnTo>
                  <a:lnTo>
                    <a:pt x="3184992" y="25400"/>
                  </a:lnTo>
                  <a:lnTo>
                    <a:pt x="3184290" y="12700"/>
                  </a:lnTo>
                  <a:close/>
                </a:path>
                <a:path w="16372205" h="1841500">
                  <a:moveTo>
                    <a:pt x="3210362" y="12700"/>
                  </a:moveTo>
                  <a:lnTo>
                    <a:pt x="3184594" y="12700"/>
                  </a:lnTo>
                  <a:lnTo>
                    <a:pt x="3193578" y="25400"/>
                  </a:lnTo>
                  <a:lnTo>
                    <a:pt x="3211378" y="25400"/>
                  </a:lnTo>
                  <a:lnTo>
                    <a:pt x="3210362" y="12700"/>
                  </a:lnTo>
                  <a:close/>
                </a:path>
                <a:path w="16372205" h="1841500">
                  <a:moveTo>
                    <a:pt x="3238969" y="12700"/>
                  </a:moveTo>
                  <a:lnTo>
                    <a:pt x="3225200" y="12700"/>
                  </a:lnTo>
                  <a:lnTo>
                    <a:pt x="3227053" y="25400"/>
                  </a:lnTo>
                  <a:lnTo>
                    <a:pt x="3240739" y="25400"/>
                  </a:lnTo>
                  <a:lnTo>
                    <a:pt x="3238969" y="12700"/>
                  </a:lnTo>
                  <a:close/>
                </a:path>
                <a:path w="16372205" h="1841500">
                  <a:moveTo>
                    <a:pt x="3304538" y="12700"/>
                  </a:moveTo>
                  <a:lnTo>
                    <a:pt x="3248477" y="12700"/>
                  </a:lnTo>
                  <a:lnTo>
                    <a:pt x="3247859" y="25400"/>
                  </a:lnTo>
                  <a:lnTo>
                    <a:pt x="3309250" y="25400"/>
                  </a:lnTo>
                  <a:lnTo>
                    <a:pt x="3304538" y="12700"/>
                  </a:lnTo>
                  <a:close/>
                </a:path>
                <a:path w="16372205" h="1841500">
                  <a:moveTo>
                    <a:pt x="3381394" y="12700"/>
                  </a:moveTo>
                  <a:lnTo>
                    <a:pt x="3319993" y="12700"/>
                  </a:lnTo>
                  <a:lnTo>
                    <a:pt x="3319375" y="25400"/>
                  </a:lnTo>
                  <a:lnTo>
                    <a:pt x="3383792" y="25400"/>
                  </a:lnTo>
                  <a:lnTo>
                    <a:pt x="3381394" y="12700"/>
                  </a:lnTo>
                  <a:close/>
                </a:path>
                <a:path w="16372205" h="1841500">
                  <a:moveTo>
                    <a:pt x="3648621" y="12700"/>
                  </a:moveTo>
                  <a:lnTo>
                    <a:pt x="3521595" y="12700"/>
                  </a:lnTo>
                  <a:lnTo>
                    <a:pt x="3521588" y="25400"/>
                  </a:lnTo>
                  <a:lnTo>
                    <a:pt x="3650475" y="25400"/>
                  </a:lnTo>
                  <a:lnTo>
                    <a:pt x="3648621" y="12700"/>
                  </a:lnTo>
                  <a:close/>
                </a:path>
                <a:path w="16372205" h="1841500">
                  <a:moveTo>
                    <a:pt x="3662380" y="12700"/>
                  </a:moveTo>
                  <a:lnTo>
                    <a:pt x="3652297" y="12700"/>
                  </a:lnTo>
                  <a:lnTo>
                    <a:pt x="3651145" y="25400"/>
                  </a:lnTo>
                  <a:lnTo>
                    <a:pt x="3664160" y="25400"/>
                  </a:lnTo>
                  <a:lnTo>
                    <a:pt x="3662380" y="12700"/>
                  </a:lnTo>
                  <a:close/>
                </a:path>
                <a:path w="16372205" h="1841500">
                  <a:moveTo>
                    <a:pt x="3727949" y="12700"/>
                  </a:moveTo>
                  <a:lnTo>
                    <a:pt x="3671888" y="12700"/>
                  </a:lnTo>
                  <a:lnTo>
                    <a:pt x="3671270" y="25400"/>
                  </a:lnTo>
                  <a:lnTo>
                    <a:pt x="3732671" y="25400"/>
                  </a:lnTo>
                  <a:lnTo>
                    <a:pt x="3727949" y="12700"/>
                  </a:lnTo>
                  <a:close/>
                </a:path>
                <a:path w="16372205" h="1841500">
                  <a:moveTo>
                    <a:pt x="3804805" y="12700"/>
                  </a:moveTo>
                  <a:lnTo>
                    <a:pt x="3743414" y="12700"/>
                  </a:lnTo>
                  <a:lnTo>
                    <a:pt x="3742797" y="25400"/>
                  </a:lnTo>
                  <a:lnTo>
                    <a:pt x="3807203" y="25400"/>
                  </a:lnTo>
                  <a:lnTo>
                    <a:pt x="3804805" y="12700"/>
                  </a:lnTo>
                  <a:close/>
                </a:path>
                <a:path w="16372205" h="1841500">
                  <a:moveTo>
                    <a:pt x="3856730" y="12700"/>
                  </a:moveTo>
                  <a:lnTo>
                    <a:pt x="3817873" y="12700"/>
                  </a:lnTo>
                  <a:lnTo>
                    <a:pt x="3811925" y="25400"/>
                  </a:lnTo>
                  <a:lnTo>
                    <a:pt x="3860165" y="25400"/>
                  </a:lnTo>
                  <a:lnTo>
                    <a:pt x="3856730" y="12700"/>
                  </a:lnTo>
                  <a:close/>
                </a:path>
                <a:path w="16372205" h="1841500">
                  <a:moveTo>
                    <a:pt x="3940801" y="12700"/>
                  </a:moveTo>
                  <a:lnTo>
                    <a:pt x="3862029" y="12700"/>
                  </a:lnTo>
                  <a:lnTo>
                    <a:pt x="3862646" y="25400"/>
                  </a:lnTo>
                  <a:lnTo>
                    <a:pt x="3935021" y="25400"/>
                  </a:lnTo>
                  <a:lnTo>
                    <a:pt x="3940801" y="12700"/>
                  </a:lnTo>
                  <a:close/>
                </a:path>
                <a:path w="16372205" h="1841500">
                  <a:moveTo>
                    <a:pt x="4031123" y="12700"/>
                  </a:moveTo>
                  <a:lnTo>
                    <a:pt x="3945324" y="12700"/>
                  </a:lnTo>
                  <a:lnTo>
                    <a:pt x="3939157" y="25400"/>
                  </a:lnTo>
                  <a:lnTo>
                    <a:pt x="4031824" y="25400"/>
                  </a:lnTo>
                  <a:lnTo>
                    <a:pt x="4031123" y="12700"/>
                  </a:lnTo>
                  <a:close/>
                </a:path>
                <a:path w="16372205" h="1841500">
                  <a:moveTo>
                    <a:pt x="4057195" y="12700"/>
                  </a:moveTo>
                  <a:lnTo>
                    <a:pt x="4031437" y="12700"/>
                  </a:lnTo>
                  <a:lnTo>
                    <a:pt x="4040411" y="25400"/>
                  </a:lnTo>
                  <a:lnTo>
                    <a:pt x="4058211" y="25400"/>
                  </a:lnTo>
                  <a:lnTo>
                    <a:pt x="4057195" y="12700"/>
                  </a:lnTo>
                  <a:close/>
                </a:path>
                <a:path w="16372205" h="1841500">
                  <a:moveTo>
                    <a:pt x="4085802" y="12700"/>
                  </a:moveTo>
                  <a:lnTo>
                    <a:pt x="4072033" y="12700"/>
                  </a:lnTo>
                  <a:lnTo>
                    <a:pt x="4073886" y="25400"/>
                  </a:lnTo>
                  <a:lnTo>
                    <a:pt x="4087571" y="25400"/>
                  </a:lnTo>
                  <a:lnTo>
                    <a:pt x="4085802" y="12700"/>
                  </a:lnTo>
                  <a:close/>
                </a:path>
                <a:path w="16372205" h="1841500">
                  <a:moveTo>
                    <a:pt x="4151370" y="12700"/>
                  </a:moveTo>
                  <a:lnTo>
                    <a:pt x="4095309" y="12700"/>
                  </a:lnTo>
                  <a:lnTo>
                    <a:pt x="4094692" y="25400"/>
                  </a:lnTo>
                  <a:lnTo>
                    <a:pt x="4156082" y="25400"/>
                  </a:lnTo>
                  <a:lnTo>
                    <a:pt x="4151370" y="12700"/>
                  </a:lnTo>
                  <a:close/>
                </a:path>
                <a:path w="16372205" h="1841500">
                  <a:moveTo>
                    <a:pt x="4228227" y="12700"/>
                  </a:moveTo>
                  <a:lnTo>
                    <a:pt x="4166836" y="12700"/>
                  </a:lnTo>
                  <a:lnTo>
                    <a:pt x="4166218" y="25400"/>
                  </a:lnTo>
                  <a:lnTo>
                    <a:pt x="4230625" y="25400"/>
                  </a:lnTo>
                  <a:lnTo>
                    <a:pt x="4228227" y="12700"/>
                  </a:lnTo>
                  <a:close/>
                </a:path>
                <a:path w="16372205" h="1841500">
                  <a:moveTo>
                    <a:pt x="4252038" y="0"/>
                  </a:moveTo>
                  <a:lnTo>
                    <a:pt x="4237117" y="0"/>
                  </a:lnTo>
                  <a:lnTo>
                    <a:pt x="4234185" y="12700"/>
                  </a:lnTo>
                  <a:lnTo>
                    <a:pt x="4241294" y="12700"/>
                  </a:lnTo>
                  <a:lnTo>
                    <a:pt x="4235337" y="25400"/>
                  </a:lnTo>
                  <a:lnTo>
                    <a:pt x="4261011" y="25400"/>
                  </a:lnTo>
                  <a:lnTo>
                    <a:pt x="4252655" y="12700"/>
                  </a:lnTo>
                  <a:lnTo>
                    <a:pt x="4252038" y="0"/>
                  </a:lnTo>
                  <a:close/>
                </a:path>
                <a:path w="16372205" h="1841500">
                  <a:moveTo>
                    <a:pt x="4454534" y="12700"/>
                  </a:moveTo>
                  <a:lnTo>
                    <a:pt x="4368746" y="12700"/>
                  </a:lnTo>
                  <a:lnTo>
                    <a:pt x="4362579" y="25400"/>
                  </a:lnTo>
                  <a:lnTo>
                    <a:pt x="4455236" y="25400"/>
                  </a:lnTo>
                  <a:lnTo>
                    <a:pt x="4454534" y="12700"/>
                  </a:lnTo>
                  <a:close/>
                </a:path>
                <a:path w="16372205" h="1841500">
                  <a:moveTo>
                    <a:pt x="4480607" y="12700"/>
                  </a:moveTo>
                  <a:lnTo>
                    <a:pt x="4454848" y="12700"/>
                  </a:lnTo>
                  <a:lnTo>
                    <a:pt x="4463832" y="25400"/>
                  </a:lnTo>
                  <a:lnTo>
                    <a:pt x="4481622" y="25400"/>
                  </a:lnTo>
                  <a:lnTo>
                    <a:pt x="4480607" y="12700"/>
                  </a:lnTo>
                  <a:close/>
                </a:path>
                <a:path w="16372205" h="1841500">
                  <a:moveTo>
                    <a:pt x="4509213" y="12700"/>
                  </a:moveTo>
                  <a:lnTo>
                    <a:pt x="4495454" y="12700"/>
                  </a:lnTo>
                  <a:lnTo>
                    <a:pt x="4497308" y="25400"/>
                  </a:lnTo>
                  <a:lnTo>
                    <a:pt x="4510993" y="25400"/>
                  </a:lnTo>
                  <a:lnTo>
                    <a:pt x="4509213" y="12700"/>
                  </a:lnTo>
                  <a:close/>
                </a:path>
                <a:path w="16372205" h="1841500">
                  <a:moveTo>
                    <a:pt x="4574782" y="12700"/>
                  </a:moveTo>
                  <a:lnTo>
                    <a:pt x="4518731" y="12700"/>
                  </a:lnTo>
                  <a:lnTo>
                    <a:pt x="4518103" y="25400"/>
                  </a:lnTo>
                  <a:lnTo>
                    <a:pt x="4579504" y="25400"/>
                  </a:lnTo>
                  <a:lnTo>
                    <a:pt x="4574782" y="12700"/>
                  </a:lnTo>
                  <a:close/>
                </a:path>
                <a:path w="16372205" h="1841500">
                  <a:moveTo>
                    <a:pt x="4651638" y="12700"/>
                  </a:moveTo>
                  <a:lnTo>
                    <a:pt x="4590247" y="12700"/>
                  </a:lnTo>
                  <a:lnTo>
                    <a:pt x="4589629" y="25400"/>
                  </a:lnTo>
                  <a:lnTo>
                    <a:pt x="4654036" y="25400"/>
                  </a:lnTo>
                  <a:lnTo>
                    <a:pt x="4651638" y="12700"/>
                  </a:lnTo>
                  <a:close/>
                </a:path>
                <a:path w="16372205" h="1841500">
                  <a:moveTo>
                    <a:pt x="4675459" y="0"/>
                  </a:moveTo>
                  <a:lnTo>
                    <a:pt x="4660538" y="0"/>
                  </a:lnTo>
                  <a:lnTo>
                    <a:pt x="4657596" y="12700"/>
                  </a:lnTo>
                  <a:lnTo>
                    <a:pt x="4664706" y="12700"/>
                  </a:lnTo>
                  <a:lnTo>
                    <a:pt x="4658758" y="25400"/>
                  </a:lnTo>
                  <a:lnTo>
                    <a:pt x="4684433" y="25400"/>
                  </a:lnTo>
                  <a:lnTo>
                    <a:pt x="4676077" y="12700"/>
                  </a:lnTo>
                  <a:lnTo>
                    <a:pt x="4675459" y="0"/>
                  </a:lnTo>
                  <a:close/>
                </a:path>
                <a:path w="16372205" h="1841500">
                  <a:moveTo>
                    <a:pt x="4877956" y="12700"/>
                  </a:moveTo>
                  <a:lnTo>
                    <a:pt x="4792168" y="12700"/>
                  </a:lnTo>
                  <a:lnTo>
                    <a:pt x="4786000" y="25400"/>
                  </a:lnTo>
                  <a:lnTo>
                    <a:pt x="4878657" y="25400"/>
                  </a:lnTo>
                  <a:lnTo>
                    <a:pt x="4877956" y="12700"/>
                  </a:lnTo>
                  <a:close/>
                </a:path>
                <a:path w="16372205" h="1841500">
                  <a:moveTo>
                    <a:pt x="4904028" y="12700"/>
                  </a:moveTo>
                  <a:lnTo>
                    <a:pt x="4878270" y="12700"/>
                  </a:lnTo>
                  <a:lnTo>
                    <a:pt x="4887243" y="25400"/>
                  </a:lnTo>
                  <a:lnTo>
                    <a:pt x="4905044" y="25400"/>
                  </a:lnTo>
                  <a:lnTo>
                    <a:pt x="4904028" y="12700"/>
                  </a:lnTo>
                  <a:close/>
                </a:path>
                <a:path w="16372205" h="1841500">
                  <a:moveTo>
                    <a:pt x="5130576" y="12700"/>
                  </a:moveTo>
                  <a:lnTo>
                    <a:pt x="5003555" y="12700"/>
                  </a:lnTo>
                  <a:lnTo>
                    <a:pt x="5003549" y="25400"/>
                  </a:lnTo>
                  <a:lnTo>
                    <a:pt x="5132430" y="25400"/>
                  </a:lnTo>
                  <a:lnTo>
                    <a:pt x="5130576" y="12700"/>
                  </a:lnTo>
                  <a:close/>
                </a:path>
                <a:path w="16372205" h="1841500">
                  <a:moveTo>
                    <a:pt x="5144345" y="12700"/>
                  </a:moveTo>
                  <a:lnTo>
                    <a:pt x="5134252" y="12700"/>
                  </a:lnTo>
                  <a:lnTo>
                    <a:pt x="5133110" y="25400"/>
                  </a:lnTo>
                  <a:lnTo>
                    <a:pt x="5146115" y="25400"/>
                  </a:lnTo>
                  <a:lnTo>
                    <a:pt x="5144345" y="12700"/>
                  </a:lnTo>
                  <a:close/>
                </a:path>
                <a:path w="16372205" h="1841500">
                  <a:moveTo>
                    <a:pt x="5209914" y="12700"/>
                  </a:moveTo>
                  <a:lnTo>
                    <a:pt x="5153853" y="12700"/>
                  </a:lnTo>
                  <a:lnTo>
                    <a:pt x="5153235" y="25400"/>
                  </a:lnTo>
                  <a:lnTo>
                    <a:pt x="5214626" y="25400"/>
                  </a:lnTo>
                  <a:lnTo>
                    <a:pt x="5209914" y="12700"/>
                  </a:lnTo>
                  <a:close/>
                </a:path>
                <a:path w="16372205" h="1841500">
                  <a:moveTo>
                    <a:pt x="5286770" y="12700"/>
                  </a:moveTo>
                  <a:lnTo>
                    <a:pt x="5225380" y="12700"/>
                  </a:lnTo>
                  <a:lnTo>
                    <a:pt x="5224751" y="25400"/>
                  </a:lnTo>
                  <a:lnTo>
                    <a:pt x="5289168" y="25400"/>
                  </a:lnTo>
                  <a:lnTo>
                    <a:pt x="5286770" y="12700"/>
                  </a:lnTo>
                  <a:close/>
                </a:path>
                <a:path w="16372205" h="1841500">
                  <a:moveTo>
                    <a:pt x="5310581" y="0"/>
                  </a:moveTo>
                  <a:lnTo>
                    <a:pt x="5295660" y="0"/>
                  </a:lnTo>
                  <a:lnTo>
                    <a:pt x="5292718" y="12700"/>
                  </a:lnTo>
                  <a:lnTo>
                    <a:pt x="5299838" y="12700"/>
                  </a:lnTo>
                  <a:lnTo>
                    <a:pt x="5293880" y="25400"/>
                  </a:lnTo>
                  <a:lnTo>
                    <a:pt x="5319555" y="25400"/>
                  </a:lnTo>
                  <a:lnTo>
                    <a:pt x="5311199" y="12700"/>
                  </a:lnTo>
                  <a:lnTo>
                    <a:pt x="5310581" y="0"/>
                  </a:lnTo>
                  <a:close/>
                </a:path>
                <a:path w="16372205" h="1841500">
                  <a:moveTo>
                    <a:pt x="5513078" y="12700"/>
                  </a:moveTo>
                  <a:lnTo>
                    <a:pt x="5427290" y="12700"/>
                  </a:lnTo>
                  <a:lnTo>
                    <a:pt x="5421122" y="25400"/>
                  </a:lnTo>
                  <a:lnTo>
                    <a:pt x="5513779" y="25400"/>
                  </a:lnTo>
                  <a:lnTo>
                    <a:pt x="5513078" y="12700"/>
                  </a:lnTo>
                  <a:close/>
                </a:path>
                <a:path w="16372205" h="1841500">
                  <a:moveTo>
                    <a:pt x="5539150" y="12700"/>
                  </a:moveTo>
                  <a:lnTo>
                    <a:pt x="5513392" y="12700"/>
                  </a:lnTo>
                  <a:lnTo>
                    <a:pt x="5522365" y="25400"/>
                  </a:lnTo>
                  <a:lnTo>
                    <a:pt x="5540166" y="25400"/>
                  </a:lnTo>
                  <a:lnTo>
                    <a:pt x="5539150" y="12700"/>
                  </a:lnTo>
                  <a:close/>
                </a:path>
                <a:path w="16372205" h="1841500">
                  <a:moveTo>
                    <a:pt x="5762107" y="12700"/>
                  </a:moveTo>
                  <a:lnTo>
                    <a:pt x="5638683" y="12700"/>
                  </a:lnTo>
                  <a:lnTo>
                    <a:pt x="5638675" y="25400"/>
                  </a:lnTo>
                  <a:lnTo>
                    <a:pt x="5765541" y="25400"/>
                  </a:lnTo>
                  <a:lnTo>
                    <a:pt x="5762107" y="12700"/>
                  </a:lnTo>
                  <a:close/>
                </a:path>
                <a:path w="16372205" h="1841500">
                  <a:moveTo>
                    <a:pt x="5846178" y="12700"/>
                  </a:moveTo>
                  <a:lnTo>
                    <a:pt x="5769374" y="12700"/>
                  </a:lnTo>
                  <a:lnTo>
                    <a:pt x="5768232" y="25400"/>
                  </a:lnTo>
                  <a:lnTo>
                    <a:pt x="5840398" y="25400"/>
                  </a:lnTo>
                  <a:lnTo>
                    <a:pt x="5846178" y="12700"/>
                  </a:lnTo>
                  <a:close/>
                </a:path>
                <a:path w="16372205" h="1841500">
                  <a:moveTo>
                    <a:pt x="5936499" y="12700"/>
                  </a:moveTo>
                  <a:lnTo>
                    <a:pt x="5850701" y="12700"/>
                  </a:lnTo>
                  <a:lnTo>
                    <a:pt x="5844544" y="25400"/>
                  </a:lnTo>
                  <a:lnTo>
                    <a:pt x="5937201" y="25400"/>
                  </a:lnTo>
                  <a:lnTo>
                    <a:pt x="5936499" y="12700"/>
                  </a:lnTo>
                  <a:close/>
                </a:path>
                <a:path w="16372205" h="1841500">
                  <a:moveTo>
                    <a:pt x="5962572" y="12700"/>
                  </a:moveTo>
                  <a:lnTo>
                    <a:pt x="5936813" y="12700"/>
                  </a:lnTo>
                  <a:lnTo>
                    <a:pt x="5945787" y="25400"/>
                  </a:lnTo>
                  <a:lnTo>
                    <a:pt x="5963588" y="25400"/>
                  </a:lnTo>
                  <a:lnTo>
                    <a:pt x="5962572" y="12700"/>
                  </a:lnTo>
                  <a:close/>
                </a:path>
                <a:path w="16372205" h="1841500">
                  <a:moveTo>
                    <a:pt x="5991178" y="12700"/>
                  </a:moveTo>
                  <a:lnTo>
                    <a:pt x="5977409" y="12700"/>
                  </a:lnTo>
                  <a:lnTo>
                    <a:pt x="5979273" y="25400"/>
                  </a:lnTo>
                  <a:lnTo>
                    <a:pt x="5992958" y="25400"/>
                  </a:lnTo>
                  <a:lnTo>
                    <a:pt x="5991178" y="12700"/>
                  </a:lnTo>
                  <a:close/>
                </a:path>
                <a:path w="16372205" h="1841500">
                  <a:moveTo>
                    <a:pt x="6056747" y="12700"/>
                  </a:moveTo>
                  <a:lnTo>
                    <a:pt x="6000686" y="12700"/>
                  </a:lnTo>
                  <a:lnTo>
                    <a:pt x="6000068" y="25400"/>
                  </a:lnTo>
                  <a:lnTo>
                    <a:pt x="6061459" y="25400"/>
                  </a:lnTo>
                  <a:lnTo>
                    <a:pt x="6056747" y="12700"/>
                  </a:lnTo>
                  <a:close/>
                </a:path>
                <a:path w="16372205" h="1841500">
                  <a:moveTo>
                    <a:pt x="6133603" y="12700"/>
                  </a:moveTo>
                  <a:lnTo>
                    <a:pt x="6072213" y="12700"/>
                  </a:lnTo>
                  <a:lnTo>
                    <a:pt x="6071595" y="25400"/>
                  </a:lnTo>
                  <a:lnTo>
                    <a:pt x="6136001" y="25400"/>
                  </a:lnTo>
                  <a:lnTo>
                    <a:pt x="6133603" y="12700"/>
                  </a:lnTo>
                  <a:close/>
                </a:path>
                <a:path w="16372205" h="1841500">
                  <a:moveTo>
                    <a:pt x="6157414" y="0"/>
                  </a:moveTo>
                  <a:lnTo>
                    <a:pt x="6142493" y="0"/>
                  </a:lnTo>
                  <a:lnTo>
                    <a:pt x="6139561" y="12700"/>
                  </a:lnTo>
                  <a:lnTo>
                    <a:pt x="6146671" y="12700"/>
                  </a:lnTo>
                  <a:lnTo>
                    <a:pt x="6140713" y="25400"/>
                  </a:lnTo>
                  <a:lnTo>
                    <a:pt x="6166388" y="25400"/>
                  </a:lnTo>
                  <a:lnTo>
                    <a:pt x="6158042" y="12700"/>
                  </a:lnTo>
                  <a:lnTo>
                    <a:pt x="6157414" y="0"/>
                  </a:lnTo>
                  <a:close/>
                </a:path>
                <a:path w="16372205" h="1841500">
                  <a:moveTo>
                    <a:pt x="6400831" y="12700"/>
                  </a:moveTo>
                  <a:lnTo>
                    <a:pt x="6273806" y="12700"/>
                  </a:lnTo>
                  <a:lnTo>
                    <a:pt x="6273802" y="25400"/>
                  </a:lnTo>
                  <a:lnTo>
                    <a:pt x="6402684" y="25400"/>
                  </a:lnTo>
                  <a:lnTo>
                    <a:pt x="6400831" y="12700"/>
                  </a:lnTo>
                  <a:close/>
                </a:path>
                <a:path w="16372205" h="1841500">
                  <a:moveTo>
                    <a:pt x="6414590" y="12700"/>
                  </a:moveTo>
                  <a:lnTo>
                    <a:pt x="6404506" y="12700"/>
                  </a:lnTo>
                  <a:lnTo>
                    <a:pt x="6403354" y="25400"/>
                  </a:lnTo>
                  <a:lnTo>
                    <a:pt x="6416370" y="25400"/>
                  </a:lnTo>
                  <a:lnTo>
                    <a:pt x="6414590" y="12700"/>
                  </a:lnTo>
                  <a:close/>
                </a:path>
                <a:path w="16372205" h="1841500">
                  <a:moveTo>
                    <a:pt x="6480158" y="12700"/>
                  </a:moveTo>
                  <a:lnTo>
                    <a:pt x="6424725" y="12700"/>
                  </a:lnTo>
                  <a:lnTo>
                    <a:pt x="6423490" y="25400"/>
                  </a:lnTo>
                  <a:lnTo>
                    <a:pt x="6484881" y="25400"/>
                  </a:lnTo>
                  <a:lnTo>
                    <a:pt x="6480158" y="12700"/>
                  </a:lnTo>
                  <a:close/>
                </a:path>
                <a:path w="16372205" h="1841500">
                  <a:moveTo>
                    <a:pt x="6557025" y="12700"/>
                  </a:moveTo>
                  <a:lnTo>
                    <a:pt x="6495624" y="12700"/>
                  </a:lnTo>
                  <a:lnTo>
                    <a:pt x="6495006" y="25400"/>
                  </a:lnTo>
                  <a:lnTo>
                    <a:pt x="6559412" y="25400"/>
                  </a:lnTo>
                  <a:lnTo>
                    <a:pt x="6557025" y="12700"/>
                  </a:lnTo>
                  <a:close/>
                </a:path>
                <a:path w="16372205" h="1841500">
                  <a:moveTo>
                    <a:pt x="6580836" y="0"/>
                  </a:moveTo>
                  <a:lnTo>
                    <a:pt x="6565915" y="0"/>
                  </a:lnTo>
                  <a:lnTo>
                    <a:pt x="6562972" y="12700"/>
                  </a:lnTo>
                  <a:lnTo>
                    <a:pt x="6570093" y="12700"/>
                  </a:lnTo>
                  <a:lnTo>
                    <a:pt x="6564135" y="25400"/>
                  </a:lnTo>
                  <a:lnTo>
                    <a:pt x="6589809" y="25400"/>
                  </a:lnTo>
                  <a:lnTo>
                    <a:pt x="6581454" y="12700"/>
                  </a:lnTo>
                  <a:lnTo>
                    <a:pt x="6580836" y="0"/>
                  </a:lnTo>
                  <a:close/>
                </a:path>
                <a:path w="16372205" h="1841500">
                  <a:moveTo>
                    <a:pt x="6820650" y="12700"/>
                  </a:moveTo>
                  <a:lnTo>
                    <a:pt x="6697226" y="12700"/>
                  </a:lnTo>
                  <a:lnTo>
                    <a:pt x="6697219" y="25400"/>
                  </a:lnTo>
                  <a:lnTo>
                    <a:pt x="6824085" y="25400"/>
                  </a:lnTo>
                  <a:lnTo>
                    <a:pt x="6820650" y="12700"/>
                  </a:lnTo>
                  <a:close/>
                </a:path>
                <a:path w="16372205" h="1841500">
                  <a:moveTo>
                    <a:pt x="6904721" y="12700"/>
                  </a:moveTo>
                  <a:lnTo>
                    <a:pt x="6827917" y="12700"/>
                  </a:lnTo>
                  <a:lnTo>
                    <a:pt x="6826776" y="25400"/>
                  </a:lnTo>
                  <a:lnTo>
                    <a:pt x="6898941" y="25400"/>
                  </a:lnTo>
                  <a:lnTo>
                    <a:pt x="6904721" y="12700"/>
                  </a:lnTo>
                  <a:close/>
                </a:path>
                <a:path w="16372205" h="1841500">
                  <a:moveTo>
                    <a:pt x="6995043" y="12700"/>
                  </a:moveTo>
                  <a:lnTo>
                    <a:pt x="6909245" y="12700"/>
                  </a:lnTo>
                  <a:lnTo>
                    <a:pt x="6903077" y="25400"/>
                  </a:lnTo>
                  <a:lnTo>
                    <a:pt x="6995745" y="25400"/>
                  </a:lnTo>
                  <a:lnTo>
                    <a:pt x="6995043" y="12700"/>
                  </a:lnTo>
                  <a:close/>
                </a:path>
                <a:path w="16372205" h="1841500">
                  <a:moveTo>
                    <a:pt x="7021116" y="12700"/>
                  </a:moveTo>
                  <a:lnTo>
                    <a:pt x="6995357" y="12700"/>
                  </a:lnTo>
                  <a:lnTo>
                    <a:pt x="7004331" y="25400"/>
                  </a:lnTo>
                  <a:lnTo>
                    <a:pt x="7022131" y="25400"/>
                  </a:lnTo>
                  <a:lnTo>
                    <a:pt x="7021116" y="12700"/>
                  </a:lnTo>
                  <a:close/>
                </a:path>
                <a:path w="16372205" h="1841500">
                  <a:moveTo>
                    <a:pt x="7049722" y="12700"/>
                  </a:moveTo>
                  <a:lnTo>
                    <a:pt x="7035953" y="12700"/>
                  </a:lnTo>
                  <a:lnTo>
                    <a:pt x="7037806" y="25400"/>
                  </a:lnTo>
                  <a:lnTo>
                    <a:pt x="7051502" y="25400"/>
                  </a:lnTo>
                  <a:lnTo>
                    <a:pt x="7049722" y="12700"/>
                  </a:lnTo>
                  <a:close/>
                </a:path>
                <a:path w="16372205" h="1841500">
                  <a:moveTo>
                    <a:pt x="7115291" y="12700"/>
                  </a:moveTo>
                  <a:lnTo>
                    <a:pt x="7059847" y="12700"/>
                  </a:lnTo>
                  <a:lnTo>
                    <a:pt x="7058612" y="25400"/>
                  </a:lnTo>
                  <a:lnTo>
                    <a:pt x="7120003" y="25400"/>
                  </a:lnTo>
                  <a:lnTo>
                    <a:pt x="7115291" y="12700"/>
                  </a:lnTo>
                  <a:close/>
                </a:path>
                <a:path w="16372205" h="1841500">
                  <a:moveTo>
                    <a:pt x="7192147" y="12700"/>
                  </a:moveTo>
                  <a:lnTo>
                    <a:pt x="7130756" y="12700"/>
                  </a:lnTo>
                  <a:lnTo>
                    <a:pt x="7130138" y="25400"/>
                  </a:lnTo>
                  <a:lnTo>
                    <a:pt x="7194545" y="25400"/>
                  </a:lnTo>
                  <a:lnTo>
                    <a:pt x="7192147" y="12700"/>
                  </a:lnTo>
                  <a:close/>
                </a:path>
                <a:path w="16372205" h="1841500">
                  <a:moveTo>
                    <a:pt x="7215958" y="0"/>
                  </a:moveTo>
                  <a:lnTo>
                    <a:pt x="7201037" y="0"/>
                  </a:lnTo>
                  <a:lnTo>
                    <a:pt x="7198105" y="12700"/>
                  </a:lnTo>
                  <a:lnTo>
                    <a:pt x="7205215" y="12700"/>
                  </a:lnTo>
                  <a:lnTo>
                    <a:pt x="7199257" y="25400"/>
                  </a:lnTo>
                  <a:lnTo>
                    <a:pt x="7224931" y="25400"/>
                  </a:lnTo>
                  <a:lnTo>
                    <a:pt x="7216576" y="12700"/>
                  </a:lnTo>
                  <a:lnTo>
                    <a:pt x="7215958" y="0"/>
                  </a:lnTo>
                  <a:close/>
                </a:path>
                <a:path w="16372205" h="1841500">
                  <a:moveTo>
                    <a:pt x="7459374" y="12700"/>
                  </a:moveTo>
                  <a:lnTo>
                    <a:pt x="7332350" y="12700"/>
                  </a:lnTo>
                  <a:lnTo>
                    <a:pt x="7332346" y="25400"/>
                  </a:lnTo>
                  <a:lnTo>
                    <a:pt x="7461228" y="25400"/>
                  </a:lnTo>
                  <a:lnTo>
                    <a:pt x="7459374" y="12700"/>
                  </a:lnTo>
                  <a:close/>
                </a:path>
                <a:path w="16372205" h="1841500">
                  <a:moveTo>
                    <a:pt x="7473133" y="12700"/>
                  </a:moveTo>
                  <a:lnTo>
                    <a:pt x="7463050" y="12700"/>
                  </a:lnTo>
                  <a:lnTo>
                    <a:pt x="7461898" y="25400"/>
                  </a:lnTo>
                  <a:lnTo>
                    <a:pt x="7474913" y="25400"/>
                  </a:lnTo>
                  <a:lnTo>
                    <a:pt x="7473133" y="12700"/>
                  </a:lnTo>
                  <a:close/>
                </a:path>
                <a:path w="16372205" h="1841500">
                  <a:moveTo>
                    <a:pt x="7538702" y="12700"/>
                  </a:moveTo>
                  <a:lnTo>
                    <a:pt x="7482651" y="12700"/>
                  </a:lnTo>
                  <a:lnTo>
                    <a:pt x="7482023" y="25400"/>
                  </a:lnTo>
                  <a:lnTo>
                    <a:pt x="7543424" y="25400"/>
                  </a:lnTo>
                  <a:lnTo>
                    <a:pt x="7538702" y="12700"/>
                  </a:lnTo>
                  <a:close/>
                </a:path>
                <a:path w="16372205" h="1841500">
                  <a:moveTo>
                    <a:pt x="7615558" y="12700"/>
                  </a:moveTo>
                  <a:lnTo>
                    <a:pt x="7554167" y="12700"/>
                  </a:lnTo>
                  <a:lnTo>
                    <a:pt x="7553550" y="25400"/>
                  </a:lnTo>
                  <a:lnTo>
                    <a:pt x="7617956" y="25400"/>
                  </a:lnTo>
                  <a:lnTo>
                    <a:pt x="7615558" y="12700"/>
                  </a:lnTo>
                  <a:close/>
                </a:path>
                <a:path w="16372205" h="1841500">
                  <a:moveTo>
                    <a:pt x="7639379" y="0"/>
                  </a:moveTo>
                  <a:lnTo>
                    <a:pt x="7624458" y="0"/>
                  </a:lnTo>
                  <a:lnTo>
                    <a:pt x="7621516" y="12700"/>
                  </a:lnTo>
                  <a:lnTo>
                    <a:pt x="7628626" y="12700"/>
                  </a:lnTo>
                  <a:lnTo>
                    <a:pt x="7622678" y="25400"/>
                  </a:lnTo>
                  <a:lnTo>
                    <a:pt x="7648353" y="25400"/>
                  </a:lnTo>
                  <a:lnTo>
                    <a:pt x="7639997" y="12700"/>
                  </a:lnTo>
                  <a:lnTo>
                    <a:pt x="7639379" y="0"/>
                  </a:lnTo>
                  <a:close/>
                </a:path>
                <a:path w="16372205" h="1841500">
                  <a:moveTo>
                    <a:pt x="7879194" y="12700"/>
                  </a:moveTo>
                  <a:lnTo>
                    <a:pt x="7755770" y="12700"/>
                  </a:lnTo>
                  <a:lnTo>
                    <a:pt x="7755763" y="25400"/>
                  </a:lnTo>
                  <a:lnTo>
                    <a:pt x="7882629" y="25400"/>
                  </a:lnTo>
                  <a:lnTo>
                    <a:pt x="7879194" y="12700"/>
                  </a:lnTo>
                  <a:close/>
                </a:path>
                <a:path w="16372205" h="1841500">
                  <a:moveTo>
                    <a:pt x="7963265" y="12700"/>
                  </a:moveTo>
                  <a:lnTo>
                    <a:pt x="7886461" y="12700"/>
                  </a:lnTo>
                  <a:lnTo>
                    <a:pt x="7885320" y="25400"/>
                  </a:lnTo>
                  <a:lnTo>
                    <a:pt x="7957485" y="25400"/>
                  </a:lnTo>
                  <a:lnTo>
                    <a:pt x="7963265" y="12700"/>
                  </a:lnTo>
                  <a:close/>
                </a:path>
                <a:path w="16372205" h="1841500">
                  <a:moveTo>
                    <a:pt x="8053587" y="12700"/>
                  </a:moveTo>
                  <a:lnTo>
                    <a:pt x="7967788" y="12700"/>
                  </a:lnTo>
                  <a:lnTo>
                    <a:pt x="7961621" y="25400"/>
                  </a:lnTo>
                  <a:lnTo>
                    <a:pt x="8054288" y="25400"/>
                  </a:lnTo>
                  <a:lnTo>
                    <a:pt x="8053587" y="12700"/>
                  </a:lnTo>
                  <a:close/>
                </a:path>
                <a:path w="16372205" h="1841500">
                  <a:moveTo>
                    <a:pt x="8079659" y="12700"/>
                  </a:moveTo>
                  <a:lnTo>
                    <a:pt x="8053901" y="12700"/>
                  </a:lnTo>
                  <a:lnTo>
                    <a:pt x="8062874" y="25400"/>
                  </a:lnTo>
                  <a:lnTo>
                    <a:pt x="8080675" y="25400"/>
                  </a:lnTo>
                  <a:lnTo>
                    <a:pt x="8079659" y="12700"/>
                  </a:lnTo>
                  <a:close/>
                </a:path>
                <a:path w="16372205" h="1841500">
                  <a:moveTo>
                    <a:pt x="8108266" y="12700"/>
                  </a:moveTo>
                  <a:lnTo>
                    <a:pt x="8094496" y="12700"/>
                  </a:lnTo>
                  <a:lnTo>
                    <a:pt x="8096350" y="25400"/>
                  </a:lnTo>
                  <a:lnTo>
                    <a:pt x="8110035" y="25400"/>
                  </a:lnTo>
                  <a:lnTo>
                    <a:pt x="8108266" y="12700"/>
                  </a:lnTo>
                  <a:close/>
                </a:path>
                <a:path w="16372205" h="1841500">
                  <a:moveTo>
                    <a:pt x="8173834" y="12700"/>
                  </a:moveTo>
                  <a:lnTo>
                    <a:pt x="8118391" y="12700"/>
                  </a:lnTo>
                  <a:lnTo>
                    <a:pt x="8117155" y="25400"/>
                  </a:lnTo>
                  <a:lnTo>
                    <a:pt x="8178546" y="25400"/>
                  </a:lnTo>
                  <a:lnTo>
                    <a:pt x="8173834" y="12700"/>
                  </a:lnTo>
                  <a:close/>
                </a:path>
                <a:path w="16372205" h="1841500">
                  <a:moveTo>
                    <a:pt x="8250691" y="12700"/>
                  </a:moveTo>
                  <a:lnTo>
                    <a:pt x="8189300" y="12700"/>
                  </a:lnTo>
                  <a:lnTo>
                    <a:pt x="8188672" y="25400"/>
                  </a:lnTo>
                  <a:lnTo>
                    <a:pt x="8253089" y="25400"/>
                  </a:lnTo>
                  <a:lnTo>
                    <a:pt x="8250691" y="12700"/>
                  </a:lnTo>
                  <a:close/>
                </a:path>
                <a:path w="16372205" h="1841500">
                  <a:moveTo>
                    <a:pt x="8274501" y="0"/>
                  </a:moveTo>
                  <a:lnTo>
                    <a:pt x="8259580" y="0"/>
                  </a:lnTo>
                  <a:lnTo>
                    <a:pt x="8256638" y="12700"/>
                  </a:lnTo>
                  <a:lnTo>
                    <a:pt x="8263758" y="12700"/>
                  </a:lnTo>
                  <a:lnTo>
                    <a:pt x="8257800" y="25400"/>
                  </a:lnTo>
                  <a:lnTo>
                    <a:pt x="8283475" y="25400"/>
                  </a:lnTo>
                  <a:lnTo>
                    <a:pt x="8275119" y="12700"/>
                  </a:lnTo>
                  <a:lnTo>
                    <a:pt x="8274501" y="0"/>
                  </a:lnTo>
                  <a:close/>
                </a:path>
                <a:path w="16372205" h="1841500">
                  <a:moveTo>
                    <a:pt x="8476998" y="12700"/>
                  </a:moveTo>
                  <a:lnTo>
                    <a:pt x="8391210" y="12700"/>
                  </a:lnTo>
                  <a:lnTo>
                    <a:pt x="8385043" y="25400"/>
                  </a:lnTo>
                  <a:lnTo>
                    <a:pt x="8477699" y="25400"/>
                  </a:lnTo>
                  <a:lnTo>
                    <a:pt x="8476998" y="12700"/>
                  </a:lnTo>
                  <a:close/>
                </a:path>
                <a:path w="16372205" h="1841500">
                  <a:moveTo>
                    <a:pt x="8503070" y="12700"/>
                  </a:moveTo>
                  <a:lnTo>
                    <a:pt x="8477312" y="12700"/>
                  </a:lnTo>
                  <a:lnTo>
                    <a:pt x="8486286" y="25400"/>
                  </a:lnTo>
                  <a:lnTo>
                    <a:pt x="8504086" y="25400"/>
                  </a:lnTo>
                  <a:lnTo>
                    <a:pt x="8503070" y="12700"/>
                  </a:lnTo>
                  <a:close/>
                </a:path>
                <a:path w="16372205" h="1841500">
                  <a:moveTo>
                    <a:pt x="8729629" y="12700"/>
                  </a:moveTo>
                  <a:lnTo>
                    <a:pt x="8602603" y="12700"/>
                  </a:lnTo>
                  <a:lnTo>
                    <a:pt x="8602596" y="25400"/>
                  </a:lnTo>
                  <a:lnTo>
                    <a:pt x="8731482" y="25400"/>
                  </a:lnTo>
                  <a:lnTo>
                    <a:pt x="8729629" y="12700"/>
                  </a:lnTo>
                  <a:close/>
                </a:path>
                <a:path w="16372205" h="1841500">
                  <a:moveTo>
                    <a:pt x="8743388" y="12700"/>
                  </a:moveTo>
                  <a:lnTo>
                    <a:pt x="8733294" y="12700"/>
                  </a:lnTo>
                  <a:lnTo>
                    <a:pt x="8732152" y="25400"/>
                  </a:lnTo>
                  <a:lnTo>
                    <a:pt x="8745168" y="25400"/>
                  </a:lnTo>
                  <a:lnTo>
                    <a:pt x="8743388" y="12700"/>
                  </a:lnTo>
                  <a:close/>
                </a:path>
                <a:path w="16372205" h="1841500">
                  <a:moveTo>
                    <a:pt x="8808956" y="12700"/>
                  </a:moveTo>
                  <a:lnTo>
                    <a:pt x="8753513" y="12700"/>
                  </a:lnTo>
                  <a:lnTo>
                    <a:pt x="8752278" y="25400"/>
                  </a:lnTo>
                  <a:lnTo>
                    <a:pt x="8813668" y="25400"/>
                  </a:lnTo>
                  <a:lnTo>
                    <a:pt x="8808956" y="12700"/>
                  </a:lnTo>
                  <a:close/>
                </a:path>
                <a:path w="16372205" h="1841500">
                  <a:moveTo>
                    <a:pt x="8885813" y="12700"/>
                  </a:moveTo>
                  <a:lnTo>
                    <a:pt x="8824422" y="12700"/>
                  </a:lnTo>
                  <a:lnTo>
                    <a:pt x="8823804" y="25400"/>
                  </a:lnTo>
                  <a:lnTo>
                    <a:pt x="8888211" y="25400"/>
                  </a:lnTo>
                  <a:lnTo>
                    <a:pt x="8885813" y="12700"/>
                  </a:lnTo>
                  <a:close/>
                </a:path>
                <a:path w="16372205" h="1841500">
                  <a:moveTo>
                    <a:pt x="8909634" y="0"/>
                  </a:moveTo>
                  <a:lnTo>
                    <a:pt x="8894702" y="0"/>
                  </a:lnTo>
                  <a:lnTo>
                    <a:pt x="8891771" y="12700"/>
                  </a:lnTo>
                  <a:lnTo>
                    <a:pt x="8898880" y="12700"/>
                  </a:lnTo>
                  <a:lnTo>
                    <a:pt x="8892933" y="25400"/>
                  </a:lnTo>
                  <a:lnTo>
                    <a:pt x="8918597" y="25400"/>
                  </a:lnTo>
                  <a:lnTo>
                    <a:pt x="8910252" y="12700"/>
                  </a:lnTo>
                  <a:lnTo>
                    <a:pt x="8909634" y="0"/>
                  </a:lnTo>
                  <a:close/>
                </a:path>
                <a:path w="16372205" h="1841500">
                  <a:moveTo>
                    <a:pt x="9112130" y="12700"/>
                  </a:moveTo>
                  <a:lnTo>
                    <a:pt x="9026332" y="12700"/>
                  </a:lnTo>
                  <a:lnTo>
                    <a:pt x="9020165" y="25400"/>
                  </a:lnTo>
                  <a:lnTo>
                    <a:pt x="9112832" y="25400"/>
                  </a:lnTo>
                  <a:lnTo>
                    <a:pt x="9112130" y="12700"/>
                  </a:lnTo>
                  <a:close/>
                </a:path>
                <a:path w="16372205" h="1841500">
                  <a:moveTo>
                    <a:pt x="9138203" y="12700"/>
                  </a:moveTo>
                  <a:lnTo>
                    <a:pt x="9112434" y="12700"/>
                  </a:lnTo>
                  <a:lnTo>
                    <a:pt x="9121418" y="25400"/>
                  </a:lnTo>
                  <a:lnTo>
                    <a:pt x="9139219" y="25400"/>
                  </a:lnTo>
                  <a:lnTo>
                    <a:pt x="9138203" y="12700"/>
                  </a:lnTo>
                  <a:close/>
                </a:path>
                <a:path w="16372205" h="1841500">
                  <a:moveTo>
                    <a:pt x="9166820" y="12700"/>
                  </a:moveTo>
                  <a:lnTo>
                    <a:pt x="9153040" y="12700"/>
                  </a:lnTo>
                  <a:lnTo>
                    <a:pt x="9154894" y="25400"/>
                  </a:lnTo>
                  <a:lnTo>
                    <a:pt x="9168600" y="25400"/>
                  </a:lnTo>
                  <a:lnTo>
                    <a:pt x="9166820" y="12700"/>
                  </a:lnTo>
                  <a:close/>
                </a:path>
                <a:path w="16372205" h="1841500">
                  <a:moveTo>
                    <a:pt x="9232368" y="12700"/>
                  </a:moveTo>
                  <a:lnTo>
                    <a:pt x="9176348" y="12700"/>
                  </a:lnTo>
                  <a:lnTo>
                    <a:pt x="9175720" y="25400"/>
                  </a:lnTo>
                  <a:lnTo>
                    <a:pt x="9237080" y="25400"/>
                  </a:lnTo>
                  <a:lnTo>
                    <a:pt x="9232368" y="12700"/>
                  </a:lnTo>
                  <a:close/>
                </a:path>
                <a:path w="16372205" h="1841500">
                  <a:moveTo>
                    <a:pt x="9310376" y="12700"/>
                  </a:moveTo>
                  <a:lnTo>
                    <a:pt x="9247865" y="12700"/>
                  </a:lnTo>
                  <a:lnTo>
                    <a:pt x="9247236" y="25400"/>
                  </a:lnTo>
                  <a:lnTo>
                    <a:pt x="9311632" y="25400"/>
                  </a:lnTo>
                  <a:lnTo>
                    <a:pt x="9310376" y="12700"/>
                  </a:lnTo>
                  <a:close/>
                </a:path>
                <a:path w="16372205" h="1841500">
                  <a:moveTo>
                    <a:pt x="9336448" y="12700"/>
                  </a:moveTo>
                  <a:lnTo>
                    <a:pt x="9320323" y="12700"/>
                  </a:lnTo>
                  <a:lnTo>
                    <a:pt x="9316344" y="25400"/>
                  </a:lnTo>
                  <a:lnTo>
                    <a:pt x="9341998" y="25400"/>
                  </a:lnTo>
                  <a:lnTo>
                    <a:pt x="9336448" y="12700"/>
                  </a:lnTo>
                  <a:close/>
                </a:path>
                <a:path w="16372205" h="1841500">
                  <a:moveTo>
                    <a:pt x="9445345" y="12700"/>
                  </a:moveTo>
                  <a:lnTo>
                    <a:pt x="9367501" y="12700"/>
                  </a:lnTo>
                  <a:lnTo>
                    <a:pt x="9366676" y="16968"/>
                  </a:lnTo>
                  <a:lnTo>
                    <a:pt x="9367023" y="25400"/>
                  </a:lnTo>
                  <a:lnTo>
                    <a:pt x="9435503" y="25400"/>
                  </a:lnTo>
                  <a:lnTo>
                    <a:pt x="9445345" y="12700"/>
                  </a:lnTo>
                  <a:close/>
                </a:path>
                <a:path w="16372205" h="1841500">
                  <a:moveTo>
                    <a:pt x="9576441" y="12700"/>
                  </a:moveTo>
                  <a:lnTo>
                    <a:pt x="9449455" y="12700"/>
                  </a:lnTo>
                  <a:lnTo>
                    <a:pt x="9449426" y="25400"/>
                  </a:lnTo>
                  <a:lnTo>
                    <a:pt x="9578326" y="25400"/>
                  </a:lnTo>
                  <a:lnTo>
                    <a:pt x="9576441" y="12700"/>
                  </a:lnTo>
                  <a:close/>
                </a:path>
                <a:path w="16372205" h="1841500">
                  <a:moveTo>
                    <a:pt x="9590262" y="12700"/>
                  </a:moveTo>
                  <a:lnTo>
                    <a:pt x="9580106" y="12700"/>
                  </a:lnTo>
                  <a:lnTo>
                    <a:pt x="9578954" y="25400"/>
                  </a:lnTo>
                  <a:lnTo>
                    <a:pt x="9592043" y="25400"/>
                  </a:lnTo>
                  <a:lnTo>
                    <a:pt x="9590262" y="12700"/>
                  </a:lnTo>
                  <a:close/>
                </a:path>
                <a:path w="16372205" h="1841500">
                  <a:moveTo>
                    <a:pt x="9655810" y="12700"/>
                  </a:moveTo>
                  <a:lnTo>
                    <a:pt x="9599686" y="12700"/>
                  </a:lnTo>
                  <a:lnTo>
                    <a:pt x="9599163" y="25400"/>
                  </a:lnTo>
                  <a:lnTo>
                    <a:pt x="9660522" y="25400"/>
                  </a:lnTo>
                  <a:lnTo>
                    <a:pt x="9655810" y="12700"/>
                  </a:lnTo>
                  <a:close/>
                </a:path>
                <a:path w="16372205" h="1841500">
                  <a:moveTo>
                    <a:pt x="9733818" y="12700"/>
                  </a:moveTo>
                  <a:lnTo>
                    <a:pt x="9671307" y="12700"/>
                  </a:lnTo>
                  <a:lnTo>
                    <a:pt x="9670679" y="25400"/>
                  </a:lnTo>
                  <a:lnTo>
                    <a:pt x="9735075" y="25400"/>
                  </a:lnTo>
                  <a:lnTo>
                    <a:pt x="9733818" y="12700"/>
                  </a:lnTo>
                  <a:close/>
                </a:path>
                <a:path w="16372205" h="1841500">
                  <a:moveTo>
                    <a:pt x="9759891" y="12700"/>
                  </a:moveTo>
                  <a:lnTo>
                    <a:pt x="9741776" y="12700"/>
                  </a:lnTo>
                  <a:lnTo>
                    <a:pt x="9739787" y="25400"/>
                  </a:lnTo>
                  <a:lnTo>
                    <a:pt x="9765440" y="25400"/>
                  </a:lnTo>
                  <a:lnTo>
                    <a:pt x="9759891" y="12700"/>
                  </a:lnTo>
                  <a:close/>
                </a:path>
                <a:path w="16372205" h="1841500">
                  <a:moveTo>
                    <a:pt x="9781461" y="0"/>
                  </a:moveTo>
                  <a:lnTo>
                    <a:pt x="9764184" y="0"/>
                  </a:lnTo>
                  <a:lnTo>
                    <a:pt x="9765440" y="25400"/>
                  </a:lnTo>
                  <a:lnTo>
                    <a:pt x="9787953" y="25400"/>
                  </a:lnTo>
                  <a:lnTo>
                    <a:pt x="9784602" y="12700"/>
                  </a:lnTo>
                  <a:lnTo>
                    <a:pt x="9787115" y="12700"/>
                  </a:lnTo>
                  <a:lnTo>
                    <a:pt x="9781461" y="0"/>
                  </a:lnTo>
                  <a:close/>
                </a:path>
                <a:path w="16372205" h="1841500">
                  <a:moveTo>
                    <a:pt x="9868683" y="12700"/>
                  </a:moveTo>
                  <a:lnTo>
                    <a:pt x="9789838" y="12700"/>
                  </a:lnTo>
                  <a:lnTo>
                    <a:pt x="9790466" y="25400"/>
                  </a:lnTo>
                  <a:lnTo>
                    <a:pt x="9862820" y="25400"/>
                  </a:lnTo>
                  <a:lnTo>
                    <a:pt x="9868683" y="12700"/>
                  </a:lnTo>
                  <a:close/>
                </a:path>
                <a:path w="16372205" h="1841500">
                  <a:moveTo>
                    <a:pt x="9958942" y="12700"/>
                  </a:moveTo>
                  <a:lnTo>
                    <a:pt x="9873186" y="12700"/>
                  </a:lnTo>
                  <a:lnTo>
                    <a:pt x="9867008" y="25400"/>
                  </a:lnTo>
                  <a:lnTo>
                    <a:pt x="9959675" y="25400"/>
                  </a:lnTo>
                  <a:lnTo>
                    <a:pt x="9958942" y="12700"/>
                  </a:lnTo>
                  <a:close/>
                </a:path>
                <a:path w="16372205" h="1841500">
                  <a:moveTo>
                    <a:pt x="9985015" y="12700"/>
                  </a:moveTo>
                  <a:lnTo>
                    <a:pt x="9959256" y="12700"/>
                  </a:lnTo>
                  <a:lnTo>
                    <a:pt x="9968261" y="25400"/>
                  </a:lnTo>
                  <a:lnTo>
                    <a:pt x="9986062" y="25400"/>
                  </a:lnTo>
                  <a:lnTo>
                    <a:pt x="9985015" y="12700"/>
                  </a:lnTo>
                  <a:close/>
                </a:path>
                <a:path w="16372205" h="1841500">
                  <a:moveTo>
                    <a:pt x="10013600" y="12700"/>
                  </a:moveTo>
                  <a:lnTo>
                    <a:pt x="9999884" y="12700"/>
                  </a:lnTo>
                  <a:lnTo>
                    <a:pt x="10001768" y="25400"/>
                  </a:lnTo>
                  <a:lnTo>
                    <a:pt x="10015380" y="25400"/>
                  </a:lnTo>
                  <a:lnTo>
                    <a:pt x="10013600" y="12700"/>
                  </a:lnTo>
                  <a:close/>
                </a:path>
                <a:path w="16372205" h="1841500">
                  <a:moveTo>
                    <a:pt x="10079253" y="12700"/>
                  </a:moveTo>
                  <a:lnTo>
                    <a:pt x="10023129" y="12700"/>
                  </a:lnTo>
                  <a:lnTo>
                    <a:pt x="10022501" y="25400"/>
                  </a:lnTo>
                  <a:lnTo>
                    <a:pt x="10083965" y="25400"/>
                  </a:lnTo>
                  <a:lnTo>
                    <a:pt x="10079253" y="12700"/>
                  </a:lnTo>
                  <a:close/>
                </a:path>
                <a:path w="16372205" h="1841500">
                  <a:moveTo>
                    <a:pt x="10157261" y="12700"/>
                  </a:moveTo>
                  <a:lnTo>
                    <a:pt x="10094645" y="12700"/>
                  </a:lnTo>
                  <a:lnTo>
                    <a:pt x="10094017" y="25400"/>
                  </a:lnTo>
                  <a:lnTo>
                    <a:pt x="10158413" y="25400"/>
                  </a:lnTo>
                  <a:lnTo>
                    <a:pt x="10157261" y="12700"/>
                  </a:lnTo>
                  <a:close/>
                </a:path>
                <a:path w="16372205" h="1841500">
                  <a:moveTo>
                    <a:pt x="10186056" y="12700"/>
                  </a:moveTo>
                  <a:lnTo>
                    <a:pt x="10165114" y="12700"/>
                  </a:lnTo>
                  <a:lnTo>
                    <a:pt x="10163229" y="25400"/>
                  </a:lnTo>
                  <a:lnTo>
                    <a:pt x="10188883" y="25400"/>
                  </a:lnTo>
                  <a:lnTo>
                    <a:pt x="10186056" y="12700"/>
                  </a:lnTo>
                  <a:close/>
                </a:path>
                <a:path w="16372205" h="1841500">
                  <a:moveTo>
                    <a:pt x="10204903" y="0"/>
                  </a:moveTo>
                  <a:lnTo>
                    <a:pt x="10187626" y="0"/>
                  </a:lnTo>
                  <a:lnTo>
                    <a:pt x="10188883" y="25400"/>
                  </a:lnTo>
                  <a:lnTo>
                    <a:pt x="10211395" y="25400"/>
                  </a:lnTo>
                  <a:lnTo>
                    <a:pt x="10207940" y="12700"/>
                  </a:lnTo>
                  <a:lnTo>
                    <a:pt x="10210558" y="12700"/>
                  </a:lnTo>
                  <a:lnTo>
                    <a:pt x="10204903" y="0"/>
                  </a:lnTo>
                  <a:close/>
                </a:path>
                <a:path w="16372205" h="1841500">
                  <a:moveTo>
                    <a:pt x="10292021" y="12700"/>
                  </a:moveTo>
                  <a:lnTo>
                    <a:pt x="10213280" y="12700"/>
                  </a:lnTo>
                  <a:lnTo>
                    <a:pt x="10213908" y="25400"/>
                  </a:lnTo>
                  <a:lnTo>
                    <a:pt x="10286262" y="25400"/>
                  </a:lnTo>
                  <a:lnTo>
                    <a:pt x="10292021" y="12700"/>
                  </a:lnTo>
                  <a:close/>
                </a:path>
                <a:path w="16372205" h="1841500">
                  <a:moveTo>
                    <a:pt x="10382385" y="12700"/>
                  </a:moveTo>
                  <a:lnTo>
                    <a:pt x="10296628" y="12700"/>
                  </a:lnTo>
                  <a:lnTo>
                    <a:pt x="10290451" y="25400"/>
                  </a:lnTo>
                  <a:lnTo>
                    <a:pt x="10383118" y="25400"/>
                  </a:lnTo>
                  <a:lnTo>
                    <a:pt x="10382385" y="12700"/>
                  </a:lnTo>
                  <a:close/>
                </a:path>
                <a:path w="16372205" h="1841500">
                  <a:moveTo>
                    <a:pt x="10408457" y="12700"/>
                  </a:moveTo>
                  <a:lnTo>
                    <a:pt x="10382699" y="12700"/>
                  </a:lnTo>
                  <a:lnTo>
                    <a:pt x="10391704" y="25400"/>
                  </a:lnTo>
                  <a:lnTo>
                    <a:pt x="10409505" y="25400"/>
                  </a:lnTo>
                  <a:lnTo>
                    <a:pt x="10408457" y="12700"/>
                  </a:lnTo>
                  <a:close/>
                </a:path>
                <a:path w="16372205" h="1841500">
                  <a:moveTo>
                    <a:pt x="10635047" y="12700"/>
                  </a:moveTo>
                  <a:lnTo>
                    <a:pt x="10507970" y="12700"/>
                  </a:lnTo>
                  <a:lnTo>
                    <a:pt x="10507972" y="25400"/>
                  </a:lnTo>
                  <a:lnTo>
                    <a:pt x="10636827" y="25400"/>
                  </a:lnTo>
                  <a:lnTo>
                    <a:pt x="10635047" y="12700"/>
                  </a:lnTo>
                  <a:close/>
                </a:path>
                <a:path w="16372205" h="1841500">
                  <a:moveTo>
                    <a:pt x="10648764" y="12700"/>
                  </a:moveTo>
                  <a:lnTo>
                    <a:pt x="10638712" y="12700"/>
                  </a:lnTo>
                  <a:lnTo>
                    <a:pt x="10637560" y="25400"/>
                  </a:lnTo>
                  <a:lnTo>
                    <a:pt x="10650544" y="25400"/>
                  </a:lnTo>
                  <a:lnTo>
                    <a:pt x="10648764" y="12700"/>
                  </a:lnTo>
                  <a:close/>
                </a:path>
                <a:path w="16372205" h="1841500">
                  <a:moveTo>
                    <a:pt x="10714312" y="12700"/>
                  </a:moveTo>
                  <a:lnTo>
                    <a:pt x="10658293" y="12700"/>
                  </a:lnTo>
                  <a:lnTo>
                    <a:pt x="10657665" y="25400"/>
                  </a:lnTo>
                  <a:lnTo>
                    <a:pt x="10719024" y="25400"/>
                  </a:lnTo>
                  <a:lnTo>
                    <a:pt x="10714312" y="12700"/>
                  </a:lnTo>
                  <a:close/>
                </a:path>
                <a:path w="16372205" h="1841500">
                  <a:moveTo>
                    <a:pt x="10792320" y="12700"/>
                  </a:moveTo>
                  <a:lnTo>
                    <a:pt x="10729809" y="12700"/>
                  </a:lnTo>
                  <a:lnTo>
                    <a:pt x="10729181" y="25400"/>
                  </a:lnTo>
                  <a:lnTo>
                    <a:pt x="10793577" y="25400"/>
                  </a:lnTo>
                  <a:lnTo>
                    <a:pt x="10792320" y="12700"/>
                  </a:lnTo>
                  <a:close/>
                </a:path>
                <a:path w="16372205" h="1841500">
                  <a:moveTo>
                    <a:pt x="10815042" y="0"/>
                  </a:moveTo>
                  <a:lnTo>
                    <a:pt x="10800069" y="0"/>
                  </a:lnTo>
                  <a:lnTo>
                    <a:pt x="10797137" y="12700"/>
                  </a:lnTo>
                  <a:lnTo>
                    <a:pt x="10802267" y="12700"/>
                  </a:lnTo>
                  <a:lnTo>
                    <a:pt x="10798289" y="25400"/>
                  </a:lnTo>
                  <a:lnTo>
                    <a:pt x="10823942" y="25400"/>
                  </a:lnTo>
                  <a:lnTo>
                    <a:pt x="10815670" y="12700"/>
                  </a:lnTo>
                  <a:lnTo>
                    <a:pt x="10815042" y="0"/>
                  </a:lnTo>
                  <a:close/>
                </a:path>
                <a:path w="16372205" h="1841500">
                  <a:moveTo>
                    <a:pt x="10840067" y="0"/>
                  </a:moveTo>
                  <a:lnTo>
                    <a:pt x="10822790" y="0"/>
                  </a:lnTo>
                  <a:lnTo>
                    <a:pt x="10823942" y="25400"/>
                  </a:lnTo>
                  <a:lnTo>
                    <a:pt x="10846559" y="25400"/>
                  </a:lnTo>
                  <a:lnTo>
                    <a:pt x="10843104" y="12700"/>
                  </a:lnTo>
                  <a:lnTo>
                    <a:pt x="10845617" y="12700"/>
                  </a:lnTo>
                  <a:lnTo>
                    <a:pt x="10840067" y="0"/>
                  </a:lnTo>
                  <a:close/>
                </a:path>
                <a:path w="16372205" h="1841500">
                  <a:moveTo>
                    <a:pt x="10927185" y="12700"/>
                  </a:moveTo>
                  <a:lnTo>
                    <a:pt x="10848444" y="12700"/>
                  </a:lnTo>
                  <a:lnTo>
                    <a:pt x="10849072" y="25400"/>
                  </a:lnTo>
                  <a:lnTo>
                    <a:pt x="10921426" y="25400"/>
                  </a:lnTo>
                  <a:lnTo>
                    <a:pt x="10927185" y="12700"/>
                  </a:lnTo>
                  <a:close/>
                </a:path>
                <a:path w="16372205" h="1841500">
                  <a:moveTo>
                    <a:pt x="11017549" y="12700"/>
                  </a:moveTo>
                  <a:lnTo>
                    <a:pt x="10931688" y="12700"/>
                  </a:lnTo>
                  <a:lnTo>
                    <a:pt x="10925510" y="25400"/>
                  </a:lnTo>
                  <a:lnTo>
                    <a:pt x="11018177" y="25400"/>
                  </a:lnTo>
                  <a:lnTo>
                    <a:pt x="11017549" y="12700"/>
                  </a:lnTo>
                  <a:close/>
                </a:path>
                <a:path w="16372205" h="1841500">
                  <a:moveTo>
                    <a:pt x="11043621" y="12700"/>
                  </a:moveTo>
                  <a:lnTo>
                    <a:pt x="11017863" y="12700"/>
                  </a:lnTo>
                  <a:lnTo>
                    <a:pt x="11026763" y="25400"/>
                  </a:lnTo>
                  <a:lnTo>
                    <a:pt x="11044564" y="25400"/>
                  </a:lnTo>
                  <a:lnTo>
                    <a:pt x="11043621" y="12700"/>
                  </a:lnTo>
                  <a:close/>
                </a:path>
                <a:path w="16372205" h="1841500">
                  <a:moveTo>
                    <a:pt x="11270107" y="12700"/>
                  </a:moveTo>
                  <a:lnTo>
                    <a:pt x="11143134" y="12700"/>
                  </a:lnTo>
                  <a:lnTo>
                    <a:pt x="11143136" y="25400"/>
                  </a:lnTo>
                  <a:lnTo>
                    <a:pt x="11271991" y="25400"/>
                  </a:lnTo>
                  <a:lnTo>
                    <a:pt x="11270107" y="12700"/>
                  </a:lnTo>
                  <a:close/>
                </a:path>
                <a:path w="16372205" h="1841500">
                  <a:moveTo>
                    <a:pt x="11283928" y="12700"/>
                  </a:moveTo>
                  <a:lnTo>
                    <a:pt x="11273771" y="12700"/>
                  </a:lnTo>
                  <a:lnTo>
                    <a:pt x="11272620" y="25400"/>
                  </a:lnTo>
                  <a:lnTo>
                    <a:pt x="11285708" y="25400"/>
                  </a:lnTo>
                  <a:lnTo>
                    <a:pt x="11283928" y="12700"/>
                  </a:lnTo>
                  <a:close/>
                </a:path>
                <a:path w="16372205" h="1841500">
                  <a:moveTo>
                    <a:pt x="11349476" y="12700"/>
                  </a:moveTo>
                  <a:lnTo>
                    <a:pt x="11293457" y="12700"/>
                  </a:lnTo>
                  <a:lnTo>
                    <a:pt x="11292828" y="25400"/>
                  </a:lnTo>
                  <a:lnTo>
                    <a:pt x="11354188" y="25400"/>
                  </a:lnTo>
                  <a:lnTo>
                    <a:pt x="11349476" y="12700"/>
                  </a:lnTo>
                  <a:close/>
                </a:path>
                <a:path w="16372205" h="1841500">
                  <a:moveTo>
                    <a:pt x="11427484" y="12700"/>
                  </a:moveTo>
                  <a:lnTo>
                    <a:pt x="11364973" y="12700"/>
                  </a:lnTo>
                  <a:lnTo>
                    <a:pt x="11364345" y="25400"/>
                  </a:lnTo>
                  <a:lnTo>
                    <a:pt x="11428741" y="25400"/>
                  </a:lnTo>
                  <a:lnTo>
                    <a:pt x="11427484" y="12700"/>
                  </a:lnTo>
                  <a:close/>
                </a:path>
                <a:path w="16372205" h="1841500">
                  <a:moveTo>
                    <a:pt x="11453557" y="12700"/>
                  </a:moveTo>
                  <a:lnTo>
                    <a:pt x="11435442" y="12700"/>
                  </a:lnTo>
                  <a:lnTo>
                    <a:pt x="11433452" y="25400"/>
                  </a:lnTo>
                  <a:lnTo>
                    <a:pt x="11459106" y="25400"/>
                  </a:lnTo>
                  <a:lnTo>
                    <a:pt x="11453557" y="12700"/>
                  </a:lnTo>
                  <a:close/>
                </a:path>
                <a:path w="16372205" h="1841500">
                  <a:moveTo>
                    <a:pt x="11689989" y="12700"/>
                  </a:moveTo>
                  <a:lnTo>
                    <a:pt x="11566524" y="12700"/>
                  </a:lnTo>
                  <a:lnTo>
                    <a:pt x="11566519" y="25400"/>
                  </a:lnTo>
                  <a:lnTo>
                    <a:pt x="11693340" y="25400"/>
                  </a:lnTo>
                  <a:lnTo>
                    <a:pt x="11689989" y="12700"/>
                  </a:lnTo>
                  <a:close/>
                </a:path>
                <a:path w="16372205" h="1841500">
                  <a:moveTo>
                    <a:pt x="11774070" y="12700"/>
                  </a:moveTo>
                  <a:lnTo>
                    <a:pt x="11697214" y="12700"/>
                  </a:lnTo>
                  <a:lnTo>
                    <a:pt x="11696062" y="25400"/>
                  </a:lnTo>
                  <a:lnTo>
                    <a:pt x="11768207" y="25400"/>
                  </a:lnTo>
                  <a:lnTo>
                    <a:pt x="11774070" y="12700"/>
                  </a:lnTo>
                  <a:close/>
                </a:path>
                <a:path w="16372205" h="1841500">
                  <a:moveTo>
                    <a:pt x="11864329" y="12700"/>
                  </a:moveTo>
                  <a:lnTo>
                    <a:pt x="11778573" y="12700"/>
                  </a:lnTo>
                  <a:lnTo>
                    <a:pt x="11772395" y="25400"/>
                  </a:lnTo>
                  <a:lnTo>
                    <a:pt x="11865062" y="25400"/>
                  </a:lnTo>
                  <a:lnTo>
                    <a:pt x="11864329" y="12700"/>
                  </a:lnTo>
                  <a:close/>
                </a:path>
                <a:path w="16372205" h="1841500">
                  <a:moveTo>
                    <a:pt x="11890402" y="12700"/>
                  </a:moveTo>
                  <a:lnTo>
                    <a:pt x="11864643" y="12700"/>
                  </a:lnTo>
                  <a:lnTo>
                    <a:pt x="11873648" y="25400"/>
                  </a:lnTo>
                  <a:lnTo>
                    <a:pt x="11891449" y="25400"/>
                  </a:lnTo>
                  <a:lnTo>
                    <a:pt x="11890402" y="12700"/>
                  </a:lnTo>
                  <a:close/>
                </a:path>
                <a:path w="16372205" h="1841500">
                  <a:moveTo>
                    <a:pt x="12116992" y="12700"/>
                  </a:moveTo>
                  <a:lnTo>
                    <a:pt x="11989915" y="12700"/>
                  </a:lnTo>
                  <a:lnTo>
                    <a:pt x="11989916" y="25400"/>
                  </a:lnTo>
                  <a:lnTo>
                    <a:pt x="12118772" y="25400"/>
                  </a:lnTo>
                  <a:lnTo>
                    <a:pt x="12116992" y="12700"/>
                  </a:lnTo>
                  <a:close/>
                </a:path>
                <a:path w="16372205" h="1841500">
                  <a:moveTo>
                    <a:pt x="12130709" y="12700"/>
                  </a:moveTo>
                  <a:lnTo>
                    <a:pt x="12120657" y="12700"/>
                  </a:lnTo>
                  <a:lnTo>
                    <a:pt x="12119505" y="25400"/>
                  </a:lnTo>
                  <a:lnTo>
                    <a:pt x="12132489" y="25400"/>
                  </a:lnTo>
                  <a:lnTo>
                    <a:pt x="12130709" y="12700"/>
                  </a:lnTo>
                  <a:close/>
                </a:path>
                <a:path w="16372205" h="1841500">
                  <a:moveTo>
                    <a:pt x="12196256" y="12700"/>
                  </a:moveTo>
                  <a:lnTo>
                    <a:pt x="12140237" y="12700"/>
                  </a:lnTo>
                  <a:lnTo>
                    <a:pt x="12139609" y="25400"/>
                  </a:lnTo>
                  <a:lnTo>
                    <a:pt x="12200968" y="25400"/>
                  </a:lnTo>
                  <a:lnTo>
                    <a:pt x="12196256" y="12700"/>
                  </a:lnTo>
                  <a:close/>
                </a:path>
                <a:path w="16372205" h="1841500">
                  <a:moveTo>
                    <a:pt x="12274369" y="12700"/>
                  </a:moveTo>
                  <a:lnTo>
                    <a:pt x="12211753" y="12700"/>
                  </a:lnTo>
                  <a:lnTo>
                    <a:pt x="12211125" y="25400"/>
                  </a:lnTo>
                  <a:lnTo>
                    <a:pt x="12275521" y="25400"/>
                  </a:lnTo>
                  <a:lnTo>
                    <a:pt x="12274369" y="12700"/>
                  </a:lnTo>
                  <a:close/>
                </a:path>
                <a:path w="16372205" h="1841500">
                  <a:moveTo>
                    <a:pt x="12303059" y="12700"/>
                  </a:moveTo>
                  <a:lnTo>
                    <a:pt x="12284212" y="12700"/>
                  </a:lnTo>
                  <a:lnTo>
                    <a:pt x="12280233" y="25400"/>
                  </a:lnTo>
                  <a:lnTo>
                    <a:pt x="12305991" y="25400"/>
                  </a:lnTo>
                  <a:lnTo>
                    <a:pt x="12303059" y="12700"/>
                  </a:lnTo>
                  <a:close/>
                </a:path>
                <a:path w="16372205" h="1841500">
                  <a:moveTo>
                    <a:pt x="12322012" y="0"/>
                  </a:moveTo>
                  <a:lnTo>
                    <a:pt x="12304735" y="0"/>
                  </a:lnTo>
                  <a:lnTo>
                    <a:pt x="12305991" y="25400"/>
                  </a:lnTo>
                  <a:lnTo>
                    <a:pt x="12328504" y="25400"/>
                  </a:lnTo>
                  <a:lnTo>
                    <a:pt x="12325048" y="12700"/>
                  </a:lnTo>
                  <a:lnTo>
                    <a:pt x="12327561" y="12700"/>
                  </a:lnTo>
                  <a:lnTo>
                    <a:pt x="12322012" y="0"/>
                  </a:lnTo>
                  <a:close/>
                </a:path>
                <a:path w="16372205" h="1841500">
                  <a:moveTo>
                    <a:pt x="12409130" y="12700"/>
                  </a:moveTo>
                  <a:lnTo>
                    <a:pt x="12330388" y="12700"/>
                  </a:lnTo>
                  <a:lnTo>
                    <a:pt x="12331017" y="25400"/>
                  </a:lnTo>
                  <a:lnTo>
                    <a:pt x="12403371" y="25400"/>
                  </a:lnTo>
                  <a:lnTo>
                    <a:pt x="12409130" y="12700"/>
                  </a:lnTo>
                  <a:close/>
                </a:path>
                <a:path w="16372205" h="1841500">
                  <a:moveTo>
                    <a:pt x="12499493" y="12700"/>
                  </a:moveTo>
                  <a:lnTo>
                    <a:pt x="12413632" y="12700"/>
                  </a:lnTo>
                  <a:lnTo>
                    <a:pt x="12407559" y="25400"/>
                  </a:lnTo>
                  <a:lnTo>
                    <a:pt x="12500122" y="25400"/>
                  </a:lnTo>
                  <a:lnTo>
                    <a:pt x="12499493" y="12700"/>
                  </a:lnTo>
                  <a:close/>
                </a:path>
                <a:path w="16372205" h="1841500">
                  <a:moveTo>
                    <a:pt x="12525566" y="12700"/>
                  </a:moveTo>
                  <a:lnTo>
                    <a:pt x="12499807" y="12700"/>
                  </a:lnTo>
                  <a:lnTo>
                    <a:pt x="12508708" y="25400"/>
                  </a:lnTo>
                  <a:lnTo>
                    <a:pt x="12526508" y="25400"/>
                  </a:lnTo>
                  <a:lnTo>
                    <a:pt x="12525566" y="12700"/>
                  </a:lnTo>
                  <a:close/>
                </a:path>
                <a:path w="16372205" h="1841500">
                  <a:moveTo>
                    <a:pt x="12554151" y="12700"/>
                  </a:moveTo>
                  <a:lnTo>
                    <a:pt x="12540434" y="12700"/>
                  </a:lnTo>
                  <a:lnTo>
                    <a:pt x="12542214" y="25400"/>
                  </a:lnTo>
                  <a:lnTo>
                    <a:pt x="12555931" y="25400"/>
                  </a:lnTo>
                  <a:lnTo>
                    <a:pt x="12554151" y="12700"/>
                  </a:lnTo>
                  <a:close/>
                </a:path>
                <a:path w="16372205" h="1841500">
                  <a:moveTo>
                    <a:pt x="12619699" y="12700"/>
                  </a:moveTo>
                  <a:lnTo>
                    <a:pt x="12563680" y="12700"/>
                  </a:lnTo>
                  <a:lnTo>
                    <a:pt x="12563052" y="25400"/>
                  </a:lnTo>
                  <a:lnTo>
                    <a:pt x="12624411" y="25400"/>
                  </a:lnTo>
                  <a:lnTo>
                    <a:pt x="12619699" y="12700"/>
                  </a:lnTo>
                  <a:close/>
                </a:path>
                <a:path w="16372205" h="1841500">
                  <a:moveTo>
                    <a:pt x="12697707" y="12700"/>
                  </a:moveTo>
                  <a:lnTo>
                    <a:pt x="12635196" y="12700"/>
                  </a:lnTo>
                  <a:lnTo>
                    <a:pt x="12634568" y="25400"/>
                  </a:lnTo>
                  <a:lnTo>
                    <a:pt x="12698964" y="25400"/>
                  </a:lnTo>
                  <a:lnTo>
                    <a:pt x="12697707" y="12700"/>
                  </a:lnTo>
                  <a:close/>
                </a:path>
                <a:path w="16372205" h="1841500">
                  <a:moveTo>
                    <a:pt x="12720429" y="0"/>
                  </a:moveTo>
                  <a:lnTo>
                    <a:pt x="12705456" y="0"/>
                  </a:lnTo>
                  <a:lnTo>
                    <a:pt x="12702524" y="12700"/>
                  </a:lnTo>
                  <a:lnTo>
                    <a:pt x="12707654" y="12700"/>
                  </a:lnTo>
                  <a:lnTo>
                    <a:pt x="12703676" y="25400"/>
                  </a:lnTo>
                  <a:lnTo>
                    <a:pt x="12729329" y="25400"/>
                  </a:lnTo>
                  <a:lnTo>
                    <a:pt x="12721057" y="12700"/>
                  </a:lnTo>
                  <a:lnTo>
                    <a:pt x="12720429" y="0"/>
                  </a:lnTo>
                  <a:close/>
                </a:path>
                <a:path w="16372205" h="1841500">
                  <a:moveTo>
                    <a:pt x="12745454" y="0"/>
                  </a:moveTo>
                  <a:lnTo>
                    <a:pt x="12728073" y="0"/>
                  </a:lnTo>
                  <a:lnTo>
                    <a:pt x="12729329" y="25400"/>
                  </a:lnTo>
                  <a:lnTo>
                    <a:pt x="12751946" y="25400"/>
                  </a:lnTo>
                  <a:lnTo>
                    <a:pt x="12748491" y="12700"/>
                  </a:lnTo>
                  <a:lnTo>
                    <a:pt x="12751004" y="12700"/>
                  </a:lnTo>
                  <a:lnTo>
                    <a:pt x="12745454" y="0"/>
                  </a:lnTo>
                  <a:close/>
                </a:path>
                <a:path w="16372205" h="1841500">
                  <a:moveTo>
                    <a:pt x="12832572" y="12700"/>
                  </a:moveTo>
                  <a:lnTo>
                    <a:pt x="12753831" y="12700"/>
                  </a:lnTo>
                  <a:lnTo>
                    <a:pt x="12754459" y="25400"/>
                  </a:lnTo>
                  <a:lnTo>
                    <a:pt x="12826813" y="25400"/>
                  </a:lnTo>
                  <a:lnTo>
                    <a:pt x="12832572" y="12700"/>
                  </a:lnTo>
                  <a:close/>
                </a:path>
                <a:path w="16372205" h="1841500">
                  <a:moveTo>
                    <a:pt x="12922936" y="12700"/>
                  </a:moveTo>
                  <a:lnTo>
                    <a:pt x="12837075" y="12700"/>
                  </a:lnTo>
                  <a:lnTo>
                    <a:pt x="12830897" y="25400"/>
                  </a:lnTo>
                  <a:lnTo>
                    <a:pt x="12923564" y="25400"/>
                  </a:lnTo>
                  <a:lnTo>
                    <a:pt x="12922936" y="12700"/>
                  </a:lnTo>
                  <a:close/>
                </a:path>
                <a:path w="16372205" h="1841500">
                  <a:moveTo>
                    <a:pt x="12949008" y="12700"/>
                  </a:moveTo>
                  <a:lnTo>
                    <a:pt x="12923250" y="12700"/>
                  </a:lnTo>
                  <a:lnTo>
                    <a:pt x="12932150" y="25400"/>
                  </a:lnTo>
                  <a:lnTo>
                    <a:pt x="12949951" y="25400"/>
                  </a:lnTo>
                  <a:lnTo>
                    <a:pt x="12949008" y="12700"/>
                  </a:lnTo>
                  <a:close/>
                </a:path>
                <a:path w="16372205" h="1841500">
                  <a:moveTo>
                    <a:pt x="13175494" y="12700"/>
                  </a:moveTo>
                  <a:lnTo>
                    <a:pt x="13048508" y="12700"/>
                  </a:lnTo>
                  <a:lnTo>
                    <a:pt x="13048479" y="25400"/>
                  </a:lnTo>
                  <a:lnTo>
                    <a:pt x="13177378" y="25400"/>
                  </a:lnTo>
                  <a:lnTo>
                    <a:pt x="13175494" y="12700"/>
                  </a:lnTo>
                  <a:close/>
                </a:path>
                <a:path w="16372205" h="1841500">
                  <a:moveTo>
                    <a:pt x="13189315" y="12700"/>
                  </a:moveTo>
                  <a:lnTo>
                    <a:pt x="13179158" y="12700"/>
                  </a:lnTo>
                  <a:lnTo>
                    <a:pt x="13178007" y="25400"/>
                  </a:lnTo>
                  <a:lnTo>
                    <a:pt x="13191095" y="25400"/>
                  </a:lnTo>
                  <a:lnTo>
                    <a:pt x="13189315" y="12700"/>
                  </a:lnTo>
                  <a:close/>
                </a:path>
                <a:path w="16372205" h="1841500">
                  <a:moveTo>
                    <a:pt x="13254863" y="12700"/>
                  </a:moveTo>
                  <a:lnTo>
                    <a:pt x="13198739" y="12700"/>
                  </a:lnTo>
                  <a:lnTo>
                    <a:pt x="13198215" y="25400"/>
                  </a:lnTo>
                  <a:lnTo>
                    <a:pt x="13259575" y="25400"/>
                  </a:lnTo>
                  <a:lnTo>
                    <a:pt x="13254863" y="12700"/>
                  </a:lnTo>
                  <a:close/>
                </a:path>
                <a:path w="16372205" h="1841500">
                  <a:moveTo>
                    <a:pt x="13332871" y="12700"/>
                  </a:moveTo>
                  <a:lnTo>
                    <a:pt x="13270255" y="12700"/>
                  </a:lnTo>
                  <a:lnTo>
                    <a:pt x="13269732" y="25400"/>
                  </a:lnTo>
                  <a:lnTo>
                    <a:pt x="13334128" y="25400"/>
                  </a:lnTo>
                  <a:lnTo>
                    <a:pt x="13332871" y="12700"/>
                  </a:lnTo>
                  <a:close/>
                </a:path>
                <a:path w="16372205" h="1841500">
                  <a:moveTo>
                    <a:pt x="13358839" y="12700"/>
                  </a:moveTo>
                  <a:lnTo>
                    <a:pt x="13340829" y="12700"/>
                  </a:lnTo>
                  <a:lnTo>
                    <a:pt x="13338839" y="25400"/>
                  </a:lnTo>
                  <a:lnTo>
                    <a:pt x="13364493" y="25400"/>
                  </a:lnTo>
                  <a:lnTo>
                    <a:pt x="13358839" y="12700"/>
                  </a:lnTo>
                  <a:close/>
                </a:path>
                <a:path w="16372205" h="1841500">
                  <a:moveTo>
                    <a:pt x="13595376" y="12700"/>
                  </a:moveTo>
                  <a:lnTo>
                    <a:pt x="13471911" y="12700"/>
                  </a:lnTo>
                  <a:lnTo>
                    <a:pt x="13471906" y="25400"/>
                  </a:lnTo>
                  <a:lnTo>
                    <a:pt x="13598727" y="25400"/>
                  </a:lnTo>
                  <a:lnTo>
                    <a:pt x="13595376" y="12700"/>
                  </a:lnTo>
                  <a:close/>
                </a:path>
                <a:path w="16372205" h="1841500">
                  <a:moveTo>
                    <a:pt x="13679353" y="12700"/>
                  </a:moveTo>
                  <a:lnTo>
                    <a:pt x="13602601" y="12700"/>
                  </a:lnTo>
                  <a:lnTo>
                    <a:pt x="13601449" y="25400"/>
                  </a:lnTo>
                  <a:lnTo>
                    <a:pt x="13673594" y="25400"/>
                  </a:lnTo>
                  <a:lnTo>
                    <a:pt x="13679353" y="12700"/>
                  </a:lnTo>
                  <a:close/>
                </a:path>
                <a:path w="16372205" h="1841500">
                  <a:moveTo>
                    <a:pt x="13769716" y="12700"/>
                  </a:moveTo>
                  <a:lnTo>
                    <a:pt x="13683960" y="12700"/>
                  </a:lnTo>
                  <a:lnTo>
                    <a:pt x="13677782" y="25400"/>
                  </a:lnTo>
                  <a:lnTo>
                    <a:pt x="13770449" y="25400"/>
                  </a:lnTo>
                  <a:lnTo>
                    <a:pt x="13769716" y="12700"/>
                  </a:lnTo>
                  <a:close/>
                </a:path>
                <a:path w="16372205" h="1841500">
                  <a:moveTo>
                    <a:pt x="13795789" y="12700"/>
                  </a:moveTo>
                  <a:lnTo>
                    <a:pt x="13770030" y="12700"/>
                  </a:lnTo>
                  <a:lnTo>
                    <a:pt x="13779035" y="25400"/>
                  </a:lnTo>
                  <a:lnTo>
                    <a:pt x="13796836" y="25400"/>
                  </a:lnTo>
                  <a:lnTo>
                    <a:pt x="13795789" y="12700"/>
                  </a:lnTo>
                  <a:close/>
                </a:path>
                <a:path w="16372205" h="1841500">
                  <a:moveTo>
                    <a:pt x="14018714" y="12700"/>
                  </a:moveTo>
                  <a:lnTo>
                    <a:pt x="13895302" y="12700"/>
                  </a:lnTo>
                  <a:lnTo>
                    <a:pt x="13895303" y="25400"/>
                  </a:lnTo>
                  <a:lnTo>
                    <a:pt x="14022169" y="25400"/>
                  </a:lnTo>
                  <a:lnTo>
                    <a:pt x="14018714" y="12700"/>
                  </a:lnTo>
                  <a:close/>
                </a:path>
                <a:path w="16372205" h="1841500">
                  <a:moveTo>
                    <a:pt x="14102795" y="12700"/>
                  </a:moveTo>
                  <a:lnTo>
                    <a:pt x="14026044" y="12700"/>
                  </a:lnTo>
                  <a:lnTo>
                    <a:pt x="14024892" y="25400"/>
                  </a:lnTo>
                  <a:lnTo>
                    <a:pt x="14097036" y="25400"/>
                  </a:lnTo>
                  <a:lnTo>
                    <a:pt x="14102795" y="12700"/>
                  </a:lnTo>
                  <a:close/>
                </a:path>
                <a:path w="16372205" h="1841500">
                  <a:moveTo>
                    <a:pt x="14193159" y="12700"/>
                  </a:moveTo>
                  <a:lnTo>
                    <a:pt x="14107298" y="12700"/>
                  </a:lnTo>
                  <a:lnTo>
                    <a:pt x="14101225" y="25400"/>
                  </a:lnTo>
                  <a:lnTo>
                    <a:pt x="14193892" y="25400"/>
                  </a:lnTo>
                  <a:lnTo>
                    <a:pt x="14193159" y="12700"/>
                  </a:lnTo>
                  <a:close/>
                </a:path>
                <a:path w="16372205" h="1841500">
                  <a:moveTo>
                    <a:pt x="14219231" y="12700"/>
                  </a:moveTo>
                  <a:lnTo>
                    <a:pt x="14193473" y="12700"/>
                  </a:lnTo>
                  <a:lnTo>
                    <a:pt x="14202478" y="25400"/>
                  </a:lnTo>
                  <a:lnTo>
                    <a:pt x="14220174" y="25400"/>
                  </a:lnTo>
                  <a:lnTo>
                    <a:pt x="14219231" y="12700"/>
                  </a:lnTo>
                  <a:close/>
                </a:path>
                <a:path w="16372205" h="1841500">
                  <a:moveTo>
                    <a:pt x="14442157" y="12700"/>
                  </a:moveTo>
                  <a:lnTo>
                    <a:pt x="14318744" y="12700"/>
                  </a:lnTo>
                  <a:lnTo>
                    <a:pt x="14318746" y="25400"/>
                  </a:lnTo>
                  <a:lnTo>
                    <a:pt x="14445612" y="25400"/>
                  </a:lnTo>
                  <a:lnTo>
                    <a:pt x="14442157" y="12700"/>
                  </a:lnTo>
                  <a:close/>
                </a:path>
                <a:path w="16372205" h="1841500">
                  <a:moveTo>
                    <a:pt x="14526238" y="12700"/>
                  </a:moveTo>
                  <a:lnTo>
                    <a:pt x="14449486" y="12700"/>
                  </a:lnTo>
                  <a:lnTo>
                    <a:pt x="14448334" y="25400"/>
                  </a:lnTo>
                  <a:lnTo>
                    <a:pt x="14520479" y="25400"/>
                  </a:lnTo>
                  <a:lnTo>
                    <a:pt x="14526238" y="12700"/>
                  </a:lnTo>
                  <a:close/>
                </a:path>
                <a:path w="16372205" h="1841500">
                  <a:moveTo>
                    <a:pt x="14616602" y="12700"/>
                  </a:moveTo>
                  <a:lnTo>
                    <a:pt x="14530740" y="12700"/>
                  </a:lnTo>
                  <a:lnTo>
                    <a:pt x="14524562" y="25400"/>
                  </a:lnTo>
                  <a:lnTo>
                    <a:pt x="14617230" y="25400"/>
                  </a:lnTo>
                  <a:lnTo>
                    <a:pt x="14616602" y="12700"/>
                  </a:lnTo>
                  <a:close/>
                </a:path>
                <a:path w="16372205" h="1841500">
                  <a:moveTo>
                    <a:pt x="14642674" y="12700"/>
                  </a:moveTo>
                  <a:lnTo>
                    <a:pt x="14616916" y="12700"/>
                  </a:lnTo>
                  <a:lnTo>
                    <a:pt x="14625816" y="25400"/>
                  </a:lnTo>
                  <a:lnTo>
                    <a:pt x="14643616" y="25400"/>
                  </a:lnTo>
                  <a:lnTo>
                    <a:pt x="14642674" y="12700"/>
                  </a:lnTo>
                  <a:close/>
                </a:path>
                <a:path w="16372205" h="1841500">
                  <a:moveTo>
                    <a:pt x="14865599" y="12700"/>
                  </a:moveTo>
                  <a:lnTo>
                    <a:pt x="14742174" y="12700"/>
                  </a:lnTo>
                  <a:lnTo>
                    <a:pt x="14742144" y="25400"/>
                  </a:lnTo>
                  <a:lnTo>
                    <a:pt x="14869055" y="25400"/>
                  </a:lnTo>
                  <a:lnTo>
                    <a:pt x="14865599" y="12700"/>
                  </a:lnTo>
                  <a:close/>
                </a:path>
                <a:path w="16372205" h="1841500">
                  <a:moveTo>
                    <a:pt x="14949680" y="12700"/>
                  </a:moveTo>
                  <a:lnTo>
                    <a:pt x="14872824" y="12700"/>
                  </a:lnTo>
                  <a:lnTo>
                    <a:pt x="14871672" y="25400"/>
                  </a:lnTo>
                  <a:lnTo>
                    <a:pt x="14943921" y="25400"/>
                  </a:lnTo>
                  <a:lnTo>
                    <a:pt x="14949680" y="12700"/>
                  </a:lnTo>
                  <a:close/>
                </a:path>
                <a:path w="16372205" h="1841500">
                  <a:moveTo>
                    <a:pt x="15039939" y="12700"/>
                  </a:moveTo>
                  <a:lnTo>
                    <a:pt x="14954183" y="12700"/>
                  </a:lnTo>
                  <a:lnTo>
                    <a:pt x="14948005" y="25400"/>
                  </a:lnTo>
                  <a:lnTo>
                    <a:pt x="15040672" y="25400"/>
                  </a:lnTo>
                  <a:lnTo>
                    <a:pt x="15039939" y="12700"/>
                  </a:lnTo>
                  <a:close/>
                </a:path>
                <a:path w="16372205" h="1841500">
                  <a:moveTo>
                    <a:pt x="15066012" y="12700"/>
                  </a:moveTo>
                  <a:lnTo>
                    <a:pt x="15040254" y="12700"/>
                  </a:lnTo>
                  <a:lnTo>
                    <a:pt x="15049259" y="25400"/>
                  </a:lnTo>
                  <a:lnTo>
                    <a:pt x="15067059" y="25400"/>
                  </a:lnTo>
                  <a:lnTo>
                    <a:pt x="15066012" y="12700"/>
                  </a:lnTo>
                  <a:close/>
                </a:path>
                <a:path w="16372205" h="1841500">
                  <a:moveTo>
                    <a:pt x="15289042" y="12700"/>
                  </a:moveTo>
                  <a:lnTo>
                    <a:pt x="15165577" y="12700"/>
                  </a:lnTo>
                  <a:lnTo>
                    <a:pt x="15165572" y="25400"/>
                  </a:lnTo>
                  <a:lnTo>
                    <a:pt x="15292393" y="25400"/>
                  </a:lnTo>
                  <a:lnTo>
                    <a:pt x="15289042" y="12700"/>
                  </a:lnTo>
                  <a:close/>
                </a:path>
                <a:path w="16372205" h="1841500">
                  <a:moveTo>
                    <a:pt x="15373018" y="12700"/>
                  </a:moveTo>
                  <a:lnTo>
                    <a:pt x="15296267" y="12700"/>
                  </a:lnTo>
                  <a:lnTo>
                    <a:pt x="15295115" y="25400"/>
                  </a:lnTo>
                  <a:lnTo>
                    <a:pt x="15367259" y="25400"/>
                  </a:lnTo>
                  <a:lnTo>
                    <a:pt x="15373018" y="12700"/>
                  </a:lnTo>
                  <a:close/>
                </a:path>
                <a:path w="16372205" h="1841500">
                  <a:moveTo>
                    <a:pt x="15463382" y="12700"/>
                  </a:moveTo>
                  <a:lnTo>
                    <a:pt x="15377626" y="12700"/>
                  </a:lnTo>
                  <a:lnTo>
                    <a:pt x="15371448" y="25400"/>
                  </a:lnTo>
                  <a:lnTo>
                    <a:pt x="15464115" y="25400"/>
                  </a:lnTo>
                  <a:lnTo>
                    <a:pt x="15463382" y="12700"/>
                  </a:lnTo>
                  <a:close/>
                </a:path>
                <a:path w="16372205" h="1841500">
                  <a:moveTo>
                    <a:pt x="15489455" y="12700"/>
                  </a:moveTo>
                  <a:lnTo>
                    <a:pt x="15463696" y="12700"/>
                  </a:lnTo>
                  <a:lnTo>
                    <a:pt x="15472701" y="25400"/>
                  </a:lnTo>
                  <a:lnTo>
                    <a:pt x="15490502" y="25400"/>
                  </a:lnTo>
                  <a:lnTo>
                    <a:pt x="15489455" y="12700"/>
                  </a:lnTo>
                  <a:close/>
                </a:path>
                <a:path w="16372205" h="1841500">
                  <a:moveTo>
                    <a:pt x="15716045" y="12700"/>
                  </a:moveTo>
                  <a:lnTo>
                    <a:pt x="15588967" y="12700"/>
                  </a:lnTo>
                  <a:lnTo>
                    <a:pt x="15588969" y="25400"/>
                  </a:lnTo>
                  <a:lnTo>
                    <a:pt x="15717825" y="25400"/>
                  </a:lnTo>
                  <a:lnTo>
                    <a:pt x="15716045" y="12700"/>
                  </a:lnTo>
                  <a:close/>
                </a:path>
                <a:path w="16372205" h="1841500">
                  <a:moveTo>
                    <a:pt x="15729761" y="12700"/>
                  </a:moveTo>
                  <a:lnTo>
                    <a:pt x="15719709" y="12700"/>
                  </a:lnTo>
                  <a:lnTo>
                    <a:pt x="15718558" y="25400"/>
                  </a:lnTo>
                  <a:lnTo>
                    <a:pt x="15731541" y="25400"/>
                  </a:lnTo>
                  <a:lnTo>
                    <a:pt x="15729761" y="12700"/>
                  </a:lnTo>
                  <a:close/>
                </a:path>
                <a:path w="16372205" h="1841500">
                  <a:moveTo>
                    <a:pt x="15795309" y="12700"/>
                  </a:moveTo>
                  <a:lnTo>
                    <a:pt x="15739290" y="12700"/>
                  </a:lnTo>
                  <a:lnTo>
                    <a:pt x="15738662" y="25400"/>
                  </a:lnTo>
                  <a:lnTo>
                    <a:pt x="15800021" y="25400"/>
                  </a:lnTo>
                  <a:lnTo>
                    <a:pt x="15795309" y="12700"/>
                  </a:lnTo>
                  <a:close/>
                </a:path>
                <a:path w="16372205" h="1841500">
                  <a:moveTo>
                    <a:pt x="15873317" y="12700"/>
                  </a:moveTo>
                  <a:lnTo>
                    <a:pt x="15810806" y="12700"/>
                  </a:lnTo>
                  <a:lnTo>
                    <a:pt x="15810178" y="25400"/>
                  </a:lnTo>
                  <a:lnTo>
                    <a:pt x="15874574" y="25400"/>
                  </a:lnTo>
                  <a:lnTo>
                    <a:pt x="15873317" y="12700"/>
                  </a:lnTo>
                  <a:close/>
                </a:path>
                <a:path w="16372205" h="1841500">
                  <a:moveTo>
                    <a:pt x="15896039" y="0"/>
                  </a:moveTo>
                  <a:lnTo>
                    <a:pt x="15881066" y="0"/>
                  </a:lnTo>
                  <a:lnTo>
                    <a:pt x="15878134" y="12700"/>
                  </a:lnTo>
                  <a:lnTo>
                    <a:pt x="15883265" y="12700"/>
                  </a:lnTo>
                  <a:lnTo>
                    <a:pt x="15879286" y="25400"/>
                  </a:lnTo>
                  <a:lnTo>
                    <a:pt x="15904939" y="25400"/>
                  </a:lnTo>
                  <a:lnTo>
                    <a:pt x="15896667" y="12700"/>
                  </a:lnTo>
                  <a:lnTo>
                    <a:pt x="15896039" y="0"/>
                  </a:lnTo>
                  <a:close/>
                </a:path>
                <a:path w="16372205" h="1841500">
                  <a:moveTo>
                    <a:pt x="15921064" y="0"/>
                  </a:moveTo>
                  <a:lnTo>
                    <a:pt x="15903788" y="0"/>
                  </a:lnTo>
                  <a:lnTo>
                    <a:pt x="15904939" y="25400"/>
                  </a:lnTo>
                  <a:lnTo>
                    <a:pt x="15927556" y="25400"/>
                  </a:lnTo>
                  <a:lnTo>
                    <a:pt x="15924101" y="12700"/>
                  </a:lnTo>
                  <a:lnTo>
                    <a:pt x="15926614" y="12700"/>
                  </a:lnTo>
                  <a:lnTo>
                    <a:pt x="15921064" y="0"/>
                  </a:lnTo>
                  <a:close/>
                </a:path>
                <a:path w="16372205" h="1841500">
                  <a:moveTo>
                    <a:pt x="16008182" y="12700"/>
                  </a:moveTo>
                  <a:lnTo>
                    <a:pt x="15929441" y="12700"/>
                  </a:lnTo>
                  <a:lnTo>
                    <a:pt x="15930069" y="25400"/>
                  </a:lnTo>
                  <a:lnTo>
                    <a:pt x="16002423" y="25400"/>
                  </a:lnTo>
                  <a:lnTo>
                    <a:pt x="16008182" y="12700"/>
                  </a:lnTo>
                  <a:close/>
                </a:path>
                <a:path w="16372205" h="1841500">
                  <a:moveTo>
                    <a:pt x="16098546" y="12700"/>
                  </a:moveTo>
                  <a:lnTo>
                    <a:pt x="16012685" y="12700"/>
                  </a:lnTo>
                  <a:lnTo>
                    <a:pt x="16006507" y="25400"/>
                  </a:lnTo>
                  <a:lnTo>
                    <a:pt x="16099174" y="25400"/>
                  </a:lnTo>
                  <a:lnTo>
                    <a:pt x="16098546" y="12700"/>
                  </a:lnTo>
                  <a:close/>
                </a:path>
                <a:path w="16372205" h="1841500">
                  <a:moveTo>
                    <a:pt x="16131006" y="12700"/>
                  </a:moveTo>
                  <a:lnTo>
                    <a:pt x="16098860" y="12700"/>
                  </a:lnTo>
                  <a:lnTo>
                    <a:pt x="16107760" y="25400"/>
                  </a:lnTo>
                  <a:lnTo>
                    <a:pt x="16132367" y="25400"/>
                  </a:lnTo>
                  <a:lnTo>
                    <a:pt x="16131006" y="12700"/>
                  </a:lnTo>
                  <a:close/>
                </a:path>
                <a:path w="16372205" h="1841500">
                  <a:moveTo>
                    <a:pt x="16188177" y="12700"/>
                  </a:moveTo>
                  <a:lnTo>
                    <a:pt x="16153806" y="12700"/>
                  </a:lnTo>
                  <a:lnTo>
                    <a:pt x="16151269" y="23129"/>
                  </a:lnTo>
                  <a:lnTo>
                    <a:pt x="16151231" y="23449"/>
                  </a:lnTo>
                  <a:lnTo>
                    <a:pt x="16151424" y="25400"/>
                  </a:lnTo>
                  <a:lnTo>
                    <a:pt x="16192260" y="25400"/>
                  </a:lnTo>
                  <a:lnTo>
                    <a:pt x="16188177" y="12700"/>
                  </a:lnTo>
                  <a:close/>
                </a:path>
                <a:path w="16372205" h="1841500">
                  <a:moveTo>
                    <a:pt x="16217705" y="12700"/>
                  </a:moveTo>
                  <a:lnTo>
                    <a:pt x="16191004" y="12700"/>
                  </a:lnTo>
                  <a:lnTo>
                    <a:pt x="16192260" y="25400"/>
                  </a:lnTo>
                  <a:lnTo>
                    <a:pt x="16222312" y="25400"/>
                  </a:lnTo>
                  <a:lnTo>
                    <a:pt x="16217705" y="12700"/>
                  </a:lnTo>
                  <a:close/>
                </a:path>
                <a:path w="16372205" h="1841500">
                  <a:moveTo>
                    <a:pt x="16240741" y="12700"/>
                  </a:moveTo>
                  <a:lnTo>
                    <a:pt x="16226186" y="12700"/>
                  </a:lnTo>
                  <a:lnTo>
                    <a:pt x="16234563" y="25400"/>
                  </a:lnTo>
                  <a:lnTo>
                    <a:pt x="16247233" y="25400"/>
                  </a:lnTo>
                  <a:lnTo>
                    <a:pt x="16240741" y="12700"/>
                  </a:lnTo>
                  <a:close/>
                </a:path>
                <a:path w="16372205" h="1841500">
                  <a:moveTo>
                    <a:pt x="258526" y="12700"/>
                  </a:moveTo>
                  <a:lnTo>
                    <a:pt x="257678" y="12700"/>
                  </a:lnTo>
                  <a:lnTo>
                    <a:pt x="257870" y="13409"/>
                  </a:lnTo>
                  <a:lnTo>
                    <a:pt x="258526" y="12700"/>
                  </a:lnTo>
                  <a:close/>
                </a:path>
                <a:path w="16372205" h="1841500">
                  <a:moveTo>
                    <a:pt x="483147" y="0"/>
                  </a:moveTo>
                  <a:lnTo>
                    <a:pt x="479032" y="12700"/>
                  </a:lnTo>
                  <a:lnTo>
                    <a:pt x="490246" y="12700"/>
                  </a:lnTo>
                  <a:lnTo>
                    <a:pt x="483147" y="0"/>
                  </a:lnTo>
                  <a:close/>
                </a:path>
                <a:path w="16372205" h="1841500">
                  <a:moveTo>
                    <a:pt x="504361" y="0"/>
                  </a:moveTo>
                  <a:lnTo>
                    <a:pt x="497262" y="0"/>
                  </a:lnTo>
                  <a:lnTo>
                    <a:pt x="490246" y="12700"/>
                  </a:lnTo>
                  <a:lnTo>
                    <a:pt x="501995" y="12700"/>
                  </a:lnTo>
                  <a:lnTo>
                    <a:pt x="504361" y="0"/>
                  </a:lnTo>
                  <a:close/>
                </a:path>
                <a:path w="16372205" h="1841500">
                  <a:moveTo>
                    <a:pt x="512288" y="0"/>
                  </a:moveTo>
                  <a:lnTo>
                    <a:pt x="508780" y="12700"/>
                  </a:lnTo>
                  <a:lnTo>
                    <a:pt x="523125" y="12700"/>
                  </a:lnTo>
                  <a:lnTo>
                    <a:pt x="512288" y="0"/>
                  </a:lnTo>
                  <a:close/>
                </a:path>
                <a:path w="16372205" h="1841500">
                  <a:moveTo>
                    <a:pt x="563176" y="0"/>
                  </a:moveTo>
                  <a:lnTo>
                    <a:pt x="557229" y="12700"/>
                  </a:lnTo>
                  <a:lnTo>
                    <a:pt x="573176" y="12700"/>
                  </a:lnTo>
                  <a:lnTo>
                    <a:pt x="563176" y="0"/>
                  </a:lnTo>
                  <a:close/>
                </a:path>
                <a:path w="16372205" h="1841500">
                  <a:moveTo>
                    <a:pt x="600641" y="0"/>
                  </a:moveTo>
                  <a:lnTo>
                    <a:pt x="593699" y="12700"/>
                  </a:lnTo>
                  <a:lnTo>
                    <a:pt x="599793" y="12700"/>
                  </a:lnTo>
                  <a:lnTo>
                    <a:pt x="600641" y="0"/>
                  </a:lnTo>
                  <a:close/>
                </a:path>
                <a:path w="16372205" h="1841500">
                  <a:moveTo>
                    <a:pt x="803933" y="0"/>
                  </a:moveTo>
                  <a:lnTo>
                    <a:pt x="801535" y="0"/>
                  </a:lnTo>
                  <a:lnTo>
                    <a:pt x="786070" y="12700"/>
                  </a:lnTo>
                  <a:lnTo>
                    <a:pt x="806320" y="12700"/>
                  </a:lnTo>
                  <a:lnTo>
                    <a:pt x="803933" y="0"/>
                  </a:lnTo>
                  <a:close/>
                </a:path>
                <a:path w="16372205" h="1841500">
                  <a:moveTo>
                    <a:pt x="832540" y="0"/>
                  </a:moveTo>
                  <a:lnTo>
                    <a:pt x="820634" y="0"/>
                  </a:lnTo>
                  <a:lnTo>
                    <a:pt x="821252" y="12700"/>
                  </a:lnTo>
                  <a:lnTo>
                    <a:pt x="832540" y="12700"/>
                  </a:lnTo>
                  <a:lnTo>
                    <a:pt x="832540" y="0"/>
                  </a:lnTo>
                  <a:close/>
                </a:path>
                <a:path w="16372205" h="1841500">
                  <a:moveTo>
                    <a:pt x="864706" y="0"/>
                  </a:moveTo>
                  <a:lnTo>
                    <a:pt x="849785" y="0"/>
                  </a:lnTo>
                  <a:lnTo>
                    <a:pt x="846843" y="12700"/>
                  </a:lnTo>
                  <a:lnTo>
                    <a:pt x="865324" y="12700"/>
                  </a:lnTo>
                  <a:lnTo>
                    <a:pt x="864706" y="0"/>
                  </a:lnTo>
                  <a:close/>
                </a:path>
                <a:path w="16372205" h="1841500">
                  <a:moveTo>
                    <a:pt x="889753" y="0"/>
                  </a:moveTo>
                  <a:lnTo>
                    <a:pt x="872434" y="0"/>
                  </a:lnTo>
                  <a:lnTo>
                    <a:pt x="873669" y="12700"/>
                  </a:lnTo>
                  <a:lnTo>
                    <a:pt x="895323" y="12700"/>
                  </a:lnTo>
                  <a:lnTo>
                    <a:pt x="889753" y="0"/>
                  </a:lnTo>
                  <a:close/>
                </a:path>
                <a:path w="16372205" h="1841500">
                  <a:moveTo>
                    <a:pt x="906569" y="0"/>
                  </a:moveTo>
                  <a:lnTo>
                    <a:pt x="902443" y="12700"/>
                  </a:lnTo>
                  <a:lnTo>
                    <a:pt x="913658" y="12700"/>
                  </a:lnTo>
                  <a:lnTo>
                    <a:pt x="906569" y="0"/>
                  </a:lnTo>
                  <a:close/>
                </a:path>
                <a:path w="16372205" h="1841500">
                  <a:moveTo>
                    <a:pt x="927772" y="0"/>
                  </a:moveTo>
                  <a:lnTo>
                    <a:pt x="920684" y="0"/>
                  </a:lnTo>
                  <a:lnTo>
                    <a:pt x="913658" y="12700"/>
                  </a:lnTo>
                  <a:lnTo>
                    <a:pt x="925406" y="12700"/>
                  </a:lnTo>
                  <a:lnTo>
                    <a:pt x="927772" y="0"/>
                  </a:lnTo>
                  <a:close/>
                </a:path>
                <a:path w="16372205" h="1841500">
                  <a:moveTo>
                    <a:pt x="935709" y="0"/>
                  </a:moveTo>
                  <a:lnTo>
                    <a:pt x="932201" y="12700"/>
                  </a:lnTo>
                  <a:lnTo>
                    <a:pt x="946547" y="12700"/>
                  </a:lnTo>
                  <a:lnTo>
                    <a:pt x="935709" y="0"/>
                  </a:lnTo>
                  <a:close/>
                </a:path>
                <a:path w="16372205" h="1841500">
                  <a:moveTo>
                    <a:pt x="986598" y="0"/>
                  </a:moveTo>
                  <a:lnTo>
                    <a:pt x="980640" y="12700"/>
                  </a:lnTo>
                  <a:lnTo>
                    <a:pt x="996587" y="12700"/>
                  </a:lnTo>
                  <a:lnTo>
                    <a:pt x="986598" y="0"/>
                  </a:lnTo>
                  <a:close/>
                </a:path>
                <a:path w="16372205" h="1841500">
                  <a:moveTo>
                    <a:pt x="1024052" y="0"/>
                  </a:moveTo>
                  <a:lnTo>
                    <a:pt x="1017110" y="12700"/>
                  </a:lnTo>
                  <a:lnTo>
                    <a:pt x="1023214" y="12700"/>
                  </a:lnTo>
                  <a:lnTo>
                    <a:pt x="1024052" y="0"/>
                  </a:lnTo>
                  <a:close/>
                </a:path>
                <a:path w="16372205" h="1841500">
                  <a:moveTo>
                    <a:pt x="1227344" y="0"/>
                  </a:moveTo>
                  <a:lnTo>
                    <a:pt x="1224946" y="0"/>
                  </a:lnTo>
                  <a:lnTo>
                    <a:pt x="1209481" y="12700"/>
                  </a:lnTo>
                  <a:lnTo>
                    <a:pt x="1229742" y="12700"/>
                  </a:lnTo>
                  <a:lnTo>
                    <a:pt x="1227344" y="0"/>
                  </a:lnTo>
                  <a:close/>
                </a:path>
                <a:path w="16372205" h="1841500">
                  <a:moveTo>
                    <a:pt x="1255951" y="0"/>
                  </a:moveTo>
                  <a:lnTo>
                    <a:pt x="1244045" y="0"/>
                  </a:lnTo>
                  <a:lnTo>
                    <a:pt x="1244663" y="12700"/>
                  </a:lnTo>
                  <a:lnTo>
                    <a:pt x="1255951" y="12700"/>
                  </a:lnTo>
                  <a:lnTo>
                    <a:pt x="1255951" y="0"/>
                  </a:lnTo>
                  <a:close/>
                </a:path>
                <a:path w="16372205" h="1841500">
                  <a:moveTo>
                    <a:pt x="1288117" y="0"/>
                  </a:moveTo>
                  <a:lnTo>
                    <a:pt x="1273196" y="0"/>
                  </a:lnTo>
                  <a:lnTo>
                    <a:pt x="1270264" y="12700"/>
                  </a:lnTo>
                  <a:lnTo>
                    <a:pt x="1288735" y="12700"/>
                  </a:lnTo>
                  <a:lnTo>
                    <a:pt x="1288117" y="0"/>
                  </a:lnTo>
                  <a:close/>
                </a:path>
                <a:path w="16372205" h="1841500">
                  <a:moveTo>
                    <a:pt x="1313174" y="0"/>
                  </a:moveTo>
                  <a:lnTo>
                    <a:pt x="1295855" y="0"/>
                  </a:lnTo>
                  <a:lnTo>
                    <a:pt x="1297091" y="12700"/>
                  </a:lnTo>
                  <a:lnTo>
                    <a:pt x="1318745" y="12700"/>
                  </a:lnTo>
                  <a:lnTo>
                    <a:pt x="1313174" y="0"/>
                  </a:lnTo>
                  <a:close/>
                </a:path>
                <a:path w="16372205" h="1841500">
                  <a:moveTo>
                    <a:pt x="1329980" y="0"/>
                  </a:moveTo>
                  <a:lnTo>
                    <a:pt x="1325865" y="12700"/>
                  </a:lnTo>
                  <a:lnTo>
                    <a:pt x="1337079" y="12700"/>
                  </a:lnTo>
                  <a:lnTo>
                    <a:pt x="1329980" y="0"/>
                  </a:lnTo>
                  <a:close/>
                </a:path>
                <a:path w="16372205" h="1841500">
                  <a:moveTo>
                    <a:pt x="1351194" y="0"/>
                  </a:moveTo>
                  <a:lnTo>
                    <a:pt x="1344095" y="0"/>
                  </a:lnTo>
                  <a:lnTo>
                    <a:pt x="1337079" y="12700"/>
                  </a:lnTo>
                  <a:lnTo>
                    <a:pt x="1348828" y="12700"/>
                  </a:lnTo>
                  <a:lnTo>
                    <a:pt x="1351194" y="0"/>
                  </a:lnTo>
                  <a:close/>
                </a:path>
                <a:path w="16372205" h="1841500">
                  <a:moveTo>
                    <a:pt x="1359120" y="0"/>
                  </a:moveTo>
                  <a:lnTo>
                    <a:pt x="1355613" y="12700"/>
                  </a:lnTo>
                  <a:lnTo>
                    <a:pt x="1369958" y="12700"/>
                  </a:lnTo>
                  <a:lnTo>
                    <a:pt x="1359120" y="0"/>
                  </a:lnTo>
                  <a:close/>
                </a:path>
                <a:path w="16372205" h="1841500">
                  <a:moveTo>
                    <a:pt x="1410009" y="0"/>
                  </a:moveTo>
                  <a:lnTo>
                    <a:pt x="1404061" y="12700"/>
                  </a:lnTo>
                  <a:lnTo>
                    <a:pt x="1420009" y="12700"/>
                  </a:lnTo>
                  <a:lnTo>
                    <a:pt x="1410009" y="0"/>
                  </a:lnTo>
                  <a:close/>
                </a:path>
                <a:path w="16372205" h="1841500">
                  <a:moveTo>
                    <a:pt x="1447474" y="0"/>
                  </a:moveTo>
                  <a:lnTo>
                    <a:pt x="1440532" y="12700"/>
                  </a:lnTo>
                  <a:lnTo>
                    <a:pt x="1446636" y="12700"/>
                  </a:lnTo>
                  <a:lnTo>
                    <a:pt x="1447474" y="0"/>
                  </a:lnTo>
                  <a:close/>
                </a:path>
                <a:path w="16372205" h="1841500">
                  <a:moveTo>
                    <a:pt x="1862466" y="0"/>
                  </a:moveTo>
                  <a:lnTo>
                    <a:pt x="1860079" y="0"/>
                  </a:lnTo>
                  <a:lnTo>
                    <a:pt x="1844613" y="12700"/>
                  </a:lnTo>
                  <a:lnTo>
                    <a:pt x="1864864" y="12700"/>
                  </a:lnTo>
                  <a:lnTo>
                    <a:pt x="1862466" y="0"/>
                  </a:lnTo>
                  <a:close/>
                </a:path>
                <a:path w="16372205" h="1841500">
                  <a:moveTo>
                    <a:pt x="1891083" y="0"/>
                  </a:moveTo>
                  <a:lnTo>
                    <a:pt x="1879178" y="0"/>
                  </a:lnTo>
                  <a:lnTo>
                    <a:pt x="1879796" y="12700"/>
                  </a:lnTo>
                  <a:lnTo>
                    <a:pt x="1891083" y="12700"/>
                  </a:lnTo>
                  <a:lnTo>
                    <a:pt x="1891083" y="0"/>
                  </a:lnTo>
                  <a:close/>
                </a:path>
                <a:path w="16372205" h="1841500">
                  <a:moveTo>
                    <a:pt x="1923250" y="0"/>
                  </a:moveTo>
                  <a:lnTo>
                    <a:pt x="1908318" y="0"/>
                  </a:lnTo>
                  <a:lnTo>
                    <a:pt x="1905387" y="12700"/>
                  </a:lnTo>
                  <a:lnTo>
                    <a:pt x="1923868" y="12700"/>
                  </a:lnTo>
                  <a:lnTo>
                    <a:pt x="1923250" y="0"/>
                  </a:lnTo>
                  <a:close/>
                </a:path>
                <a:path w="16372205" h="1841500">
                  <a:moveTo>
                    <a:pt x="1948296" y="0"/>
                  </a:moveTo>
                  <a:lnTo>
                    <a:pt x="1930977" y="0"/>
                  </a:lnTo>
                  <a:lnTo>
                    <a:pt x="1932213" y="12700"/>
                  </a:lnTo>
                  <a:lnTo>
                    <a:pt x="1953867" y="12700"/>
                  </a:lnTo>
                  <a:lnTo>
                    <a:pt x="1948296" y="0"/>
                  </a:lnTo>
                  <a:close/>
                </a:path>
                <a:path w="16372205" h="1841500">
                  <a:moveTo>
                    <a:pt x="1965112" y="0"/>
                  </a:moveTo>
                  <a:lnTo>
                    <a:pt x="1960987" y="12700"/>
                  </a:lnTo>
                  <a:lnTo>
                    <a:pt x="1972201" y="12700"/>
                  </a:lnTo>
                  <a:lnTo>
                    <a:pt x="1965112" y="0"/>
                  </a:lnTo>
                  <a:close/>
                </a:path>
                <a:path w="16372205" h="1841500">
                  <a:moveTo>
                    <a:pt x="1986316" y="0"/>
                  </a:moveTo>
                  <a:lnTo>
                    <a:pt x="1979227" y="0"/>
                  </a:lnTo>
                  <a:lnTo>
                    <a:pt x="1972201" y="12700"/>
                  </a:lnTo>
                  <a:lnTo>
                    <a:pt x="1983950" y="12700"/>
                  </a:lnTo>
                  <a:lnTo>
                    <a:pt x="1986316" y="0"/>
                  </a:lnTo>
                  <a:close/>
                </a:path>
                <a:path w="16372205" h="1841500">
                  <a:moveTo>
                    <a:pt x="1994253" y="0"/>
                  </a:moveTo>
                  <a:lnTo>
                    <a:pt x="1990745" y="12700"/>
                  </a:lnTo>
                  <a:lnTo>
                    <a:pt x="2005080" y="12700"/>
                  </a:lnTo>
                  <a:lnTo>
                    <a:pt x="1994253" y="0"/>
                  </a:lnTo>
                  <a:close/>
                </a:path>
                <a:path w="16372205" h="1841500">
                  <a:moveTo>
                    <a:pt x="2045141" y="0"/>
                  </a:moveTo>
                  <a:lnTo>
                    <a:pt x="2039183" y="12700"/>
                  </a:lnTo>
                  <a:lnTo>
                    <a:pt x="2055131" y="12700"/>
                  </a:lnTo>
                  <a:lnTo>
                    <a:pt x="2045141" y="0"/>
                  </a:lnTo>
                  <a:close/>
                </a:path>
                <a:path w="16372205" h="1841500">
                  <a:moveTo>
                    <a:pt x="2082596" y="0"/>
                  </a:moveTo>
                  <a:lnTo>
                    <a:pt x="2075654" y="12700"/>
                  </a:lnTo>
                  <a:lnTo>
                    <a:pt x="2081758" y="12700"/>
                  </a:lnTo>
                  <a:lnTo>
                    <a:pt x="2082596" y="0"/>
                  </a:lnTo>
                  <a:close/>
                </a:path>
                <a:path w="16372205" h="1841500">
                  <a:moveTo>
                    <a:pt x="2285888" y="0"/>
                  </a:moveTo>
                  <a:lnTo>
                    <a:pt x="2283490" y="0"/>
                  </a:lnTo>
                  <a:lnTo>
                    <a:pt x="2268025" y="12700"/>
                  </a:lnTo>
                  <a:lnTo>
                    <a:pt x="2288286" y="12700"/>
                  </a:lnTo>
                  <a:lnTo>
                    <a:pt x="2285888" y="0"/>
                  </a:lnTo>
                  <a:close/>
                </a:path>
                <a:path w="16372205" h="1841500">
                  <a:moveTo>
                    <a:pt x="2314494" y="0"/>
                  </a:moveTo>
                  <a:lnTo>
                    <a:pt x="2302589" y="0"/>
                  </a:lnTo>
                  <a:lnTo>
                    <a:pt x="2303207" y="12700"/>
                  </a:lnTo>
                  <a:lnTo>
                    <a:pt x="2314494" y="12700"/>
                  </a:lnTo>
                  <a:lnTo>
                    <a:pt x="2314494" y="0"/>
                  </a:lnTo>
                  <a:close/>
                </a:path>
                <a:path w="16372205" h="1841500">
                  <a:moveTo>
                    <a:pt x="2346661" y="0"/>
                  </a:moveTo>
                  <a:lnTo>
                    <a:pt x="2331740" y="0"/>
                  </a:lnTo>
                  <a:lnTo>
                    <a:pt x="2328798" y="12700"/>
                  </a:lnTo>
                  <a:lnTo>
                    <a:pt x="2347279" y="12700"/>
                  </a:lnTo>
                  <a:lnTo>
                    <a:pt x="2346661" y="0"/>
                  </a:lnTo>
                  <a:close/>
                </a:path>
                <a:path w="16372205" h="1841500">
                  <a:moveTo>
                    <a:pt x="2371718" y="0"/>
                  </a:moveTo>
                  <a:lnTo>
                    <a:pt x="2354399" y="0"/>
                  </a:lnTo>
                  <a:lnTo>
                    <a:pt x="2355635" y="12700"/>
                  </a:lnTo>
                  <a:lnTo>
                    <a:pt x="2377288" y="12700"/>
                  </a:lnTo>
                  <a:lnTo>
                    <a:pt x="2371718" y="0"/>
                  </a:lnTo>
                  <a:close/>
                </a:path>
                <a:path w="16372205" h="1841500">
                  <a:moveTo>
                    <a:pt x="2388524" y="0"/>
                  </a:moveTo>
                  <a:lnTo>
                    <a:pt x="2384409" y="12700"/>
                  </a:lnTo>
                  <a:lnTo>
                    <a:pt x="2395623" y="12700"/>
                  </a:lnTo>
                  <a:lnTo>
                    <a:pt x="2388524" y="0"/>
                  </a:lnTo>
                  <a:close/>
                </a:path>
                <a:path w="16372205" h="1841500">
                  <a:moveTo>
                    <a:pt x="2409738" y="0"/>
                  </a:moveTo>
                  <a:lnTo>
                    <a:pt x="2402638" y="0"/>
                  </a:lnTo>
                  <a:lnTo>
                    <a:pt x="2395623" y="12700"/>
                  </a:lnTo>
                  <a:lnTo>
                    <a:pt x="2407371" y="12700"/>
                  </a:lnTo>
                  <a:lnTo>
                    <a:pt x="2409738" y="0"/>
                  </a:lnTo>
                  <a:close/>
                </a:path>
                <a:path w="16372205" h="1841500">
                  <a:moveTo>
                    <a:pt x="2417664" y="0"/>
                  </a:moveTo>
                  <a:lnTo>
                    <a:pt x="2414156" y="12700"/>
                  </a:lnTo>
                  <a:lnTo>
                    <a:pt x="2428501" y="12700"/>
                  </a:lnTo>
                  <a:lnTo>
                    <a:pt x="2417664" y="0"/>
                  </a:lnTo>
                  <a:close/>
                </a:path>
                <a:path w="16372205" h="1841500">
                  <a:moveTo>
                    <a:pt x="2468553" y="0"/>
                  </a:moveTo>
                  <a:lnTo>
                    <a:pt x="2462605" y="12700"/>
                  </a:lnTo>
                  <a:lnTo>
                    <a:pt x="2478552" y="12700"/>
                  </a:lnTo>
                  <a:lnTo>
                    <a:pt x="2468553" y="0"/>
                  </a:lnTo>
                  <a:close/>
                </a:path>
                <a:path w="16372205" h="1841500">
                  <a:moveTo>
                    <a:pt x="2506017" y="0"/>
                  </a:moveTo>
                  <a:lnTo>
                    <a:pt x="2499075" y="12700"/>
                  </a:lnTo>
                  <a:lnTo>
                    <a:pt x="2505180" y="12700"/>
                  </a:lnTo>
                  <a:lnTo>
                    <a:pt x="2506017" y="0"/>
                  </a:lnTo>
                  <a:close/>
                </a:path>
                <a:path w="16372205" h="1841500">
                  <a:moveTo>
                    <a:pt x="2709310" y="0"/>
                  </a:moveTo>
                  <a:lnTo>
                    <a:pt x="2706912" y="0"/>
                  </a:lnTo>
                  <a:lnTo>
                    <a:pt x="2691446" y="12700"/>
                  </a:lnTo>
                  <a:lnTo>
                    <a:pt x="2711708" y="12700"/>
                  </a:lnTo>
                  <a:lnTo>
                    <a:pt x="2709310" y="0"/>
                  </a:lnTo>
                  <a:close/>
                </a:path>
                <a:path w="16372205" h="1841500">
                  <a:moveTo>
                    <a:pt x="2737916" y="0"/>
                  </a:moveTo>
                  <a:lnTo>
                    <a:pt x="2726011" y="0"/>
                  </a:lnTo>
                  <a:lnTo>
                    <a:pt x="2726629" y="12700"/>
                  </a:lnTo>
                  <a:lnTo>
                    <a:pt x="2737916" y="12700"/>
                  </a:lnTo>
                  <a:lnTo>
                    <a:pt x="2737916" y="0"/>
                  </a:lnTo>
                  <a:close/>
                </a:path>
                <a:path w="16372205" h="1841500">
                  <a:moveTo>
                    <a:pt x="2770083" y="0"/>
                  </a:moveTo>
                  <a:lnTo>
                    <a:pt x="2755162" y="0"/>
                  </a:lnTo>
                  <a:lnTo>
                    <a:pt x="2752219" y="12700"/>
                  </a:lnTo>
                  <a:lnTo>
                    <a:pt x="2770700" y="12700"/>
                  </a:lnTo>
                  <a:lnTo>
                    <a:pt x="2770083" y="0"/>
                  </a:lnTo>
                  <a:close/>
                </a:path>
                <a:path w="16372205" h="1841500">
                  <a:moveTo>
                    <a:pt x="2795129" y="0"/>
                  </a:moveTo>
                  <a:lnTo>
                    <a:pt x="2777810" y="0"/>
                  </a:lnTo>
                  <a:lnTo>
                    <a:pt x="2779046" y="12700"/>
                  </a:lnTo>
                  <a:lnTo>
                    <a:pt x="2800700" y="12700"/>
                  </a:lnTo>
                  <a:lnTo>
                    <a:pt x="2795129" y="0"/>
                  </a:lnTo>
                  <a:close/>
                </a:path>
                <a:path w="16372205" h="1841500">
                  <a:moveTo>
                    <a:pt x="2811945" y="0"/>
                  </a:moveTo>
                  <a:lnTo>
                    <a:pt x="2807820" y="12700"/>
                  </a:lnTo>
                  <a:lnTo>
                    <a:pt x="2819034" y="12700"/>
                  </a:lnTo>
                  <a:lnTo>
                    <a:pt x="2811945" y="0"/>
                  </a:lnTo>
                  <a:close/>
                </a:path>
                <a:path w="16372205" h="1841500">
                  <a:moveTo>
                    <a:pt x="2833149" y="0"/>
                  </a:moveTo>
                  <a:lnTo>
                    <a:pt x="2826060" y="0"/>
                  </a:lnTo>
                  <a:lnTo>
                    <a:pt x="2819034" y="12700"/>
                  </a:lnTo>
                  <a:lnTo>
                    <a:pt x="2830782" y="12700"/>
                  </a:lnTo>
                  <a:lnTo>
                    <a:pt x="2833149" y="0"/>
                  </a:lnTo>
                  <a:close/>
                </a:path>
                <a:path w="16372205" h="1841500">
                  <a:moveTo>
                    <a:pt x="2841086" y="0"/>
                  </a:moveTo>
                  <a:lnTo>
                    <a:pt x="2837578" y="12700"/>
                  </a:lnTo>
                  <a:lnTo>
                    <a:pt x="2851923" y="12700"/>
                  </a:lnTo>
                  <a:lnTo>
                    <a:pt x="2841086" y="0"/>
                  </a:lnTo>
                  <a:close/>
                </a:path>
                <a:path w="16372205" h="1841500">
                  <a:moveTo>
                    <a:pt x="2891974" y="0"/>
                  </a:moveTo>
                  <a:lnTo>
                    <a:pt x="2886016" y="12700"/>
                  </a:lnTo>
                  <a:lnTo>
                    <a:pt x="2901963" y="12700"/>
                  </a:lnTo>
                  <a:lnTo>
                    <a:pt x="2891974" y="0"/>
                  </a:lnTo>
                  <a:close/>
                </a:path>
                <a:path w="16372205" h="1841500">
                  <a:moveTo>
                    <a:pt x="2929429" y="0"/>
                  </a:moveTo>
                  <a:lnTo>
                    <a:pt x="2922486" y="12700"/>
                  </a:lnTo>
                  <a:lnTo>
                    <a:pt x="2928591" y="12700"/>
                  </a:lnTo>
                  <a:lnTo>
                    <a:pt x="2929429" y="0"/>
                  </a:lnTo>
                  <a:close/>
                </a:path>
                <a:path w="16372205" h="1841500">
                  <a:moveTo>
                    <a:pt x="3344432" y="0"/>
                  </a:moveTo>
                  <a:lnTo>
                    <a:pt x="3342034" y="0"/>
                  </a:lnTo>
                  <a:lnTo>
                    <a:pt x="3326568" y="12700"/>
                  </a:lnTo>
                  <a:lnTo>
                    <a:pt x="3346830" y="12700"/>
                  </a:lnTo>
                  <a:lnTo>
                    <a:pt x="3344432" y="0"/>
                  </a:lnTo>
                  <a:close/>
                </a:path>
                <a:path w="16372205" h="1841500">
                  <a:moveTo>
                    <a:pt x="3373038" y="0"/>
                  </a:moveTo>
                  <a:lnTo>
                    <a:pt x="3361133" y="0"/>
                  </a:lnTo>
                  <a:lnTo>
                    <a:pt x="3361751" y="12700"/>
                  </a:lnTo>
                  <a:lnTo>
                    <a:pt x="3373038" y="12700"/>
                  </a:lnTo>
                  <a:lnTo>
                    <a:pt x="3373038" y="0"/>
                  </a:lnTo>
                  <a:close/>
                </a:path>
                <a:path w="16372205" h="1841500">
                  <a:moveTo>
                    <a:pt x="3405205" y="0"/>
                  </a:moveTo>
                  <a:lnTo>
                    <a:pt x="3390284" y="0"/>
                  </a:lnTo>
                  <a:lnTo>
                    <a:pt x="3387341" y="12700"/>
                  </a:lnTo>
                  <a:lnTo>
                    <a:pt x="3405822" y="12700"/>
                  </a:lnTo>
                  <a:lnTo>
                    <a:pt x="3405205" y="0"/>
                  </a:lnTo>
                  <a:close/>
                </a:path>
                <a:path w="16372205" h="1841500">
                  <a:moveTo>
                    <a:pt x="3430262" y="0"/>
                  </a:moveTo>
                  <a:lnTo>
                    <a:pt x="3412943" y="0"/>
                  </a:lnTo>
                  <a:lnTo>
                    <a:pt x="3414178" y="12700"/>
                  </a:lnTo>
                  <a:lnTo>
                    <a:pt x="3435822" y="12700"/>
                  </a:lnTo>
                  <a:lnTo>
                    <a:pt x="3430262" y="0"/>
                  </a:lnTo>
                  <a:close/>
                </a:path>
                <a:path w="16372205" h="1841500">
                  <a:moveTo>
                    <a:pt x="3447067" y="0"/>
                  </a:moveTo>
                  <a:lnTo>
                    <a:pt x="3442952" y="12700"/>
                  </a:lnTo>
                  <a:lnTo>
                    <a:pt x="3454167" y="12700"/>
                  </a:lnTo>
                  <a:lnTo>
                    <a:pt x="3447067" y="0"/>
                  </a:lnTo>
                  <a:close/>
                </a:path>
                <a:path w="16372205" h="1841500">
                  <a:moveTo>
                    <a:pt x="3468281" y="0"/>
                  </a:moveTo>
                  <a:lnTo>
                    <a:pt x="3461182" y="0"/>
                  </a:lnTo>
                  <a:lnTo>
                    <a:pt x="3454167" y="12700"/>
                  </a:lnTo>
                  <a:lnTo>
                    <a:pt x="3465915" y="12700"/>
                  </a:lnTo>
                  <a:lnTo>
                    <a:pt x="3468281" y="0"/>
                  </a:lnTo>
                  <a:close/>
                </a:path>
                <a:path w="16372205" h="1841500">
                  <a:moveTo>
                    <a:pt x="3476208" y="0"/>
                  </a:moveTo>
                  <a:lnTo>
                    <a:pt x="3472700" y="12700"/>
                  </a:lnTo>
                  <a:lnTo>
                    <a:pt x="3487045" y="12700"/>
                  </a:lnTo>
                  <a:lnTo>
                    <a:pt x="3476208" y="0"/>
                  </a:lnTo>
                  <a:close/>
                </a:path>
                <a:path w="16372205" h="1841500">
                  <a:moveTo>
                    <a:pt x="3527096" y="0"/>
                  </a:moveTo>
                  <a:lnTo>
                    <a:pt x="3521149" y="12700"/>
                  </a:lnTo>
                  <a:lnTo>
                    <a:pt x="3537096" y="12700"/>
                  </a:lnTo>
                  <a:lnTo>
                    <a:pt x="3527096" y="0"/>
                  </a:lnTo>
                  <a:close/>
                </a:path>
                <a:path w="16372205" h="1841500">
                  <a:moveTo>
                    <a:pt x="3564561" y="0"/>
                  </a:moveTo>
                  <a:lnTo>
                    <a:pt x="3557619" y="12700"/>
                  </a:lnTo>
                  <a:lnTo>
                    <a:pt x="3563713" y="12700"/>
                  </a:lnTo>
                  <a:lnTo>
                    <a:pt x="3564561" y="0"/>
                  </a:lnTo>
                  <a:close/>
                </a:path>
                <a:path w="16372205" h="1841500">
                  <a:moveTo>
                    <a:pt x="3767853" y="0"/>
                  </a:moveTo>
                  <a:lnTo>
                    <a:pt x="3765456" y="0"/>
                  </a:lnTo>
                  <a:lnTo>
                    <a:pt x="3749990" y="12700"/>
                  </a:lnTo>
                  <a:lnTo>
                    <a:pt x="3770241" y="12700"/>
                  </a:lnTo>
                  <a:lnTo>
                    <a:pt x="3767853" y="0"/>
                  </a:lnTo>
                  <a:close/>
                </a:path>
                <a:path w="16372205" h="1841500">
                  <a:moveTo>
                    <a:pt x="3796460" y="0"/>
                  </a:moveTo>
                  <a:lnTo>
                    <a:pt x="3784554" y="0"/>
                  </a:lnTo>
                  <a:lnTo>
                    <a:pt x="3785172" y="12700"/>
                  </a:lnTo>
                  <a:lnTo>
                    <a:pt x="3796460" y="12700"/>
                  </a:lnTo>
                  <a:lnTo>
                    <a:pt x="3796460" y="0"/>
                  </a:lnTo>
                  <a:close/>
                </a:path>
                <a:path w="16372205" h="1841500">
                  <a:moveTo>
                    <a:pt x="3828626" y="0"/>
                  </a:moveTo>
                  <a:lnTo>
                    <a:pt x="3813705" y="0"/>
                  </a:lnTo>
                  <a:lnTo>
                    <a:pt x="3810763" y="12700"/>
                  </a:lnTo>
                  <a:lnTo>
                    <a:pt x="3829244" y="12700"/>
                  </a:lnTo>
                  <a:lnTo>
                    <a:pt x="3828626" y="0"/>
                  </a:lnTo>
                  <a:close/>
                </a:path>
                <a:path w="16372205" h="1841500">
                  <a:moveTo>
                    <a:pt x="3853673" y="0"/>
                  </a:moveTo>
                  <a:lnTo>
                    <a:pt x="3836354" y="0"/>
                  </a:lnTo>
                  <a:lnTo>
                    <a:pt x="3837589" y="12700"/>
                  </a:lnTo>
                  <a:lnTo>
                    <a:pt x="3859243" y="12700"/>
                  </a:lnTo>
                  <a:lnTo>
                    <a:pt x="3853673" y="0"/>
                  </a:lnTo>
                  <a:close/>
                </a:path>
                <a:path w="16372205" h="1841500">
                  <a:moveTo>
                    <a:pt x="4191265" y="0"/>
                  </a:moveTo>
                  <a:lnTo>
                    <a:pt x="4188867" y="0"/>
                  </a:lnTo>
                  <a:lnTo>
                    <a:pt x="4173401" y="12700"/>
                  </a:lnTo>
                  <a:lnTo>
                    <a:pt x="4193662" y="12700"/>
                  </a:lnTo>
                  <a:lnTo>
                    <a:pt x="4191265" y="0"/>
                  </a:lnTo>
                  <a:close/>
                </a:path>
                <a:path w="16372205" h="1841500">
                  <a:moveTo>
                    <a:pt x="4219871" y="0"/>
                  </a:moveTo>
                  <a:lnTo>
                    <a:pt x="4207966" y="0"/>
                  </a:lnTo>
                  <a:lnTo>
                    <a:pt x="4208583" y="12700"/>
                  </a:lnTo>
                  <a:lnTo>
                    <a:pt x="4219871" y="12700"/>
                  </a:lnTo>
                  <a:lnTo>
                    <a:pt x="4219871" y="0"/>
                  </a:lnTo>
                  <a:close/>
                </a:path>
                <a:path w="16372205" h="1841500">
                  <a:moveTo>
                    <a:pt x="4614686" y="0"/>
                  </a:moveTo>
                  <a:lnTo>
                    <a:pt x="4612288" y="0"/>
                  </a:lnTo>
                  <a:lnTo>
                    <a:pt x="4596823" y="12700"/>
                  </a:lnTo>
                  <a:lnTo>
                    <a:pt x="4617084" y="12700"/>
                  </a:lnTo>
                  <a:lnTo>
                    <a:pt x="4614686" y="0"/>
                  </a:lnTo>
                  <a:close/>
                </a:path>
                <a:path w="16372205" h="1841500">
                  <a:moveTo>
                    <a:pt x="4643293" y="0"/>
                  </a:moveTo>
                  <a:lnTo>
                    <a:pt x="4631387" y="0"/>
                  </a:lnTo>
                  <a:lnTo>
                    <a:pt x="4632005" y="12700"/>
                  </a:lnTo>
                  <a:lnTo>
                    <a:pt x="4643293" y="12700"/>
                  </a:lnTo>
                  <a:lnTo>
                    <a:pt x="4643293" y="0"/>
                  </a:lnTo>
                  <a:close/>
                </a:path>
                <a:path w="16372205" h="1841500">
                  <a:moveTo>
                    <a:pt x="4929033" y="0"/>
                  </a:moveTo>
                  <a:lnTo>
                    <a:pt x="4924907" y="12700"/>
                  </a:lnTo>
                  <a:lnTo>
                    <a:pt x="4936121" y="12700"/>
                  </a:lnTo>
                  <a:lnTo>
                    <a:pt x="4929033" y="0"/>
                  </a:lnTo>
                  <a:close/>
                </a:path>
                <a:path w="16372205" h="1841500">
                  <a:moveTo>
                    <a:pt x="4950236" y="0"/>
                  </a:moveTo>
                  <a:lnTo>
                    <a:pt x="4943147" y="0"/>
                  </a:lnTo>
                  <a:lnTo>
                    <a:pt x="4936121" y="12700"/>
                  </a:lnTo>
                  <a:lnTo>
                    <a:pt x="4947870" y="12700"/>
                  </a:lnTo>
                  <a:lnTo>
                    <a:pt x="4950236" y="0"/>
                  </a:lnTo>
                  <a:close/>
                </a:path>
                <a:path w="16372205" h="1841500">
                  <a:moveTo>
                    <a:pt x="4958173" y="0"/>
                  </a:moveTo>
                  <a:lnTo>
                    <a:pt x="4954665" y="12700"/>
                  </a:lnTo>
                  <a:lnTo>
                    <a:pt x="4969000" y="12700"/>
                  </a:lnTo>
                  <a:lnTo>
                    <a:pt x="4958173" y="0"/>
                  </a:lnTo>
                  <a:close/>
                </a:path>
                <a:path w="16372205" h="1841500">
                  <a:moveTo>
                    <a:pt x="5009062" y="0"/>
                  </a:moveTo>
                  <a:lnTo>
                    <a:pt x="5003104" y="12700"/>
                  </a:lnTo>
                  <a:lnTo>
                    <a:pt x="5019051" y="12700"/>
                  </a:lnTo>
                  <a:lnTo>
                    <a:pt x="5009062" y="0"/>
                  </a:lnTo>
                  <a:close/>
                </a:path>
                <a:path w="16372205" h="1841500">
                  <a:moveTo>
                    <a:pt x="5046516" y="0"/>
                  </a:moveTo>
                  <a:lnTo>
                    <a:pt x="5039574" y="12700"/>
                  </a:lnTo>
                  <a:lnTo>
                    <a:pt x="5045678" y="12700"/>
                  </a:lnTo>
                  <a:lnTo>
                    <a:pt x="5046516" y="0"/>
                  </a:lnTo>
                  <a:close/>
                </a:path>
                <a:path w="16372205" h="1841500">
                  <a:moveTo>
                    <a:pt x="5249808" y="0"/>
                  </a:moveTo>
                  <a:lnTo>
                    <a:pt x="5247410" y="0"/>
                  </a:lnTo>
                  <a:lnTo>
                    <a:pt x="5231945" y="12700"/>
                  </a:lnTo>
                  <a:lnTo>
                    <a:pt x="5252206" y="12700"/>
                  </a:lnTo>
                  <a:lnTo>
                    <a:pt x="5249808" y="0"/>
                  </a:lnTo>
                  <a:close/>
                </a:path>
                <a:path w="16372205" h="1841500">
                  <a:moveTo>
                    <a:pt x="5278415" y="0"/>
                  </a:moveTo>
                  <a:lnTo>
                    <a:pt x="5266509" y="0"/>
                  </a:lnTo>
                  <a:lnTo>
                    <a:pt x="5267127" y="12700"/>
                  </a:lnTo>
                  <a:lnTo>
                    <a:pt x="5278415" y="12700"/>
                  </a:lnTo>
                  <a:lnTo>
                    <a:pt x="5278415" y="0"/>
                  </a:lnTo>
                  <a:close/>
                </a:path>
                <a:path w="16372205" h="1841500">
                  <a:moveTo>
                    <a:pt x="5564155" y="0"/>
                  </a:moveTo>
                  <a:lnTo>
                    <a:pt x="5560029" y="12700"/>
                  </a:lnTo>
                  <a:lnTo>
                    <a:pt x="5571254" y="12700"/>
                  </a:lnTo>
                  <a:lnTo>
                    <a:pt x="5564155" y="0"/>
                  </a:lnTo>
                  <a:close/>
                </a:path>
                <a:path w="16372205" h="1841500">
                  <a:moveTo>
                    <a:pt x="5585358" y="0"/>
                  </a:moveTo>
                  <a:lnTo>
                    <a:pt x="5578269" y="0"/>
                  </a:lnTo>
                  <a:lnTo>
                    <a:pt x="5571254" y="12700"/>
                  </a:lnTo>
                  <a:lnTo>
                    <a:pt x="5583002" y="12700"/>
                  </a:lnTo>
                  <a:lnTo>
                    <a:pt x="5585358" y="0"/>
                  </a:lnTo>
                  <a:close/>
                </a:path>
                <a:path w="16372205" h="1841500">
                  <a:moveTo>
                    <a:pt x="5593295" y="0"/>
                  </a:moveTo>
                  <a:lnTo>
                    <a:pt x="5589787" y="12700"/>
                  </a:lnTo>
                  <a:lnTo>
                    <a:pt x="5604133" y="12700"/>
                  </a:lnTo>
                  <a:lnTo>
                    <a:pt x="5593295" y="0"/>
                  </a:lnTo>
                  <a:close/>
                </a:path>
                <a:path w="16372205" h="1841500">
                  <a:moveTo>
                    <a:pt x="5644184" y="0"/>
                  </a:moveTo>
                  <a:lnTo>
                    <a:pt x="5638236" y="12700"/>
                  </a:lnTo>
                  <a:lnTo>
                    <a:pt x="5654173" y="12700"/>
                  </a:lnTo>
                  <a:lnTo>
                    <a:pt x="5644184" y="0"/>
                  </a:lnTo>
                  <a:close/>
                </a:path>
                <a:path w="16372205" h="1841500">
                  <a:moveTo>
                    <a:pt x="5681638" y="0"/>
                  </a:moveTo>
                  <a:lnTo>
                    <a:pt x="5674696" y="12700"/>
                  </a:lnTo>
                  <a:lnTo>
                    <a:pt x="5680800" y="12700"/>
                  </a:lnTo>
                  <a:lnTo>
                    <a:pt x="5681638" y="0"/>
                  </a:lnTo>
                  <a:close/>
                </a:path>
                <a:path w="16372205" h="1841500">
                  <a:moveTo>
                    <a:pt x="6096641" y="0"/>
                  </a:moveTo>
                  <a:lnTo>
                    <a:pt x="6094243" y="0"/>
                  </a:lnTo>
                  <a:lnTo>
                    <a:pt x="6078778" y="12700"/>
                  </a:lnTo>
                  <a:lnTo>
                    <a:pt x="6099039" y="12700"/>
                  </a:lnTo>
                  <a:lnTo>
                    <a:pt x="6096641" y="0"/>
                  </a:lnTo>
                  <a:close/>
                </a:path>
                <a:path w="16372205" h="1841500">
                  <a:moveTo>
                    <a:pt x="6125248" y="0"/>
                  </a:moveTo>
                  <a:lnTo>
                    <a:pt x="6113342" y="0"/>
                  </a:lnTo>
                  <a:lnTo>
                    <a:pt x="6113960" y="12700"/>
                  </a:lnTo>
                  <a:lnTo>
                    <a:pt x="6125248" y="12700"/>
                  </a:lnTo>
                  <a:lnTo>
                    <a:pt x="6125248" y="0"/>
                  </a:lnTo>
                  <a:close/>
                </a:path>
                <a:path w="16372205" h="1841500">
                  <a:moveTo>
                    <a:pt x="6199277" y="0"/>
                  </a:moveTo>
                  <a:lnTo>
                    <a:pt x="6195162" y="12700"/>
                  </a:lnTo>
                  <a:lnTo>
                    <a:pt x="6206376" y="12700"/>
                  </a:lnTo>
                  <a:lnTo>
                    <a:pt x="6199277" y="0"/>
                  </a:lnTo>
                  <a:close/>
                </a:path>
                <a:path w="16372205" h="1841500">
                  <a:moveTo>
                    <a:pt x="6220491" y="0"/>
                  </a:moveTo>
                  <a:lnTo>
                    <a:pt x="6213391" y="0"/>
                  </a:lnTo>
                  <a:lnTo>
                    <a:pt x="6206376" y="12700"/>
                  </a:lnTo>
                  <a:lnTo>
                    <a:pt x="6218124" y="12700"/>
                  </a:lnTo>
                  <a:lnTo>
                    <a:pt x="6220491" y="0"/>
                  </a:lnTo>
                  <a:close/>
                </a:path>
                <a:path w="16372205" h="1841500">
                  <a:moveTo>
                    <a:pt x="6228428" y="0"/>
                  </a:moveTo>
                  <a:lnTo>
                    <a:pt x="6224909" y="12700"/>
                  </a:lnTo>
                  <a:lnTo>
                    <a:pt x="6239255" y="12700"/>
                  </a:lnTo>
                  <a:lnTo>
                    <a:pt x="6228428" y="0"/>
                  </a:lnTo>
                  <a:close/>
                </a:path>
                <a:path w="16372205" h="1841500">
                  <a:moveTo>
                    <a:pt x="6279306" y="0"/>
                  </a:moveTo>
                  <a:lnTo>
                    <a:pt x="6273358" y="12700"/>
                  </a:lnTo>
                  <a:lnTo>
                    <a:pt x="6289305" y="12700"/>
                  </a:lnTo>
                  <a:lnTo>
                    <a:pt x="6279306" y="0"/>
                  </a:lnTo>
                  <a:close/>
                </a:path>
                <a:path w="16372205" h="1841500">
                  <a:moveTo>
                    <a:pt x="6316771" y="0"/>
                  </a:moveTo>
                  <a:lnTo>
                    <a:pt x="6309828" y="12700"/>
                  </a:lnTo>
                  <a:lnTo>
                    <a:pt x="6315933" y="12700"/>
                  </a:lnTo>
                  <a:lnTo>
                    <a:pt x="6316771" y="0"/>
                  </a:lnTo>
                  <a:close/>
                </a:path>
                <a:path w="16372205" h="1841500">
                  <a:moveTo>
                    <a:pt x="6520063" y="0"/>
                  </a:moveTo>
                  <a:lnTo>
                    <a:pt x="6517665" y="0"/>
                  </a:lnTo>
                  <a:lnTo>
                    <a:pt x="6502199" y="12700"/>
                  </a:lnTo>
                  <a:lnTo>
                    <a:pt x="6522461" y="12700"/>
                  </a:lnTo>
                  <a:lnTo>
                    <a:pt x="6520063" y="0"/>
                  </a:lnTo>
                  <a:close/>
                </a:path>
                <a:path w="16372205" h="1841500">
                  <a:moveTo>
                    <a:pt x="6548669" y="0"/>
                  </a:moveTo>
                  <a:lnTo>
                    <a:pt x="6536764" y="0"/>
                  </a:lnTo>
                  <a:lnTo>
                    <a:pt x="6537382" y="12700"/>
                  </a:lnTo>
                  <a:lnTo>
                    <a:pt x="6548669" y="12700"/>
                  </a:lnTo>
                  <a:lnTo>
                    <a:pt x="6548669" y="0"/>
                  </a:lnTo>
                  <a:close/>
                </a:path>
                <a:path w="16372205" h="1841500">
                  <a:moveTo>
                    <a:pt x="6622698" y="0"/>
                  </a:moveTo>
                  <a:lnTo>
                    <a:pt x="6618573" y="12700"/>
                  </a:lnTo>
                  <a:lnTo>
                    <a:pt x="6629787" y="12700"/>
                  </a:lnTo>
                  <a:lnTo>
                    <a:pt x="6622698" y="0"/>
                  </a:lnTo>
                  <a:close/>
                </a:path>
                <a:path w="16372205" h="1841500">
                  <a:moveTo>
                    <a:pt x="6643902" y="0"/>
                  </a:moveTo>
                  <a:lnTo>
                    <a:pt x="6636813" y="0"/>
                  </a:lnTo>
                  <a:lnTo>
                    <a:pt x="6629787" y="12700"/>
                  </a:lnTo>
                  <a:lnTo>
                    <a:pt x="6641546" y="12700"/>
                  </a:lnTo>
                  <a:lnTo>
                    <a:pt x="6643902" y="0"/>
                  </a:lnTo>
                  <a:close/>
                </a:path>
                <a:path w="16372205" h="1841500">
                  <a:moveTo>
                    <a:pt x="6651839" y="0"/>
                  </a:moveTo>
                  <a:lnTo>
                    <a:pt x="6648331" y="12700"/>
                  </a:lnTo>
                  <a:lnTo>
                    <a:pt x="6662676" y="12700"/>
                  </a:lnTo>
                  <a:lnTo>
                    <a:pt x="6651839" y="0"/>
                  </a:lnTo>
                  <a:close/>
                </a:path>
                <a:path w="16372205" h="1841500">
                  <a:moveTo>
                    <a:pt x="6702727" y="0"/>
                  </a:moveTo>
                  <a:lnTo>
                    <a:pt x="6696780" y="12700"/>
                  </a:lnTo>
                  <a:lnTo>
                    <a:pt x="6712717" y="12700"/>
                  </a:lnTo>
                  <a:lnTo>
                    <a:pt x="6702727" y="0"/>
                  </a:lnTo>
                  <a:close/>
                </a:path>
                <a:path w="16372205" h="1841500">
                  <a:moveTo>
                    <a:pt x="6740182" y="0"/>
                  </a:moveTo>
                  <a:lnTo>
                    <a:pt x="6733240" y="12700"/>
                  </a:lnTo>
                  <a:lnTo>
                    <a:pt x="6739344" y="12700"/>
                  </a:lnTo>
                  <a:lnTo>
                    <a:pt x="6740182" y="0"/>
                  </a:lnTo>
                  <a:close/>
                </a:path>
                <a:path w="16372205" h="1841500">
                  <a:moveTo>
                    <a:pt x="7155185" y="0"/>
                  </a:moveTo>
                  <a:lnTo>
                    <a:pt x="7152787" y="0"/>
                  </a:lnTo>
                  <a:lnTo>
                    <a:pt x="7137321" y="12700"/>
                  </a:lnTo>
                  <a:lnTo>
                    <a:pt x="7157583" y="12700"/>
                  </a:lnTo>
                  <a:lnTo>
                    <a:pt x="7155185" y="0"/>
                  </a:lnTo>
                  <a:close/>
                </a:path>
                <a:path w="16372205" h="1841500">
                  <a:moveTo>
                    <a:pt x="7183791" y="0"/>
                  </a:moveTo>
                  <a:lnTo>
                    <a:pt x="7171886" y="0"/>
                  </a:lnTo>
                  <a:lnTo>
                    <a:pt x="7172504" y="12700"/>
                  </a:lnTo>
                  <a:lnTo>
                    <a:pt x="7183791" y="12700"/>
                  </a:lnTo>
                  <a:lnTo>
                    <a:pt x="7183791" y="0"/>
                  </a:lnTo>
                  <a:close/>
                </a:path>
                <a:path w="16372205" h="1841500">
                  <a:moveTo>
                    <a:pt x="7257820" y="0"/>
                  </a:moveTo>
                  <a:lnTo>
                    <a:pt x="7253705" y="12700"/>
                  </a:lnTo>
                  <a:lnTo>
                    <a:pt x="7264920" y="12700"/>
                  </a:lnTo>
                  <a:lnTo>
                    <a:pt x="7257820" y="0"/>
                  </a:lnTo>
                  <a:close/>
                </a:path>
                <a:path w="16372205" h="1841500">
                  <a:moveTo>
                    <a:pt x="7279034" y="0"/>
                  </a:moveTo>
                  <a:lnTo>
                    <a:pt x="7271935" y="0"/>
                  </a:lnTo>
                  <a:lnTo>
                    <a:pt x="7264920" y="12700"/>
                  </a:lnTo>
                  <a:lnTo>
                    <a:pt x="7276668" y="12700"/>
                  </a:lnTo>
                  <a:lnTo>
                    <a:pt x="7279034" y="0"/>
                  </a:lnTo>
                  <a:close/>
                </a:path>
                <a:path w="16372205" h="1841500">
                  <a:moveTo>
                    <a:pt x="7286971" y="0"/>
                  </a:moveTo>
                  <a:lnTo>
                    <a:pt x="7283453" y="12700"/>
                  </a:lnTo>
                  <a:lnTo>
                    <a:pt x="7297798" y="12700"/>
                  </a:lnTo>
                  <a:lnTo>
                    <a:pt x="7286971" y="0"/>
                  </a:lnTo>
                  <a:close/>
                </a:path>
                <a:path w="16372205" h="1841500">
                  <a:moveTo>
                    <a:pt x="7337849" y="0"/>
                  </a:moveTo>
                  <a:lnTo>
                    <a:pt x="7331902" y="12700"/>
                  </a:lnTo>
                  <a:lnTo>
                    <a:pt x="7347849" y="12700"/>
                  </a:lnTo>
                  <a:lnTo>
                    <a:pt x="7337849" y="0"/>
                  </a:lnTo>
                  <a:close/>
                </a:path>
                <a:path w="16372205" h="1841500">
                  <a:moveTo>
                    <a:pt x="7375314" y="0"/>
                  </a:moveTo>
                  <a:lnTo>
                    <a:pt x="7368372" y="12700"/>
                  </a:lnTo>
                  <a:lnTo>
                    <a:pt x="7374477" y="12700"/>
                  </a:lnTo>
                  <a:lnTo>
                    <a:pt x="7375314" y="0"/>
                  </a:lnTo>
                  <a:close/>
                </a:path>
                <a:path w="16372205" h="1841500">
                  <a:moveTo>
                    <a:pt x="7578606" y="0"/>
                  </a:moveTo>
                  <a:lnTo>
                    <a:pt x="7576209" y="0"/>
                  </a:lnTo>
                  <a:lnTo>
                    <a:pt x="7560743" y="12700"/>
                  </a:lnTo>
                  <a:lnTo>
                    <a:pt x="7581004" y="12700"/>
                  </a:lnTo>
                  <a:lnTo>
                    <a:pt x="7578606" y="0"/>
                  </a:lnTo>
                  <a:close/>
                </a:path>
                <a:path w="16372205" h="1841500">
                  <a:moveTo>
                    <a:pt x="7607213" y="0"/>
                  </a:moveTo>
                  <a:lnTo>
                    <a:pt x="7595308" y="0"/>
                  </a:lnTo>
                  <a:lnTo>
                    <a:pt x="7595925" y="12700"/>
                  </a:lnTo>
                  <a:lnTo>
                    <a:pt x="7607213" y="12700"/>
                  </a:lnTo>
                  <a:lnTo>
                    <a:pt x="7607213" y="0"/>
                  </a:lnTo>
                  <a:close/>
                </a:path>
                <a:path w="16372205" h="1841500">
                  <a:moveTo>
                    <a:pt x="7681242" y="0"/>
                  </a:moveTo>
                  <a:lnTo>
                    <a:pt x="7677117" y="12700"/>
                  </a:lnTo>
                  <a:lnTo>
                    <a:pt x="7688331" y="12700"/>
                  </a:lnTo>
                  <a:lnTo>
                    <a:pt x="7681242" y="0"/>
                  </a:lnTo>
                  <a:close/>
                </a:path>
                <a:path w="16372205" h="1841500">
                  <a:moveTo>
                    <a:pt x="7702446" y="0"/>
                  </a:moveTo>
                  <a:lnTo>
                    <a:pt x="7695357" y="0"/>
                  </a:lnTo>
                  <a:lnTo>
                    <a:pt x="7688331" y="12700"/>
                  </a:lnTo>
                  <a:lnTo>
                    <a:pt x="7700079" y="12700"/>
                  </a:lnTo>
                  <a:lnTo>
                    <a:pt x="7702446" y="0"/>
                  </a:lnTo>
                  <a:close/>
                </a:path>
                <a:path w="16372205" h="1841500">
                  <a:moveTo>
                    <a:pt x="7710383" y="0"/>
                  </a:moveTo>
                  <a:lnTo>
                    <a:pt x="7706875" y="12700"/>
                  </a:lnTo>
                  <a:lnTo>
                    <a:pt x="7721220" y="12700"/>
                  </a:lnTo>
                  <a:lnTo>
                    <a:pt x="7710383" y="0"/>
                  </a:lnTo>
                  <a:close/>
                </a:path>
                <a:path w="16372205" h="1841500">
                  <a:moveTo>
                    <a:pt x="7761271" y="0"/>
                  </a:moveTo>
                  <a:lnTo>
                    <a:pt x="7755324" y="12700"/>
                  </a:lnTo>
                  <a:lnTo>
                    <a:pt x="7771260" y="12700"/>
                  </a:lnTo>
                  <a:lnTo>
                    <a:pt x="7761271" y="0"/>
                  </a:lnTo>
                  <a:close/>
                </a:path>
                <a:path w="16372205" h="1841500">
                  <a:moveTo>
                    <a:pt x="7798725" y="0"/>
                  </a:moveTo>
                  <a:lnTo>
                    <a:pt x="7791783" y="12700"/>
                  </a:lnTo>
                  <a:lnTo>
                    <a:pt x="7797888" y="12700"/>
                  </a:lnTo>
                  <a:lnTo>
                    <a:pt x="7798725" y="0"/>
                  </a:lnTo>
                  <a:close/>
                </a:path>
                <a:path w="16372205" h="1841500">
                  <a:moveTo>
                    <a:pt x="8213728" y="0"/>
                  </a:moveTo>
                  <a:lnTo>
                    <a:pt x="8211331" y="0"/>
                  </a:lnTo>
                  <a:lnTo>
                    <a:pt x="8195865" y="12700"/>
                  </a:lnTo>
                  <a:lnTo>
                    <a:pt x="8216126" y="12700"/>
                  </a:lnTo>
                  <a:lnTo>
                    <a:pt x="8213728" y="0"/>
                  </a:lnTo>
                  <a:close/>
                </a:path>
                <a:path w="16372205" h="1841500">
                  <a:moveTo>
                    <a:pt x="8242335" y="0"/>
                  </a:moveTo>
                  <a:lnTo>
                    <a:pt x="8230430" y="0"/>
                  </a:lnTo>
                  <a:lnTo>
                    <a:pt x="8231047" y="12700"/>
                  </a:lnTo>
                  <a:lnTo>
                    <a:pt x="8242335" y="12700"/>
                  </a:lnTo>
                  <a:lnTo>
                    <a:pt x="8242335" y="0"/>
                  </a:lnTo>
                  <a:close/>
                </a:path>
                <a:path w="16372205" h="1841500">
                  <a:moveTo>
                    <a:pt x="8528075" y="0"/>
                  </a:moveTo>
                  <a:lnTo>
                    <a:pt x="8523960" y="12700"/>
                  </a:lnTo>
                  <a:lnTo>
                    <a:pt x="8535174" y="12700"/>
                  </a:lnTo>
                  <a:lnTo>
                    <a:pt x="8528075" y="0"/>
                  </a:lnTo>
                  <a:close/>
                </a:path>
                <a:path w="16372205" h="1841500">
                  <a:moveTo>
                    <a:pt x="8549278" y="0"/>
                  </a:moveTo>
                  <a:lnTo>
                    <a:pt x="8542190" y="0"/>
                  </a:lnTo>
                  <a:lnTo>
                    <a:pt x="8535174" y="12700"/>
                  </a:lnTo>
                  <a:lnTo>
                    <a:pt x="8546923" y="12700"/>
                  </a:lnTo>
                  <a:lnTo>
                    <a:pt x="8549278" y="0"/>
                  </a:lnTo>
                  <a:close/>
                </a:path>
                <a:path w="16372205" h="1841500">
                  <a:moveTo>
                    <a:pt x="8557215" y="0"/>
                  </a:moveTo>
                  <a:lnTo>
                    <a:pt x="8553708" y="12700"/>
                  </a:lnTo>
                  <a:lnTo>
                    <a:pt x="8568053" y="12700"/>
                  </a:lnTo>
                  <a:lnTo>
                    <a:pt x="8557215" y="0"/>
                  </a:lnTo>
                  <a:close/>
                </a:path>
                <a:path w="16372205" h="1841500">
                  <a:moveTo>
                    <a:pt x="8608104" y="0"/>
                  </a:moveTo>
                  <a:lnTo>
                    <a:pt x="8602156" y="12700"/>
                  </a:lnTo>
                  <a:lnTo>
                    <a:pt x="8618093" y="12700"/>
                  </a:lnTo>
                  <a:lnTo>
                    <a:pt x="8608104" y="0"/>
                  </a:lnTo>
                  <a:close/>
                </a:path>
                <a:path w="16372205" h="1841500">
                  <a:moveTo>
                    <a:pt x="8645558" y="0"/>
                  </a:moveTo>
                  <a:lnTo>
                    <a:pt x="8638616" y="12700"/>
                  </a:lnTo>
                  <a:lnTo>
                    <a:pt x="8644721" y="12700"/>
                  </a:lnTo>
                  <a:lnTo>
                    <a:pt x="8645558" y="0"/>
                  </a:lnTo>
                  <a:close/>
                </a:path>
                <a:path w="16372205" h="1841500">
                  <a:moveTo>
                    <a:pt x="8848850" y="0"/>
                  </a:moveTo>
                  <a:lnTo>
                    <a:pt x="8846463" y="0"/>
                  </a:lnTo>
                  <a:lnTo>
                    <a:pt x="8830998" y="12700"/>
                  </a:lnTo>
                  <a:lnTo>
                    <a:pt x="8851248" y="12700"/>
                  </a:lnTo>
                  <a:lnTo>
                    <a:pt x="8848850" y="0"/>
                  </a:lnTo>
                  <a:close/>
                </a:path>
                <a:path w="16372205" h="1841500">
                  <a:moveTo>
                    <a:pt x="8877467" y="0"/>
                  </a:moveTo>
                  <a:lnTo>
                    <a:pt x="8865552" y="0"/>
                  </a:lnTo>
                  <a:lnTo>
                    <a:pt x="8866180" y="12700"/>
                  </a:lnTo>
                  <a:lnTo>
                    <a:pt x="8877467" y="12700"/>
                  </a:lnTo>
                  <a:lnTo>
                    <a:pt x="8877467" y="0"/>
                  </a:lnTo>
                  <a:close/>
                </a:path>
                <a:path w="16372205" h="1841500">
                  <a:moveTo>
                    <a:pt x="9272262" y="0"/>
                  </a:moveTo>
                  <a:lnTo>
                    <a:pt x="9269853" y="0"/>
                  </a:lnTo>
                  <a:lnTo>
                    <a:pt x="9254461" y="12700"/>
                  </a:lnTo>
                  <a:lnTo>
                    <a:pt x="9274670" y="12700"/>
                  </a:lnTo>
                  <a:lnTo>
                    <a:pt x="9272262" y="0"/>
                  </a:lnTo>
                  <a:close/>
                </a:path>
                <a:path w="16372205" h="1841500">
                  <a:moveTo>
                    <a:pt x="9300847" y="0"/>
                  </a:moveTo>
                  <a:lnTo>
                    <a:pt x="9289015" y="0"/>
                  </a:lnTo>
                  <a:lnTo>
                    <a:pt x="9289643" y="12700"/>
                  </a:lnTo>
                  <a:lnTo>
                    <a:pt x="9300847" y="12700"/>
                  </a:lnTo>
                  <a:lnTo>
                    <a:pt x="9300847" y="0"/>
                  </a:lnTo>
                  <a:close/>
                </a:path>
                <a:path w="16372205" h="1841500">
                  <a:moveTo>
                    <a:pt x="9333098" y="0"/>
                  </a:moveTo>
                  <a:lnTo>
                    <a:pt x="9318124" y="0"/>
                  </a:lnTo>
                  <a:lnTo>
                    <a:pt x="9315192" y="12700"/>
                  </a:lnTo>
                  <a:lnTo>
                    <a:pt x="9333307" y="12700"/>
                  </a:lnTo>
                  <a:lnTo>
                    <a:pt x="9333098" y="0"/>
                  </a:lnTo>
                  <a:close/>
                </a:path>
                <a:path w="16372205" h="1841500">
                  <a:moveTo>
                    <a:pt x="9374876" y="0"/>
                  </a:moveTo>
                  <a:lnTo>
                    <a:pt x="9370793" y="12700"/>
                  </a:lnTo>
                  <a:lnTo>
                    <a:pt x="9381997" y="12700"/>
                  </a:lnTo>
                  <a:lnTo>
                    <a:pt x="9374876" y="0"/>
                  </a:lnTo>
                  <a:close/>
                </a:path>
                <a:path w="16372205" h="1841500">
                  <a:moveTo>
                    <a:pt x="9396132" y="0"/>
                  </a:moveTo>
                  <a:lnTo>
                    <a:pt x="9389012" y="0"/>
                  </a:lnTo>
                  <a:lnTo>
                    <a:pt x="9381997" y="12700"/>
                  </a:lnTo>
                  <a:lnTo>
                    <a:pt x="9393724" y="12700"/>
                  </a:lnTo>
                  <a:lnTo>
                    <a:pt x="9396132" y="0"/>
                  </a:lnTo>
                  <a:close/>
                </a:path>
                <a:path w="16372205" h="1841500">
                  <a:moveTo>
                    <a:pt x="9404090" y="0"/>
                  </a:moveTo>
                  <a:lnTo>
                    <a:pt x="9400530" y="12700"/>
                  </a:lnTo>
                  <a:lnTo>
                    <a:pt x="9414875" y="12700"/>
                  </a:lnTo>
                  <a:lnTo>
                    <a:pt x="9404090" y="0"/>
                  </a:lnTo>
                  <a:close/>
                </a:path>
                <a:path w="16372205" h="1841500">
                  <a:moveTo>
                    <a:pt x="9454979" y="0"/>
                  </a:moveTo>
                  <a:lnTo>
                    <a:pt x="9449010" y="12700"/>
                  </a:lnTo>
                  <a:lnTo>
                    <a:pt x="9464926" y="12700"/>
                  </a:lnTo>
                  <a:lnTo>
                    <a:pt x="9454979" y="0"/>
                  </a:lnTo>
                  <a:close/>
                </a:path>
                <a:path w="16372205" h="1841500">
                  <a:moveTo>
                    <a:pt x="9492360" y="0"/>
                  </a:moveTo>
                  <a:lnTo>
                    <a:pt x="9485449" y="12700"/>
                  </a:lnTo>
                  <a:lnTo>
                    <a:pt x="9491522" y="12700"/>
                  </a:lnTo>
                  <a:lnTo>
                    <a:pt x="9492360" y="0"/>
                  </a:lnTo>
                  <a:close/>
                </a:path>
                <a:path w="16372205" h="1841500">
                  <a:moveTo>
                    <a:pt x="9695704" y="0"/>
                  </a:moveTo>
                  <a:lnTo>
                    <a:pt x="9693296" y="0"/>
                  </a:lnTo>
                  <a:lnTo>
                    <a:pt x="9677799" y="12700"/>
                  </a:lnTo>
                  <a:lnTo>
                    <a:pt x="9698113" y="12700"/>
                  </a:lnTo>
                  <a:lnTo>
                    <a:pt x="9695704" y="0"/>
                  </a:lnTo>
                  <a:close/>
                </a:path>
                <a:path w="16372205" h="1841500">
                  <a:moveTo>
                    <a:pt x="9724290" y="0"/>
                  </a:moveTo>
                  <a:lnTo>
                    <a:pt x="9712353" y="0"/>
                  </a:lnTo>
                  <a:lnTo>
                    <a:pt x="9712981" y="12700"/>
                  </a:lnTo>
                  <a:lnTo>
                    <a:pt x="9724290" y="12700"/>
                  </a:lnTo>
                  <a:lnTo>
                    <a:pt x="9724290" y="0"/>
                  </a:lnTo>
                  <a:close/>
                </a:path>
                <a:path w="16372205" h="1841500">
                  <a:moveTo>
                    <a:pt x="9756435" y="0"/>
                  </a:moveTo>
                  <a:lnTo>
                    <a:pt x="9741567" y="0"/>
                  </a:lnTo>
                  <a:lnTo>
                    <a:pt x="9738635" y="12700"/>
                  </a:lnTo>
                  <a:lnTo>
                    <a:pt x="9757064" y="12700"/>
                  </a:lnTo>
                  <a:lnTo>
                    <a:pt x="9756435" y="0"/>
                  </a:lnTo>
                  <a:close/>
                </a:path>
                <a:path w="16372205" h="1841500">
                  <a:moveTo>
                    <a:pt x="10119147" y="0"/>
                  </a:moveTo>
                  <a:lnTo>
                    <a:pt x="10116739" y="0"/>
                  </a:lnTo>
                  <a:lnTo>
                    <a:pt x="10101242" y="12700"/>
                  </a:lnTo>
                  <a:lnTo>
                    <a:pt x="10121555" y="12700"/>
                  </a:lnTo>
                  <a:lnTo>
                    <a:pt x="10119147" y="0"/>
                  </a:lnTo>
                  <a:close/>
                </a:path>
                <a:path w="16372205" h="1841500">
                  <a:moveTo>
                    <a:pt x="10147732" y="0"/>
                  </a:moveTo>
                  <a:lnTo>
                    <a:pt x="10135796" y="0"/>
                  </a:lnTo>
                  <a:lnTo>
                    <a:pt x="10136424" y="12700"/>
                  </a:lnTo>
                  <a:lnTo>
                    <a:pt x="10147732" y="12700"/>
                  </a:lnTo>
                  <a:lnTo>
                    <a:pt x="10147732" y="0"/>
                  </a:lnTo>
                  <a:close/>
                </a:path>
                <a:path w="16372205" h="1841500">
                  <a:moveTo>
                    <a:pt x="10179878" y="0"/>
                  </a:moveTo>
                  <a:lnTo>
                    <a:pt x="10164905" y="0"/>
                  </a:lnTo>
                  <a:lnTo>
                    <a:pt x="10161973" y="12700"/>
                  </a:lnTo>
                  <a:lnTo>
                    <a:pt x="10180506" y="12700"/>
                  </a:lnTo>
                  <a:lnTo>
                    <a:pt x="10179878" y="0"/>
                  </a:lnTo>
                  <a:close/>
                </a:path>
                <a:path w="16372205" h="1841500">
                  <a:moveTo>
                    <a:pt x="10433483" y="0"/>
                  </a:moveTo>
                  <a:lnTo>
                    <a:pt x="10429295" y="12700"/>
                  </a:lnTo>
                  <a:lnTo>
                    <a:pt x="10440603" y="12700"/>
                  </a:lnTo>
                  <a:lnTo>
                    <a:pt x="10433483" y="0"/>
                  </a:lnTo>
                  <a:close/>
                </a:path>
                <a:path w="16372205" h="1841500">
                  <a:moveTo>
                    <a:pt x="10454634" y="0"/>
                  </a:moveTo>
                  <a:lnTo>
                    <a:pt x="10447514" y="0"/>
                  </a:lnTo>
                  <a:lnTo>
                    <a:pt x="10440603" y="12700"/>
                  </a:lnTo>
                  <a:lnTo>
                    <a:pt x="10452330" y="12700"/>
                  </a:lnTo>
                  <a:lnTo>
                    <a:pt x="10454634" y="0"/>
                  </a:lnTo>
                  <a:close/>
                </a:path>
                <a:path w="16372205" h="1841500">
                  <a:moveTo>
                    <a:pt x="10462592" y="0"/>
                  </a:moveTo>
                  <a:lnTo>
                    <a:pt x="10460812" y="12700"/>
                  </a:lnTo>
                  <a:lnTo>
                    <a:pt x="10473482" y="12700"/>
                  </a:lnTo>
                  <a:lnTo>
                    <a:pt x="10462592" y="0"/>
                  </a:lnTo>
                  <a:close/>
                </a:path>
                <a:path w="16372205" h="1841500">
                  <a:moveTo>
                    <a:pt x="10513480" y="0"/>
                  </a:moveTo>
                  <a:lnTo>
                    <a:pt x="10507512" y="12700"/>
                  </a:lnTo>
                  <a:lnTo>
                    <a:pt x="10523428" y="12700"/>
                  </a:lnTo>
                  <a:lnTo>
                    <a:pt x="10513480" y="0"/>
                  </a:lnTo>
                  <a:close/>
                </a:path>
                <a:path w="16372205" h="1841500">
                  <a:moveTo>
                    <a:pt x="10550966" y="0"/>
                  </a:moveTo>
                  <a:lnTo>
                    <a:pt x="10543951" y="12700"/>
                  </a:lnTo>
                  <a:lnTo>
                    <a:pt x="10550129" y="12700"/>
                  </a:lnTo>
                  <a:lnTo>
                    <a:pt x="10550966" y="0"/>
                  </a:lnTo>
                  <a:close/>
                </a:path>
                <a:path w="16372205" h="1841500">
                  <a:moveTo>
                    <a:pt x="10754206" y="0"/>
                  </a:moveTo>
                  <a:lnTo>
                    <a:pt x="10751798" y="0"/>
                  </a:lnTo>
                  <a:lnTo>
                    <a:pt x="10736406" y="12700"/>
                  </a:lnTo>
                  <a:lnTo>
                    <a:pt x="10756614" y="12700"/>
                  </a:lnTo>
                  <a:lnTo>
                    <a:pt x="10754206" y="0"/>
                  </a:lnTo>
                  <a:close/>
                </a:path>
                <a:path w="16372205" h="1841500">
                  <a:moveTo>
                    <a:pt x="10782896" y="0"/>
                  </a:moveTo>
                  <a:lnTo>
                    <a:pt x="10770959" y="0"/>
                  </a:lnTo>
                  <a:lnTo>
                    <a:pt x="10771588" y="12700"/>
                  </a:lnTo>
                  <a:lnTo>
                    <a:pt x="10782896" y="12700"/>
                  </a:lnTo>
                  <a:lnTo>
                    <a:pt x="10782896" y="0"/>
                  </a:lnTo>
                  <a:close/>
                </a:path>
                <a:path w="16372205" h="1841500">
                  <a:moveTo>
                    <a:pt x="11068542" y="0"/>
                  </a:moveTo>
                  <a:lnTo>
                    <a:pt x="11064458" y="12700"/>
                  </a:lnTo>
                  <a:lnTo>
                    <a:pt x="11075662" y="12700"/>
                  </a:lnTo>
                  <a:lnTo>
                    <a:pt x="11068542" y="0"/>
                  </a:lnTo>
                  <a:close/>
                </a:path>
                <a:path w="16372205" h="1841500">
                  <a:moveTo>
                    <a:pt x="11089798" y="0"/>
                  </a:moveTo>
                  <a:lnTo>
                    <a:pt x="11082678" y="0"/>
                  </a:lnTo>
                  <a:lnTo>
                    <a:pt x="11075662" y="12700"/>
                  </a:lnTo>
                  <a:lnTo>
                    <a:pt x="11087390" y="12700"/>
                  </a:lnTo>
                  <a:lnTo>
                    <a:pt x="11089798" y="0"/>
                  </a:lnTo>
                  <a:close/>
                </a:path>
                <a:path w="16372205" h="1841500">
                  <a:moveTo>
                    <a:pt x="11097756" y="0"/>
                  </a:moveTo>
                  <a:lnTo>
                    <a:pt x="11094196" y="12700"/>
                  </a:lnTo>
                  <a:lnTo>
                    <a:pt x="11108541" y="12700"/>
                  </a:lnTo>
                  <a:lnTo>
                    <a:pt x="11097756" y="0"/>
                  </a:lnTo>
                  <a:close/>
                </a:path>
                <a:path w="16372205" h="1841500">
                  <a:moveTo>
                    <a:pt x="11148644" y="0"/>
                  </a:moveTo>
                  <a:lnTo>
                    <a:pt x="11142676" y="12700"/>
                  </a:lnTo>
                  <a:lnTo>
                    <a:pt x="11158592" y="12700"/>
                  </a:lnTo>
                  <a:lnTo>
                    <a:pt x="11148644" y="0"/>
                  </a:lnTo>
                  <a:close/>
                </a:path>
                <a:path w="16372205" h="1841500">
                  <a:moveTo>
                    <a:pt x="11186025" y="0"/>
                  </a:moveTo>
                  <a:lnTo>
                    <a:pt x="11179115" y="12700"/>
                  </a:lnTo>
                  <a:lnTo>
                    <a:pt x="11185188" y="12700"/>
                  </a:lnTo>
                  <a:lnTo>
                    <a:pt x="11186025" y="0"/>
                  </a:lnTo>
                  <a:close/>
                </a:path>
                <a:path w="16372205" h="1841500">
                  <a:moveTo>
                    <a:pt x="11389370" y="0"/>
                  </a:moveTo>
                  <a:lnTo>
                    <a:pt x="11386962" y="0"/>
                  </a:lnTo>
                  <a:lnTo>
                    <a:pt x="11371465" y="12700"/>
                  </a:lnTo>
                  <a:lnTo>
                    <a:pt x="11391778" y="12700"/>
                  </a:lnTo>
                  <a:lnTo>
                    <a:pt x="11389370" y="0"/>
                  </a:lnTo>
                  <a:close/>
                </a:path>
                <a:path w="16372205" h="1841500">
                  <a:moveTo>
                    <a:pt x="11417956" y="0"/>
                  </a:moveTo>
                  <a:lnTo>
                    <a:pt x="11406019" y="0"/>
                  </a:lnTo>
                  <a:lnTo>
                    <a:pt x="11406647" y="12700"/>
                  </a:lnTo>
                  <a:lnTo>
                    <a:pt x="11417956" y="12700"/>
                  </a:lnTo>
                  <a:lnTo>
                    <a:pt x="11417956" y="0"/>
                  </a:lnTo>
                  <a:close/>
                </a:path>
                <a:path w="16372205" h="1841500">
                  <a:moveTo>
                    <a:pt x="11450101" y="0"/>
                  </a:moveTo>
                  <a:lnTo>
                    <a:pt x="11435232" y="0"/>
                  </a:lnTo>
                  <a:lnTo>
                    <a:pt x="11432301" y="12700"/>
                  </a:lnTo>
                  <a:lnTo>
                    <a:pt x="11450729" y="12700"/>
                  </a:lnTo>
                  <a:lnTo>
                    <a:pt x="11450101" y="0"/>
                  </a:lnTo>
                  <a:close/>
                </a:path>
                <a:path w="16372205" h="1841500">
                  <a:moveTo>
                    <a:pt x="11491985" y="0"/>
                  </a:moveTo>
                  <a:lnTo>
                    <a:pt x="11487901" y="12700"/>
                  </a:lnTo>
                  <a:lnTo>
                    <a:pt x="11499105" y="12700"/>
                  </a:lnTo>
                  <a:lnTo>
                    <a:pt x="11491985" y="0"/>
                  </a:lnTo>
                  <a:close/>
                </a:path>
                <a:path w="16372205" h="1841500">
                  <a:moveTo>
                    <a:pt x="11513241" y="0"/>
                  </a:moveTo>
                  <a:lnTo>
                    <a:pt x="11506120" y="0"/>
                  </a:lnTo>
                  <a:lnTo>
                    <a:pt x="11499105" y="12700"/>
                  </a:lnTo>
                  <a:lnTo>
                    <a:pt x="11510832" y="12700"/>
                  </a:lnTo>
                  <a:lnTo>
                    <a:pt x="11513241" y="0"/>
                  </a:lnTo>
                  <a:close/>
                </a:path>
                <a:path w="16372205" h="1841500">
                  <a:moveTo>
                    <a:pt x="11521094" y="0"/>
                  </a:moveTo>
                  <a:lnTo>
                    <a:pt x="11519418" y="12700"/>
                  </a:lnTo>
                  <a:lnTo>
                    <a:pt x="11531983" y="12700"/>
                  </a:lnTo>
                  <a:lnTo>
                    <a:pt x="11521094" y="0"/>
                  </a:lnTo>
                  <a:close/>
                </a:path>
                <a:path w="16372205" h="1841500">
                  <a:moveTo>
                    <a:pt x="11571982" y="0"/>
                  </a:moveTo>
                  <a:lnTo>
                    <a:pt x="11566119" y="12700"/>
                  </a:lnTo>
                  <a:lnTo>
                    <a:pt x="11582034" y="12700"/>
                  </a:lnTo>
                  <a:lnTo>
                    <a:pt x="11571982" y="0"/>
                  </a:lnTo>
                  <a:close/>
                </a:path>
                <a:path w="16372205" h="1841500">
                  <a:moveTo>
                    <a:pt x="11609468" y="0"/>
                  </a:moveTo>
                  <a:lnTo>
                    <a:pt x="11602557" y="12700"/>
                  </a:lnTo>
                  <a:lnTo>
                    <a:pt x="11608630" y="12700"/>
                  </a:lnTo>
                  <a:lnTo>
                    <a:pt x="11609468" y="0"/>
                  </a:lnTo>
                  <a:close/>
                </a:path>
                <a:path w="16372205" h="1841500">
                  <a:moveTo>
                    <a:pt x="11915427" y="0"/>
                  </a:moveTo>
                  <a:lnTo>
                    <a:pt x="11911344" y="12700"/>
                  </a:lnTo>
                  <a:lnTo>
                    <a:pt x="11922547" y="12700"/>
                  </a:lnTo>
                  <a:lnTo>
                    <a:pt x="11915427" y="0"/>
                  </a:lnTo>
                  <a:close/>
                </a:path>
                <a:path w="16372205" h="1841500">
                  <a:moveTo>
                    <a:pt x="11936578" y="0"/>
                  </a:moveTo>
                  <a:lnTo>
                    <a:pt x="11929563" y="0"/>
                  </a:lnTo>
                  <a:lnTo>
                    <a:pt x="11922547" y="12700"/>
                  </a:lnTo>
                  <a:lnTo>
                    <a:pt x="11934275" y="12700"/>
                  </a:lnTo>
                  <a:lnTo>
                    <a:pt x="11936578" y="0"/>
                  </a:lnTo>
                  <a:close/>
                </a:path>
                <a:path w="16372205" h="1841500">
                  <a:moveTo>
                    <a:pt x="11944536" y="0"/>
                  </a:moveTo>
                  <a:lnTo>
                    <a:pt x="11942756" y="12700"/>
                  </a:lnTo>
                  <a:lnTo>
                    <a:pt x="11955426" y="12700"/>
                  </a:lnTo>
                  <a:lnTo>
                    <a:pt x="11944536" y="0"/>
                  </a:lnTo>
                  <a:close/>
                </a:path>
                <a:path w="16372205" h="1841500">
                  <a:moveTo>
                    <a:pt x="11995425" y="0"/>
                  </a:moveTo>
                  <a:lnTo>
                    <a:pt x="11989456" y="12700"/>
                  </a:lnTo>
                  <a:lnTo>
                    <a:pt x="12005477" y="12700"/>
                  </a:lnTo>
                  <a:lnTo>
                    <a:pt x="11995425" y="0"/>
                  </a:lnTo>
                  <a:close/>
                </a:path>
                <a:path w="16372205" h="1841500">
                  <a:moveTo>
                    <a:pt x="12032911" y="0"/>
                  </a:moveTo>
                  <a:lnTo>
                    <a:pt x="12026000" y="12700"/>
                  </a:lnTo>
                  <a:lnTo>
                    <a:pt x="12032073" y="12700"/>
                  </a:lnTo>
                  <a:lnTo>
                    <a:pt x="12032911" y="0"/>
                  </a:lnTo>
                  <a:close/>
                </a:path>
                <a:path w="16372205" h="1841500">
                  <a:moveTo>
                    <a:pt x="12236150" y="0"/>
                  </a:moveTo>
                  <a:lnTo>
                    <a:pt x="12233847" y="0"/>
                  </a:lnTo>
                  <a:lnTo>
                    <a:pt x="12218350" y="12700"/>
                  </a:lnTo>
                  <a:lnTo>
                    <a:pt x="12238559" y="12700"/>
                  </a:lnTo>
                  <a:lnTo>
                    <a:pt x="12236150" y="0"/>
                  </a:lnTo>
                  <a:close/>
                </a:path>
                <a:path w="16372205" h="1841500">
                  <a:moveTo>
                    <a:pt x="12264841" y="0"/>
                  </a:moveTo>
                  <a:lnTo>
                    <a:pt x="12252904" y="0"/>
                  </a:lnTo>
                  <a:lnTo>
                    <a:pt x="12253532" y="12700"/>
                  </a:lnTo>
                  <a:lnTo>
                    <a:pt x="12264841" y="12700"/>
                  </a:lnTo>
                  <a:lnTo>
                    <a:pt x="12264841" y="0"/>
                  </a:lnTo>
                  <a:close/>
                </a:path>
                <a:path w="16372205" h="1841500">
                  <a:moveTo>
                    <a:pt x="12296986" y="0"/>
                  </a:moveTo>
                  <a:lnTo>
                    <a:pt x="12282013" y="0"/>
                  </a:lnTo>
                  <a:lnTo>
                    <a:pt x="12279081" y="12700"/>
                  </a:lnTo>
                  <a:lnTo>
                    <a:pt x="12297615" y="12700"/>
                  </a:lnTo>
                  <a:lnTo>
                    <a:pt x="12296986" y="0"/>
                  </a:lnTo>
                  <a:close/>
                </a:path>
                <a:path w="16372205" h="1841500">
                  <a:moveTo>
                    <a:pt x="12659593" y="0"/>
                  </a:moveTo>
                  <a:lnTo>
                    <a:pt x="12657185" y="0"/>
                  </a:lnTo>
                  <a:lnTo>
                    <a:pt x="12641793" y="12700"/>
                  </a:lnTo>
                  <a:lnTo>
                    <a:pt x="12662001" y="12700"/>
                  </a:lnTo>
                  <a:lnTo>
                    <a:pt x="12659593" y="0"/>
                  </a:lnTo>
                  <a:close/>
                </a:path>
                <a:path w="16372205" h="1841500">
                  <a:moveTo>
                    <a:pt x="12688179" y="0"/>
                  </a:moveTo>
                  <a:lnTo>
                    <a:pt x="12676347" y="0"/>
                  </a:lnTo>
                  <a:lnTo>
                    <a:pt x="12676975" y="12700"/>
                  </a:lnTo>
                  <a:lnTo>
                    <a:pt x="12688179" y="12700"/>
                  </a:lnTo>
                  <a:lnTo>
                    <a:pt x="12688179" y="0"/>
                  </a:lnTo>
                  <a:close/>
                </a:path>
                <a:path w="16372205" h="1841500">
                  <a:moveTo>
                    <a:pt x="12973929" y="0"/>
                  </a:moveTo>
                  <a:lnTo>
                    <a:pt x="12969845" y="12700"/>
                  </a:lnTo>
                  <a:lnTo>
                    <a:pt x="12981049" y="12700"/>
                  </a:lnTo>
                  <a:lnTo>
                    <a:pt x="12973929" y="0"/>
                  </a:lnTo>
                  <a:close/>
                </a:path>
                <a:path w="16372205" h="1841500">
                  <a:moveTo>
                    <a:pt x="12995185" y="0"/>
                  </a:moveTo>
                  <a:lnTo>
                    <a:pt x="12988065" y="0"/>
                  </a:lnTo>
                  <a:lnTo>
                    <a:pt x="12981049" y="12700"/>
                  </a:lnTo>
                  <a:lnTo>
                    <a:pt x="12992777" y="12700"/>
                  </a:lnTo>
                  <a:lnTo>
                    <a:pt x="12995185" y="0"/>
                  </a:lnTo>
                  <a:close/>
                </a:path>
                <a:path w="16372205" h="1841500">
                  <a:moveTo>
                    <a:pt x="13003143" y="0"/>
                  </a:moveTo>
                  <a:lnTo>
                    <a:pt x="12999583" y="12700"/>
                  </a:lnTo>
                  <a:lnTo>
                    <a:pt x="13013928" y="12700"/>
                  </a:lnTo>
                  <a:lnTo>
                    <a:pt x="13003143" y="0"/>
                  </a:lnTo>
                  <a:close/>
                </a:path>
                <a:path w="16372205" h="1841500">
                  <a:moveTo>
                    <a:pt x="13054031" y="0"/>
                  </a:moveTo>
                  <a:lnTo>
                    <a:pt x="13048063" y="12700"/>
                  </a:lnTo>
                  <a:lnTo>
                    <a:pt x="13063979" y="12700"/>
                  </a:lnTo>
                  <a:lnTo>
                    <a:pt x="13054031" y="0"/>
                  </a:lnTo>
                  <a:close/>
                </a:path>
                <a:path w="16372205" h="1841500">
                  <a:moveTo>
                    <a:pt x="13091412" y="0"/>
                  </a:moveTo>
                  <a:lnTo>
                    <a:pt x="13084502" y="12700"/>
                  </a:lnTo>
                  <a:lnTo>
                    <a:pt x="13090575" y="12700"/>
                  </a:lnTo>
                  <a:lnTo>
                    <a:pt x="13091412" y="0"/>
                  </a:lnTo>
                  <a:close/>
                </a:path>
                <a:path w="16372205" h="1841500">
                  <a:moveTo>
                    <a:pt x="13294757" y="0"/>
                  </a:moveTo>
                  <a:lnTo>
                    <a:pt x="13292349" y="0"/>
                  </a:lnTo>
                  <a:lnTo>
                    <a:pt x="13276852" y="12700"/>
                  </a:lnTo>
                  <a:lnTo>
                    <a:pt x="13297165" y="12700"/>
                  </a:lnTo>
                  <a:lnTo>
                    <a:pt x="13294757" y="0"/>
                  </a:lnTo>
                  <a:close/>
                </a:path>
                <a:path w="16372205" h="1841500">
                  <a:moveTo>
                    <a:pt x="13323343" y="0"/>
                  </a:moveTo>
                  <a:lnTo>
                    <a:pt x="13311406" y="0"/>
                  </a:lnTo>
                  <a:lnTo>
                    <a:pt x="13312034" y="12700"/>
                  </a:lnTo>
                  <a:lnTo>
                    <a:pt x="13323343" y="12700"/>
                  </a:lnTo>
                  <a:lnTo>
                    <a:pt x="13323343" y="0"/>
                  </a:lnTo>
                  <a:close/>
                </a:path>
                <a:path w="16372205" h="1841500">
                  <a:moveTo>
                    <a:pt x="13355488" y="0"/>
                  </a:moveTo>
                  <a:lnTo>
                    <a:pt x="13340619" y="0"/>
                  </a:lnTo>
                  <a:lnTo>
                    <a:pt x="13337688" y="12700"/>
                  </a:lnTo>
                  <a:lnTo>
                    <a:pt x="13356116" y="12700"/>
                  </a:lnTo>
                  <a:lnTo>
                    <a:pt x="13355488" y="0"/>
                  </a:lnTo>
                  <a:close/>
                </a:path>
                <a:path w="16372205" h="1841500">
                  <a:moveTo>
                    <a:pt x="13397372" y="0"/>
                  </a:moveTo>
                  <a:lnTo>
                    <a:pt x="13393288" y="12700"/>
                  </a:lnTo>
                  <a:lnTo>
                    <a:pt x="13404492" y="12700"/>
                  </a:lnTo>
                  <a:lnTo>
                    <a:pt x="13397372" y="0"/>
                  </a:lnTo>
                  <a:close/>
                </a:path>
                <a:path w="16372205" h="1841500">
                  <a:moveTo>
                    <a:pt x="13418628" y="0"/>
                  </a:moveTo>
                  <a:lnTo>
                    <a:pt x="13411507" y="0"/>
                  </a:lnTo>
                  <a:lnTo>
                    <a:pt x="13404492" y="12700"/>
                  </a:lnTo>
                  <a:lnTo>
                    <a:pt x="13416219" y="12700"/>
                  </a:lnTo>
                  <a:lnTo>
                    <a:pt x="13418628" y="0"/>
                  </a:lnTo>
                  <a:close/>
                </a:path>
                <a:path w="16372205" h="1841500">
                  <a:moveTo>
                    <a:pt x="13426481" y="0"/>
                  </a:moveTo>
                  <a:lnTo>
                    <a:pt x="13424805" y="12700"/>
                  </a:lnTo>
                  <a:lnTo>
                    <a:pt x="13437370" y="12700"/>
                  </a:lnTo>
                  <a:lnTo>
                    <a:pt x="13426481" y="0"/>
                  </a:lnTo>
                  <a:close/>
                </a:path>
                <a:path w="16372205" h="1841500">
                  <a:moveTo>
                    <a:pt x="13477369" y="0"/>
                  </a:moveTo>
                  <a:lnTo>
                    <a:pt x="13471506" y="12700"/>
                  </a:lnTo>
                  <a:lnTo>
                    <a:pt x="13487421" y="12700"/>
                  </a:lnTo>
                  <a:lnTo>
                    <a:pt x="13477369" y="0"/>
                  </a:lnTo>
                  <a:close/>
                </a:path>
                <a:path w="16372205" h="1841500">
                  <a:moveTo>
                    <a:pt x="13514855" y="0"/>
                  </a:moveTo>
                  <a:lnTo>
                    <a:pt x="13507944" y="12700"/>
                  </a:lnTo>
                  <a:lnTo>
                    <a:pt x="13514017" y="12700"/>
                  </a:lnTo>
                  <a:lnTo>
                    <a:pt x="13514855" y="0"/>
                  </a:lnTo>
                  <a:close/>
                </a:path>
                <a:path w="16372205" h="1841500">
                  <a:moveTo>
                    <a:pt x="13820814" y="0"/>
                  </a:moveTo>
                  <a:lnTo>
                    <a:pt x="13816626" y="12700"/>
                  </a:lnTo>
                  <a:lnTo>
                    <a:pt x="13827934" y="12700"/>
                  </a:lnTo>
                  <a:lnTo>
                    <a:pt x="13820814" y="0"/>
                  </a:lnTo>
                  <a:close/>
                </a:path>
                <a:path w="16372205" h="1841500">
                  <a:moveTo>
                    <a:pt x="13841965" y="0"/>
                  </a:moveTo>
                  <a:lnTo>
                    <a:pt x="13834950" y="0"/>
                  </a:lnTo>
                  <a:lnTo>
                    <a:pt x="13827934" y="12700"/>
                  </a:lnTo>
                  <a:lnTo>
                    <a:pt x="13839662" y="12700"/>
                  </a:lnTo>
                  <a:lnTo>
                    <a:pt x="13841965" y="0"/>
                  </a:lnTo>
                  <a:close/>
                </a:path>
                <a:path w="16372205" h="1841500">
                  <a:moveTo>
                    <a:pt x="13849923" y="0"/>
                  </a:moveTo>
                  <a:lnTo>
                    <a:pt x="13848143" y="12700"/>
                  </a:lnTo>
                  <a:lnTo>
                    <a:pt x="13860813" y="12700"/>
                  </a:lnTo>
                  <a:lnTo>
                    <a:pt x="13849923" y="0"/>
                  </a:lnTo>
                  <a:close/>
                </a:path>
                <a:path w="16372205" h="1841500">
                  <a:moveTo>
                    <a:pt x="13900812" y="0"/>
                  </a:moveTo>
                  <a:lnTo>
                    <a:pt x="13894843" y="12700"/>
                  </a:lnTo>
                  <a:lnTo>
                    <a:pt x="13910864" y="12700"/>
                  </a:lnTo>
                  <a:lnTo>
                    <a:pt x="13900812" y="0"/>
                  </a:lnTo>
                  <a:close/>
                </a:path>
                <a:path w="16372205" h="1841500">
                  <a:moveTo>
                    <a:pt x="13938298" y="0"/>
                  </a:moveTo>
                  <a:lnTo>
                    <a:pt x="13931387" y="12700"/>
                  </a:lnTo>
                  <a:lnTo>
                    <a:pt x="13937460" y="12700"/>
                  </a:lnTo>
                  <a:lnTo>
                    <a:pt x="13938298" y="0"/>
                  </a:lnTo>
                  <a:close/>
                </a:path>
                <a:path w="16372205" h="1841500">
                  <a:moveTo>
                    <a:pt x="14244257" y="0"/>
                  </a:moveTo>
                  <a:lnTo>
                    <a:pt x="14240069" y="12700"/>
                  </a:lnTo>
                  <a:lnTo>
                    <a:pt x="14251272" y="12700"/>
                  </a:lnTo>
                  <a:lnTo>
                    <a:pt x="14244257" y="0"/>
                  </a:lnTo>
                  <a:close/>
                </a:path>
                <a:path w="16372205" h="1841500">
                  <a:moveTo>
                    <a:pt x="14265408" y="0"/>
                  </a:moveTo>
                  <a:lnTo>
                    <a:pt x="14258288" y="0"/>
                  </a:lnTo>
                  <a:lnTo>
                    <a:pt x="14251272" y="12700"/>
                  </a:lnTo>
                  <a:lnTo>
                    <a:pt x="14263104" y="12700"/>
                  </a:lnTo>
                  <a:lnTo>
                    <a:pt x="14265408" y="0"/>
                  </a:lnTo>
                  <a:close/>
                </a:path>
                <a:path w="16372205" h="1841500">
                  <a:moveTo>
                    <a:pt x="14273366" y="0"/>
                  </a:moveTo>
                  <a:lnTo>
                    <a:pt x="14269806" y="12700"/>
                  </a:lnTo>
                  <a:lnTo>
                    <a:pt x="14284151" y="12700"/>
                  </a:lnTo>
                  <a:lnTo>
                    <a:pt x="14273366" y="0"/>
                  </a:lnTo>
                  <a:close/>
                </a:path>
                <a:path w="16372205" h="1841500">
                  <a:moveTo>
                    <a:pt x="14324254" y="0"/>
                  </a:moveTo>
                  <a:lnTo>
                    <a:pt x="14318286" y="12700"/>
                  </a:lnTo>
                  <a:lnTo>
                    <a:pt x="14334202" y="12700"/>
                  </a:lnTo>
                  <a:lnTo>
                    <a:pt x="14324254" y="0"/>
                  </a:lnTo>
                  <a:close/>
                </a:path>
                <a:path w="16372205" h="1841500">
                  <a:moveTo>
                    <a:pt x="14361740" y="0"/>
                  </a:moveTo>
                  <a:lnTo>
                    <a:pt x="14354725" y="12700"/>
                  </a:lnTo>
                  <a:lnTo>
                    <a:pt x="14360903" y="12700"/>
                  </a:lnTo>
                  <a:lnTo>
                    <a:pt x="14361740" y="0"/>
                  </a:lnTo>
                  <a:close/>
                </a:path>
                <a:path w="16372205" h="1841500">
                  <a:moveTo>
                    <a:pt x="14667595" y="0"/>
                  </a:moveTo>
                  <a:lnTo>
                    <a:pt x="14663511" y="12700"/>
                  </a:lnTo>
                  <a:lnTo>
                    <a:pt x="14674715" y="12700"/>
                  </a:lnTo>
                  <a:lnTo>
                    <a:pt x="14667595" y="0"/>
                  </a:lnTo>
                  <a:close/>
                </a:path>
                <a:path w="16372205" h="1841500">
                  <a:moveTo>
                    <a:pt x="14688851" y="0"/>
                  </a:moveTo>
                  <a:lnTo>
                    <a:pt x="14681730" y="0"/>
                  </a:lnTo>
                  <a:lnTo>
                    <a:pt x="14674715" y="12700"/>
                  </a:lnTo>
                  <a:lnTo>
                    <a:pt x="14686442" y="12700"/>
                  </a:lnTo>
                  <a:lnTo>
                    <a:pt x="14688851" y="0"/>
                  </a:lnTo>
                  <a:close/>
                </a:path>
                <a:path w="16372205" h="1841500">
                  <a:moveTo>
                    <a:pt x="14696809" y="0"/>
                  </a:moveTo>
                  <a:lnTo>
                    <a:pt x="14693248" y="12700"/>
                  </a:lnTo>
                  <a:lnTo>
                    <a:pt x="14707594" y="12700"/>
                  </a:lnTo>
                  <a:lnTo>
                    <a:pt x="14696809" y="0"/>
                  </a:lnTo>
                  <a:close/>
                </a:path>
                <a:path w="16372205" h="1841500">
                  <a:moveTo>
                    <a:pt x="14747697" y="0"/>
                  </a:moveTo>
                  <a:lnTo>
                    <a:pt x="14741729" y="12700"/>
                  </a:lnTo>
                  <a:lnTo>
                    <a:pt x="14757644" y="12700"/>
                  </a:lnTo>
                  <a:lnTo>
                    <a:pt x="14747697" y="0"/>
                  </a:lnTo>
                  <a:close/>
                </a:path>
                <a:path w="16372205" h="1841500">
                  <a:moveTo>
                    <a:pt x="14785078" y="0"/>
                  </a:moveTo>
                  <a:lnTo>
                    <a:pt x="14778167" y="12700"/>
                  </a:lnTo>
                  <a:lnTo>
                    <a:pt x="14784240" y="12700"/>
                  </a:lnTo>
                  <a:lnTo>
                    <a:pt x="14785078" y="0"/>
                  </a:lnTo>
                  <a:close/>
                </a:path>
                <a:path w="16372205" h="1841500">
                  <a:moveTo>
                    <a:pt x="15091037" y="0"/>
                  </a:moveTo>
                  <a:lnTo>
                    <a:pt x="15086954" y="12700"/>
                  </a:lnTo>
                  <a:lnTo>
                    <a:pt x="15098158" y="12700"/>
                  </a:lnTo>
                  <a:lnTo>
                    <a:pt x="15091037" y="0"/>
                  </a:lnTo>
                  <a:close/>
                </a:path>
                <a:path w="16372205" h="1841500">
                  <a:moveTo>
                    <a:pt x="15112293" y="0"/>
                  </a:moveTo>
                  <a:lnTo>
                    <a:pt x="15105173" y="0"/>
                  </a:lnTo>
                  <a:lnTo>
                    <a:pt x="15098158" y="12700"/>
                  </a:lnTo>
                  <a:lnTo>
                    <a:pt x="15109885" y="12700"/>
                  </a:lnTo>
                  <a:lnTo>
                    <a:pt x="15112293" y="0"/>
                  </a:lnTo>
                  <a:close/>
                </a:path>
                <a:path w="16372205" h="1841500">
                  <a:moveTo>
                    <a:pt x="15120146" y="0"/>
                  </a:moveTo>
                  <a:lnTo>
                    <a:pt x="15118471" y="12700"/>
                  </a:lnTo>
                  <a:lnTo>
                    <a:pt x="15131036" y="12700"/>
                  </a:lnTo>
                  <a:lnTo>
                    <a:pt x="15120146" y="0"/>
                  </a:lnTo>
                  <a:close/>
                </a:path>
                <a:path w="16372205" h="1841500">
                  <a:moveTo>
                    <a:pt x="15171035" y="0"/>
                  </a:moveTo>
                  <a:lnTo>
                    <a:pt x="15165171" y="12700"/>
                  </a:lnTo>
                  <a:lnTo>
                    <a:pt x="15181087" y="12700"/>
                  </a:lnTo>
                  <a:lnTo>
                    <a:pt x="15171035" y="0"/>
                  </a:lnTo>
                  <a:close/>
                </a:path>
                <a:path w="16372205" h="1841500">
                  <a:moveTo>
                    <a:pt x="15208521" y="0"/>
                  </a:moveTo>
                  <a:lnTo>
                    <a:pt x="15201610" y="12700"/>
                  </a:lnTo>
                  <a:lnTo>
                    <a:pt x="15207683" y="12700"/>
                  </a:lnTo>
                  <a:lnTo>
                    <a:pt x="15208521" y="0"/>
                  </a:lnTo>
                  <a:close/>
                </a:path>
                <a:path w="16372205" h="1841500">
                  <a:moveTo>
                    <a:pt x="15514480" y="0"/>
                  </a:moveTo>
                  <a:lnTo>
                    <a:pt x="15510292" y="12700"/>
                  </a:lnTo>
                  <a:lnTo>
                    <a:pt x="15521600" y="12700"/>
                  </a:lnTo>
                  <a:lnTo>
                    <a:pt x="15514480" y="0"/>
                  </a:lnTo>
                  <a:close/>
                </a:path>
                <a:path w="16372205" h="1841500">
                  <a:moveTo>
                    <a:pt x="15535631" y="0"/>
                  </a:moveTo>
                  <a:lnTo>
                    <a:pt x="15528616" y="0"/>
                  </a:lnTo>
                  <a:lnTo>
                    <a:pt x="15521600" y="12700"/>
                  </a:lnTo>
                  <a:lnTo>
                    <a:pt x="15533328" y="12700"/>
                  </a:lnTo>
                  <a:lnTo>
                    <a:pt x="15535631" y="0"/>
                  </a:lnTo>
                  <a:close/>
                </a:path>
                <a:path w="16372205" h="1841500">
                  <a:moveTo>
                    <a:pt x="15543589" y="0"/>
                  </a:moveTo>
                  <a:lnTo>
                    <a:pt x="15541809" y="12700"/>
                  </a:lnTo>
                  <a:lnTo>
                    <a:pt x="15554479" y="12700"/>
                  </a:lnTo>
                  <a:lnTo>
                    <a:pt x="15543589" y="0"/>
                  </a:lnTo>
                  <a:close/>
                </a:path>
                <a:path w="16372205" h="1841500">
                  <a:moveTo>
                    <a:pt x="15594478" y="0"/>
                  </a:moveTo>
                  <a:lnTo>
                    <a:pt x="15588509" y="12700"/>
                  </a:lnTo>
                  <a:lnTo>
                    <a:pt x="15604530" y="12700"/>
                  </a:lnTo>
                  <a:lnTo>
                    <a:pt x="15594478" y="0"/>
                  </a:lnTo>
                  <a:close/>
                </a:path>
                <a:path w="16372205" h="1841500">
                  <a:moveTo>
                    <a:pt x="15631963" y="0"/>
                  </a:moveTo>
                  <a:lnTo>
                    <a:pt x="15625053" y="12700"/>
                  </a:lnTo>
                  <a:lnTo>
                    <a:pt x="15631126" y="12700"/>
                  </a:lnTo>
                  <a:lnTo>
                    <a:pt x="15631963" y="0"/>
                  </a:lnTo>
                  <a:close/>
                </a:path>
                <a:path w="16372205" h="1841500">
                  <a:moveTo>
                    <a:pt x="15835203" y="0"/>
                  </a:moveTo>
                  <a:lnTo>
                    <a:pt x="15832795" y="0"/>
                  </a:lnTo>
                  <a:lnTo>
                    <a:pt x="15817403" y="12700"/>
                  </a:lnTo>
                  <a:lnTo>
                    <a:pt x="15837612" y="12700"/>
                  </a:lnTo>
                  <a:lnTo>
                    <a:pt x="15835203" y="0"/>
                  </a:lnTo>
                  <a:close/>
                </a:path>
                <a:path w="16372205" h="1841500">
                  <a:moveTo>
                    <a:pt x="15863893" y="0"/>
                  </a:moveTo>
                  <a:lnTo>
                    <a:pt x="15851957" y="0"/>
                  </a:lnTo>
                  <a:lnTo>
                    <a:pt x="15852585" y="12700"/>
                  </a:lnTo>
                  <a:lnTo>
                    <a:pt x="15863893" y="12700"/>
                  </a:lnTo>
                  <a:lnTo>
                    <a:pt x="15863893" y="0"/>
                  </a:lnTo>
                  <a:close/>
                </a:path>
                <a:path w="16372205" h="1841500">
                  <a:moveTo>
                    <a:pt x="16163047" y="0"/>
                  </a:moveTo>
                  <a:lnTo>
                    <a:pt x="16157916" y="12700"/>
                  </a:lnTo>
                  <a:lnTo>
                    <a:pt x="16171319" y="12700"/>
                  </a:lnTo>
                  <a:lnTo>
                    <a:pt x="16163047" y="0"/>
                  </a:lnTo>
                  <a:close/>
                </a:path>
                <a:path w="16372205" h="1841500">
                  <a:moveTo>
                    <a:pt x="16186920" y="0"/>
                  </a:moveTo>
                  <a:lnTo>
                    <a:pt x="16179067" y="12700"/>
                  </a:lnTo>
                  <a:lnTo>
                    <a:pt x="16183988" y="12700"/>
                  </a:lnTo>
                  <a:lnTo>
                    <a:pt x="16186920" y="0"/>
                  </a:lnTo>
                  <a:close/>
                </a:path>
                <a:path w="16372205" h="1841500">
                  <a:moveTo>
                    <a:pt x="16195088" y="0"/>
                  </a:moveTo>
                  <a:lnTo>
                    <a:pt x="16192993" y="12700"/>
                  </a:lnTo>
                  <a:lnTo>
                    <a:pt x="16205558" y="12700"/>
                  </a:lnTo>
                  <a:lnTo>
                    <a:pt x="16195088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14051" y="1920789"/>
              <a:ext cx="6787102" cy="748092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3532886" y="3578257"/>
              <a:ext cx="5949950" cy="4152265"/>
            </a:xfrm>
            <a:custGeom>
              <a:avLst/>
              <a:gdLst/>
              <a:ahLst/>
              <a:cxnLst/>
              <a:rect l="l" t="t" r="r" b="b"/>
              <a:pathLst>
                <a:path w="5949950" h="4152265">
                  <a:moveTo>
                    <a:pt x="5897076" y="0"/>
                  </a:moveTo>
                  <a:lnTo>
                    <a:pt x="52354" y="0"/>
                  </a:lnTo>
                  <a:lnTo>
                    <a:pt x="31977" y="4114"/>
                  </a:lnTo>
                  <a:lnTo>
                    <a:pt x="15335" y="15334"/>
                  </a:lnTo>
                  <a:lnTo>
                    <a:pt x="4114" y="31975"/>
                  </a:lnTo>
                  <a:lnTo>
                    <a:pt x="0" y="52354"/>
                  </a:lnTo>
                  <a:lnTo>
                    <a:pt x="0" y="2928580"/>
                  </a:lnTo>
                  <a:lnTo>
                    <a:pt x="4114" y="2948957"/>
                  </a:lnTo>
                  <a:lnTo>
                    <a:pt x="15335" y="2965599"/>
                  </a:lnTo>
                  <a:lnTo>
                    <a:pt x="31977" y="2976820"/>
                  </a:lnTo>
                  <a:lnTo>
                    <a:pt x="52354" y="2980935"/>
                  </a:lnTo>
                  <a:lnTo>
                    <a:pt x="346198" y="2980935"/>
                  </a:lnTo>
                  <a:lnTo>
                    <a:pt x="450907" y="4152030"/>
                  </a:lnTo>
                  <a:lnTo>
                    <a:pt x="555616" y="2980935"/>
                  </a:lnTo>
                  <a:lnTo>
                    <a:pt x="5897076" y="2980935"/>
                  </a:lnTo>
                  <a:lnTo>
                    <a:pt x="5917453" y="2976820"/>
                  </a:lnTo>
                  <a:lnTo>
                    <a:pt x="5934095" y="2965599"/>
                  </a:lnTo>
                  <a:lnTo>
                    <a:pt x="5945316" y="2948957"/>
                  </a:lnTo>
                  <a:lnTo>
                    <a:pt x="5949431" y="2928580"/>
                  </a:lnTo>
                  <a:lnTo>
                    <a:pt x="5949431" y="52354"/>
                  </a:lnTo>
                  <a:lnTo>
                    <a:pt x="5945316" y="31975"/>
                  </a:lnTo>
                  <a:lnTo>
                    <a:pt x="5934095" y="15334"/>
                  </a:lnTo>
                  <a:lnTo>
                    <a:pt x="5917453" y="4114"/>
                  </a:lnTo>
                  <a:lnTo>
                    <a:pt x="5897076" y="0"/>
                  </a:lnTo>
                  <a:close/>
                </a:path>
              </a:pathLst>
            </a:custGeom>
            <a:solidFill>
              <a:srgbClr val="531B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4182680" y="3906112"/>
            <a:ext cx="46501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Check</a:t>
            </a:r>
            <a:r>
              <a:rPr sz="23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to</a:t>
            </a:r>
            <a:r>
              <a:rPr sz="23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see if</a:t>
            </a:r>
            <a:r>
              <a:rPr sz="23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this</a:t>
            </a:r>
            <a:r>
              <a:rPr sz="23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is the</a:t>
            </a:r>
            <a:r>
              <a:rPr sz="23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same</a:t>
            </a:r>
            <a:r>
              <a:rPr sz="23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bean</a:t>
            </a:r>
            <a:endParaRPr sz="2300">
              <a:latin typeface="Palatino Linotype"/>
              <a:cs typeface="Palatino Linotyp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731907" y="4680958"/>
            <a:ext cx="55518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55" dirty="0">
                <a:solidFill>
                  <a:srgbClr val="FFFFFF"/>
                </a:solidFill>
                <a:latin typeface="Palatino Linotype"/>
                <a:cs typeface="Palatino Linotype"/>
              </a:rPr>
              <a:t>True</a:t>
            </a:r>
            <a:r>
              <a:rPr sz="23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or False depending on the bean scope</a:t>
            </a:r>
            <a:endParaRPr sz="2300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452273" y="5420203"/>
            <a:ext cx="2110740" cy="80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135">
              <a:lnSpc>
                <a:spcPct val="1105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Singleton: </a:t>
            </a:r>
            <a:r>
              <a:rPr sz="2300" spc="-55" dirty="0">
                <a:solidFill>
                  <a:srgbClr val="FFFFFF"/>
                </a:solidFill>
                <a:latin typeface="Palatino Linotype"/>
                <a:cs typeface="Palatino Linotype"/>
              </a:rPr>
              <a:t>True </a:t>
            </a:r>
            <a:r>
              <a:rPr sz="2300" spc="-56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Palatino Linotype"/>
                <a:cs typeface="Palatino Linotype"/>
              </a:rPr>
              <a:t>Prototype:</a:t>
            </a:r>
            <a:r>
              <a:rPr sz="2300" spc="-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00" dirty="0">
                <a:solidFill>
                  <a:srgbClr val="FFFFFF"/>
                </a:solidFill>
                <a:latin typeface="Palatino Linotype"/>
                <a:cs typeface="Palatino Linotype"/>
              </a:rPr>
              <a:t>False</a:t>
            </a:r>
            <a:endParaRPr sz="23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984202" y="9998061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84202" y="100569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88207" y="719571"/>
            <a:ext cx="14744700" cy="1043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650" spc="-125" dirty="0">
                <a:latin typeface="Arial"/>
                <a:cs typeface="Arial"/>
              </a:rPr>
              <a:t>Bea</a:t>
            </a:r>
            <a:r>
              <a:rPr sz="6650" spc="15" dirty="0">
                <a:latin typeface="Arial"/>
                <a:cs typeface="Arial"/>
              </a:rPr>
              <a:t>n</a:t>
            </a:r>
            <a:r>
              <a:rPr sz="6650" spc="-265" dirty="0">
                <a:latin typeface="Arial"/>
                <a:cs typeface="Arial"/>
              </a:rPr>
              <a:t> </a:t>
            </a:r>
            <a:r>
              <a:rPr sz="6650" spc="-125" dirty="0">
                <a:latin typeface="Arial"/>
                <a:cs typeface="Arial"/>
              </a:rPr>
              <a:t>Lifecycl</a:t>
            </a:r>
            <a:r>
              <a:rPr sz="6650" spc="15" dirty="0">
                <a:latin typeface="Arial"/>
                <a:cs typeface="Arial"/>
              </a:rPr>
              <a:t>e</a:t>
            </a:r>
            <a:r>
              <a:rPr sz="6650" spc="-260" dirty="0">
                <a:latin typeface="Arial"/>
                <a:cs typeface="Arial"/>
              </a:rPr>
              <a:t> </a:t>
            </a:r>
            <a:r>
              <a:rPr sz="6650" spc="-120" dirty="0">
                <a:latin typeface="Arial"/>
                <a:cs typeface="Arial"/>
              </a:rPr>
              <a:t>Method</a:t>
            </a:r>
            <a:r>
              <a:rPr sz="6650" spc="15" dirty="0">
                <a:latin typeface="Arial"/>
                <a:cs typeface="Arial"/>
              </a:rPr>
              <a:t>s</a:t>
            </a:r>
            <a:r>
              <a:rPr sz="6650" spc="-265" dirty="0">
                <a:latin typeface="Arial"/>
                <a:cs typeface="Arial"/>
              </a:rPr>
              <a:t> </a:t>
            </a:r>
            <a:r>
              <a:rPr sz="6650" spc="5" dirty="0">
                <a:latin typeface="Arial"/>
                <a:cs typeface="Arial"/>
              </a:rPr>
              <a:t>-</a:t>
            </a:r>
            <a:r>
              <a:rPr sz="6650" spc="-509" dirty="0">
                <a:latin typeface="Arial"/>
                <a:cs typeface="Arial"/>
              </a:rPr>
              <a:t> </a:t>
            </a:r>
            <a:r>
              <a:rPr sz="6650" spc="-125" dirty="0">
                <a:latin typeface="Arial"/>
                <a:cs typeface="Arial"/>
              </a:rPr>
              <a:t>Annotations</a:t>
            </a:r>
            <a:endParaRPr sz="66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40174" y="2475662"/>
            <a:ext cx="167534" cy="829294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122380" y="2475662"/>
            <a:ext cx="167534" cy="8292945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986766" y="2475662"/>
            <a:ext cx="16152494" cy="8293100"/>
            <a:chOff x="1986766" y="2475662"/>
            <a:chExt cx="16152494" cy="829310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6766" y="2569907"/>
              <a:ext cx="16151969" cy="79182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54025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65" dirty="0">
                <a:latin typeface="Cambria"/>
                <a:cs typeface="Cambria"/>
              </a:rPr>
              <a:t>Bean</a:t>
            </a:r>
            <a:r>
              <a:rPr sz="6500" spc="70" dirty="0">
                <a:latin typeface="Cambria"/>
                <a:cs typeface="Cambria"/>
              </a:rPr>
              <a:t> </a:t>
            </a:r>
            <a:r>
              <a:rPr sz="6500" spc="-40" dirty="0">
                <a:latin typeface="Cambria"/>
                <a:cs typeface="Cambria"/>
              </a:rPr>
              <a:t>Lifecycle</a:t>
            </a:r>
            <a:endParaRPr sz="6500" dirty="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3043" y="2809842"/>
            <a:ext cx="2078355" cy="107696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81305" marR="5080" indent="-269240">
              <a:lnSpc>
                <a:spcPts val="4120"/>
              </a:lnSpc>
              <a:spcBef>
                <a:spcPts val="235"/>
              </a:spcBef>
            </a:pPr>
            <a:r>
              <a:rPr sz="3450" b="1" spc="5" dirty="0">
                <a:latin typeface="Arial"/>
                <a:cs typeface="Arial"/>
              </a:rPr>
              <a:t>C</a:t>
            </a:r>
            <a:r>
              <a:rPr sz="3450" b="1" dirty="0">
                <a:latin typeface="Arial"/>
                <a:cs typeface="Arial"/>
              </a:rPr>
              <a:t>on</a:t>
            </a:r>
            <a:r>
              <a:rPr sz="3450" b="1" spc="5" dirty="0">
                <a:latin typeface="Arial"/>
                <a:cs typeface="Arial"/>
              </a:rPr>
              <a:t>ta</a:t>
            </a:r>
            <a:r>
              <a:rPr sz="3450" b="1" dirty="0">
                <a:latin typeface="Arial"/>
                <a:cs typeface="Arial"/>
              </a:rPr>
              <a:t>iner  </a:t>
            </a:r>
            <a:r>
              <a:rPr sz="3450" b="1" spc="5" dirty="0">
                <a:latin typeface="Arial"/>
                <a:cs typeface="Arial"/>
              </a:rPr>
              <a:t>Started</a:t>
            </a:r>
            <a:endParaRPr sz="34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24812" y="2435653"/>
            <a:ext cx="3279775" cy="1856105"/>
          </a:xfrm>
          <a:custGeom>
            <a:avLst/>
            <a:gdLst/>
            <a:ahLst/>
            <a:cxnLst/>
            <a:rect l="l" t="t" r="r" b="b"/>
            <a:pathLst>
              <a:path w="3279775" h="1856104">
                <a:moveTo>
                  <a:pt x="2854237" y="0"/>
                </a:moveTo>
                <a:lnTo>
                  <a:pt x="425494" y="0"/>
                </a:lnTo>
                <a:lnTo>
                  <a:pt x="356370" y="166"/>
                </a:lnTo>
                <a:lnTo>
                  <a:pt x="298036" y="1334"/>
                </a:lnTo>
                <a:lnTo>
                  <a:pt x="249291" y="4503"/>
                </a:lnTo>
                <a:lnTo>
                  <a:pt x="208937" y="10673"/>
                </a:lnTo>
                <a:lnTo>
                  <a:pt x="134531" y="40111"/>
                </a:lnTo>
                <a:lnTo>
                  <a:pt x="97685" y="65964"/>
                </a:lnTo>
                <a:lnTo>
                  <a:pt x="65968" y="97678"/>
                </a:lnTo>
                <a:lnTo>
                  <a:pt x="40112" y="134521"/>
                </a:lnTo>
                <a:lnTo>
                  <a:pt x="20847" y="175764"/>
                </a:lnTo>
                <a:lnTo>
                  <a:pt x="4503" y="249284"/>
                </a:lnTo>
                <a:lnTo>
                  <a:pt x="1334" y="298030"/>
                </a:lnTo>
                <a:lnTo>
                  <a:pt x="166" y="356364"/>
                </a:lnTo>
                <a:lnTo>
                  <a:pt x="0" y="425484"/>
                </a:lnTo>
                <a:lnTo>
                  <a:pt x="0" y="1430113"/>
                </a:lnTo>
                <a:lnTo>
                  <a:pt x="166" y="1499238"/>
                </a:lnTo>
                <a:lnTo>
                  <a:pt x="1334" y="1557575"/>
                </a:lnTo>
                <a:lnTo>
                  <a:pt x="4503" y="1606321"/>
                </a:lnTo>
                <a:lnTo>
                  <a:pt x="10673" y="1646674"/>
                </a:lnTo>
                <a:lnTo>
                  <a:pt x="40112" y="1721081"/>
                </a:lnTo>
                <a:lnTo>
                  <a:pt x="65968" y="1757927"/>
                </a:lnTo>
                <a:lnTo>
                  <a:pt x="97685" y="1789642"/>
                </a:lnTo>
                <a:lnTo>
                  <a:pt x="134531" y="1815497"/>
                </a:lnTo>
                <a:lnTo>
                  <a:pt x="175774" y="1834760"/>
                </a:lnTo>
                <a:lnTo>
                  <a:pt x="249291" y="1851105"/>
                </a:lnTo>
                <a:lnTo>
                  <a:pt x="298036" y="1854274"/>
                </a:lnTo>
                <a:lnTo>
                  <a:pt x="356370" y="1855441"/>
                </a:lnTo>
                <a:lnTo>
                  <a:pt x="425494" y="1855608"/>
                </a:lnTo>
                <a:lnTo>
                  <a:pt x="2854237" y="1855608"/>
                </a:lnTo>
                <a:lnTo>
                  <a:pt x="2923343" y="1855441"/>
                </a:lnTo>
                <a:lnTo>
                  <a:pt x="2981677" y="1854274"/>
                </a:lnTo>
                <a:lnTo>
                  <a:pt x="3030432" y="1851105"/>
                </a:lnTo>
                <a:lnTo>
                  <a:pt x="3070799" y="1844934"/>
                </a:lnTo>
                <a:lnTo>
                  <a:pt x="3145184" y="1815497"/>
                </a:lnTo>
                <a:lnTo>
                  <a:pt x="3182017" y="1789642"/>
                </a:lnTo>
                <a:lnTo>
                  <a:pt x="3213729" y="1757927"/>
                </a:lnTo>
                <a:lnTo>
                  <a:pt x="3239580" y="1721081"/>
                </a:lnTo>
                <a:lnTo>
                  <a:pt x="3258832" y="1679833"/>
                </a:lnTo>
                <a:lnTo>
                  <a:pt x="3275168" y="1606321"/>
                </a:lnTo>
                <a:lnTo>
                  <a:pt x="3278336" y="1557575"/>
                </a:lnTo>
                <a:lnTo>
                  <a:pt x="3279503" y="1499238"/>
                </a:lnTo>
                <a:lnTo>
                  <a:pt x="3279669" y="1430113"/>
                </a:lnTo>
                <a:lnTo>
                  <a:pt x="3279669" y="425484"/>
                </a:lnTo>
                <a:lnTo>
                  <a:pt x="3279503" y="356364"/>
                </a:lnTo>
                <a:lnTo>
                  <a:pt x="3278336" y="298030"/>
                </a:lnTo>
                <a:lnTo>
                  <a:pt x="3275168" y="249284"/>
                </a:lnTo>
                <a:lnTo>
                  <a:pt x="3269001" y="208928"/>
                </a:lnTo>
                <a:lnTo>
                  <a:pt x="3239580" y="134521"/>
                </a:lnTo>
                <a:lnTo>
                  <a:pt x="3213729" y="97678"/>
                </a:lnTo>
                <a:lnTo>
                  <a:pt x="3182017" y="65964"/>
                </a:lnTo>
                <a:lnTo>
                  <a:pt x="3145184" y="40111"/>
                </a:lnTo>
                <a:lnTo>
                  <a:pt x="3103968" y="20847"/>
                </a:lnTo>
                <a:lnTo>
                  <a:pt x="3030432" y="4503"/>
                </a:lnTo>
                <a:lnTo>
                  <a:pt x="2981677" y="1334"/>
                </a:lnTo>
                <a:lnTo>
                  <a:pt x="2923343" y="166"/>
                </a:lnTo>
                <a:lnTo>
                  <a:pt x="2854237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61049" y="2806606"/>
            <a:ext cx="3006725" cy="107696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672465" marR="5080" indent="-660400">
              <a:lnSpc>
                <a:spcPts val="4120"/>
              </a:lnSpc>
              <a:spcBef>
                <a:spcPts val="235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Dependencies  Injected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908344" y="3256654"/>
            <a:ext cx="763270" cy="213995"/>
            <a:chOff x="6908344" y="3256654"/>
            <a:chExt cx="763270" cy="213995"/>
          </a:xfrm>
        </p:grpSpPr>
        <p:sp>
          <p:nvSpPr>
            <p:cNvPr id="7" name="object 7"/>
            <p:cNvSpPr/>
            <p:nvPr/>
          </p:nvSpPr>
          <p:spPr>
            <a:xfrm>
              <a:off x="6908344" y="3363457"/>
              <a:ext cx="575945" cy="0"/>
            </a:xfrm>
            <a:custGeom>
              <a:avLst/>
              <a:gdLst/>
              <a:ahLst/>
              <a:cxnLst/>
              <a:rect l="l" t="t" r="r" b="b"/>
              <a:pathLst>
                <a:path w="575945">
                  <a:moveTo>
                    <a:pt x="0" y="0"/>
                  </a:moveTo>
                  <a:lnTo>
                    <a:pt x="549306" y="0"/>
                  </a:lnTo>
                  <a:lnTo>
                    <a:pt x="575484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57647" y="3256654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3575074" y="2435653"/>
            <a:ext cx="3279775" cy="1856105"/>
          </a:xfrm>
          <a:custGeom>
            <a:avLst/>
            <a:gdLst/>
            <a:ahLst/>
            <a:cxnLst/>
            <a:rect l="l" t="t" r="r" b="b"/>
            <a:pathLst>
              <a:path w="3279775" h="1856104">
                <a:moveTo>
                  <a:pt x="2854216" y="0"/>
                </a:moveTo>
                <a:lnTo>
                  <a:pt x="425494" y="0"/>
                </a:lnTo>
                <a:lnTo>
                  <a:pt x="356374" y="166"/>
                </a:lnTo>
                <a:lnTo>
                  <a:pt x="298040" y="1334"/>
                </a:lnTo>
                <a:lnTo>
                  <a:pt x="249294" y="4503"/>
                </a:lnTo>
                <a:lnTo>
                  <a:pt x="208938" y="10673"/>
                </a:lnTo>
                <a:lnTo>
                  <a:pt x="134531" y="40111"/>
                </a:lnTo>
                <a:lnTo>
                  <a:pt x="97686" y="65964"/>
                </a:lnTo>
                <a:lnTo>
                  <a:pt x="65970" y="97678"/>
                </a:lnTo>
                <a:lnTo>
                  <a:pt x="40117" y="134521"/>
                </a:lnTo>
                <a:lnTo>
                  <a:pt x="20858" y="175764"/>
                </a:lnTo>
                <a:lnTo>
                  <a:pt x="4505" y="249284"/>
                </a:lnTo>
                <a:lnTo>
                  <a:pt x="1334" y="298030"/>
                </a:lnTo>
                <a:lnTo>
                  <a:pt x="166" y="356364"/>
                </a:lnTo>
                <a:lnTo>
                  <a:pt x="0" y="425484"/>
                </a:lnTo>
                <a:lnTo>
                  <a:pt x="0" y="1430113"/>
                </a:lnTo>
                <a:lnTo>
                  <a:pt x="166" y="1499238"/>
                </a:lnTo>
                <a:lnTo>
                  <a:pt x="1334" y="1557575"/>
                </a:lnTo>
                <a:lnTo>
                  <a:pt x="4505" y="1606321"/>
                </a:lnTo>
                <a:lnTo>
                  <a:pt x="10679" y="1646674"/>
                </a:lnTo>
                <a:lnTo>
                  <a:pt x="40117" y="1721081"/>
                </a:lnTo>
                <a:lnTo>
                  <a:pt x="65970" y="1757927"/>
                </a:lnTo>
                <a:lnTo>
                  <a:pt x="97686" y="1789642"/>
                </a:lnTo>
                <a:lnTo>
                  <a:pt x="134531" y="1815497"/>
                </a:lnTo>
                <a:lnTo>
                  <a:pt x="175774" y="1834760"/>
                </a:lnTo>
                <a:lnTo>
                  <a:pt x="249294" y="1851105"/>
                </a:lnTo>
                <a:lnTo>
                  <a:pt x="298040" y="1854274"/>
                </a:lnTo>
                <a:lnTo>
                  <a:pt x="356374" y="1855441"/>
                </a:lnTo>
                <a:lnTo>
                  <a:pt x="425494" y="1855608"/>
                </a:lnTo>
                <a:lnTo>
                  <a:pt x="2854216" y="1855608"/>
                </a:lnTo>
                <a:lnTo>
                  <a:pt x="2923342" y="1855441"/>
                </a:lnTo>
                <a:lnTo>
                  <a:pt x="2981678" y="1854274"/>
                </a:lnTo>
                <a:lnTo>
                  <a:pt x="3030424" y="1851105"/>
                </a:lnTo>
                <a:lnTo>
                  <a:pt x="3070777" y="1844934"/>
                </a:lnTo>
                <a:lnTo>
                  <a:pt x="3145184" y="1815497"/>
                </a:lnTo>
                <a:lnTo>
                  <a:pt x="3182030" y="1789642"/>
                </a:lnTo>
                <a:lnTo>
                  <a:pt x="3213745" y="1757927"/>
                </a:lnTo>
                <a:lnTo>
                  <a:pt x="3239600" y="1721081"/>
                </a:lnTo>
                <a:lnTo>
                  <a:pt x="3258864" y="1679833"/>
                </a:lnTo>
                <a:lnTo>
                  <a:pt x="3275208" y="1606321"/>
                </a:lnTo>
                <a:lnTo>
                  <a:pt x="3278377" y="1557575"/>
                </a:lnTo>
                <a:lnTo>
                  <a:pt x="3279544" y="1499238"/>
                </a:lnTo>
                <a:lnTo>
                  <a:pt x="3279711" y="1430113"/>
                </a:lnTo>
                <a:lnTo>
                  <a:pt x="3279711" y="425484"/>
                </a:lnTo>
                <a:lnTo>
                  <a:pt x="3279544" y="356364"/>
                </a:lnTo>
                <a:lnTo>
                  <a:pt x="3278377" y="298030"/>
                </a:lnTo>
                <a:lnTo>
                  <a:pt x="3275208" y="249284"/>
                </a:lnTo>
                <a:lnTo>
                  <a:pt x="3269037" y="208928"/>
                </a:lnTo>
                <a:lnTo>
                  <a:pt x="3239600" y="134521"/>
                </a:lnTo>
                <a:lnTo>
                  <a:pt x="3213745" y="97678"/>
                </a:lnTo>
                <a:lnTo>
                  <a:pt x="3182030" y="65964"/>
                </a:lnTo>
                <a:lnTo>
                  <a:pt x="3145184" y="40111"/>
                </a:lnTo>
                <a:lnTo>
                  <a:pt x="3103936" y="20847"/>
                </a:lnTo>
                <a:lnTo>
                  <a:pt x="3030424" y="4503"/>
                </a:lnTo>
                <a:lnTo>
                  <a:pt x="2981678" y="1334"/>
                </a:lnTo>
                <a:lnTo>
                  <a:pt x="2923342" y="166"/>
                </a:lnTo>
                <a:lnTo>
                  <a:pt x="2854216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68307" y="2810229"/>
            <a:ext cx="2493645" cy="107696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695960">
              <a:lnSpc>
                <a:spcPts val="4120"/>
              </a:lnSpc>
              <a:spcBef>
                <a:spcPts val="235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Bean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sta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ated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58607" y="3256654"/>
            <a:ext cx="763270" cy="213995"/>
            <a:chOff x="2758607" y="3256654"/>
            <a:chExt cx="763270" cy="213995"/>
          </a:xfrm>
        </p:grpSpPr>
        <p:sp>
          <p:nvSpPr>
            <p:cNvPr id="12" name="object 12"/>
            <p:cNvSpPr/>
            <p:nvPr/>
          </p:nvSpPr>
          <p:spPr>
            <a:xfrm>
              <a:off x="2758607" y="3363457"/>
              <a:ext cx="575945" cy="0"/>
            </a:xfrm>
            <a:custGeom>
              <a:avLst/>
              <a:gdLst/>
              <a:ahLst/>
              <a:cxnLst/>
              <a:rect l="l" t="t" r="r" b="b"/>
              <a:pathLst>
                <a:path w="575945">
                  <a:moveTo>
                    <a:pt x="0" y="0"/>
                  </a:moveTo>
                  <a:lnTo>
                    <a:pt x="549306" y="0"/>
                  </a:lnTo>
                  <a:lnTo>
                    <a:pt x="575484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07920" y="3256654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1874559" y="2435653"/>
            <a:ext cx="3279775" cy="1856105"/>
          </a:xfrm>
          <a:custGeom>
            <a:avLst/>
            <a:gdLst/>
            <a:ahLst/>
            <a:cxnLst/>
            <a:rect l="l" t="t" r="r" b="b"/>
            <a:pathLst>
              <a:path w="3279775" h="1856104">
                <a:moveTo>
                  <a:pt x="2854216" y="0"/>
                </a:moveTo>
                <a:lnTo>
                  <a:pt x="425484" y="0"/>
                </a:lnTo>
                <a:lnTo>
                  <a:pt x="356364" y="166"/>
                </a:lnTo>
                <a:lnTo>
                  <a:pt x="298030" y="1334"/>
                </a:lnTo>
                <a:lnTo>
                  <a:pt x="249284" y="4503"/>
                </a:lnTo>
                <a:lnTo>
                  <a:pt x="208928" y="10675"/>
                </a:lnTo>
                <a:lnTo>
                  <a:pt x="134521" y="40113"/>
                </a:lnTo>
                <a:lnTo>
                  <a:pt x="97678" y="65967"/>
                </a:lnTo>
                <a:lnTo>
                  <a:pt x="65964" y="97682"/>
                </a:lnTo>
                <a:lnTo>
                  <a:pt x="40111" y="134527"/>
                </a:lnTo>
                <a:lnTo>
                  <a:pt x="20847" y="175770"/>
                </a:lnTo>
                <a:lnTo>
                  <a:pt x="4503" y="249288"/>
                </a:lnTo>
                <a:lnTo>
                  <a:pt x="1334" y="298034"/>
                </a:lnTo>
                <a:lnTo>
                  <a:pt x="166" y="356369"/>
                </a:lnTo>
                <a:lnTo>
                  <a:pt x="0" y="425491"/>
                </a:lnTo>
                <a:lnTo>
                  <a:pt x="0" y="1430123"/>
                </a:lnTo>
                <a:lnTo>
                  <a:pt x="166" y="1499244"/>
                </a:lnTo>
                <a:lnTo>
                  <a:pt x="1334" y="1557578"/>
                </a:lnTo>
                <a:lnTo>
                  <a:pt x="4503" y="1606324"/>
                </a:lnTo>
                <a:lnTo>
                  <a:pt x="10673" y="1646679"/>
                </a:lnTo>
                <a:lnTo>
                  <a:pt x="40111" y="1721086"/>
                </a:lnTo>
                <a:lnTo>
                  <a:pt x="65964" y="1757929"/>
                </a:lnTo>
                <a:lnTo>
                  <a:pt x="97678" y="1789643"/>
                </a:lnTo>
                <a:lnTo>
                  <a:pt x="134521" y="1815497"/>
                </a:lnTo>
                <a:lnTo>
                  <a:pt x="175764" y="1834760"/>
                </a:lnTo>
                <a:lnTo>
                  <a:pt x="249284" y="1851105"/>
                </a:lnTo>
                <a:lnTo>
                  <a:pt x="298030" y="1854274"/>
                </a:lnTo>
                <a:lnTo>
                  <a:pt x="356364" y="1855441"/>
                </a:lnTo>
                <a:lnTo>
                  <a:pt x="425484" y="1855608"/>
                </a:lnTo>
                <a:lnTo>
                  <a:pt x="2854216" y="1855608"/>
                </a:lnTo>
                <a:lnTo>
                  <a:pt x="2923337" y="1855441"/>
                </a:lnTo>
                <a:lnTo>
                  <a:pt x="2981671" y="1854274"/>
                </a:lnTo>
                <a:lnTo>
                  <a:pt x="3030416" y="1851105"/>
                </a:lnTo>
                <a:lnTo>
                  <a:pt x="3070772" y="1844934"/>
                </a:lnTo>
                <a:lnTo>
                  <a:pt x="3145179" y="1815497"/>
                </a:lnTo>
                <a:lnTo>
                  <a:pt x="3182022" y="1789643"/>
                </a:lnTo>
                <a:lnTo>
                  <a:pt x="3213736" y="1757929"/>
                </a:lnTo>
                <a:lnTo>
                  <a:pt x="3239589" y="1721086"/>
                </a:lnTo>
                <a:lnTo>
                  <a:pt x="3258853" y="1679844"/>
                </a:lnTo>
                <a:lnTo>
                  <a:pt x="3275198" y="1606324"/>
                </a:lnTo>
                <a:lnTo>
                  <a:pt x="3278366" y="1557578"/>
                </a:lnTo>
                <a:lnTo>
                  <a:pt x="3279534" y="1499244"/>
                </a:lnTo>
                <a:lnTo>
                  <a:pt x="3279701" y="1430123"/>
                </a:lnTo>
                <a:lnTo>
                  <a:pt x="3279701" y="425491"/>
                </a:lnTo>
                <a:lnTo>
                  <a:pt x="3279534" y="356369"/>
                </a:lnTo>
                <a:lnTo>
                  <a:pt x="3278366" y="298034"/>
                </a:lnTo>
                <a:lnTo>
                  <a:pt x="3275198" y="249288"/>
                </a:lnTo>
                <a:lnTo>
                  <a:pt x="3269027" y="208933"/>
                </a:lnTo>
                <a:lnTo>
                  <a:pt x="3239589" y="134527"/>
                </a:lnTo>
                <a:lnTo>
                  <a:pt x="3213736" y="97682"/>
                </a:lnTo>
                <a:lnTo>
                  <a:pt x="3182022" y="65967"/>
                </a:lnTo>
                <a:lnTo>
                  <a:pt x="3145179" y="40113"/>
                </a:lnTo>
                <a:lnTo>
                  <a:pt x="3103936" y="20850"/>
                </a:lnTo>
                <a:lnTo>
                  <a:pt x="3030416" y="4503"/>
                </a:lnTo>
                <a:lnTo>
                  <a:pt x="2981671" y="1334"/>
                </a:lnTo>
                <a:lnTo>
                  <a:pt x="2923337" y="166"/>
                </a:lnTo>
                <a:lnTo>
                  <a:pt x="2854216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950077" y="2810229"/>
            <a:ext cx="3128645" cy="107696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78460" marR="5080" indent="-366395">
              <a:lnSpc>
                <a:spcPts val="4120"/>
              </a:lnSpc>
              <a:spcBef>
                <a:spcPts val="235"/>
              </a:spcBef>
            </a:pP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Internal</a:t>
            </a:r>
            <a:r>
              <a:rPr sz="3450" b="1" i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Spring </a:t>
            </a:r>
            <a:r>
              <a:rPr sz="3450" b="1" i="1" spc="-9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058092" y="3256654"/>
            <a:ext cx="763270" cy="213995"/>
            <a:chOff x="11058092" y="3256654"/>
            <a:chExt cx="763270" cy="213995"/>
          </a:xfrm>
        </p:grpSpPr>
        <p:sp>
          <p:nvSpPr>
            <p:cNvPr id="17" name="object 17"/>
            <p:cNvSpPr/>
            <p:nvPr/>
          </p:nvSpPr>
          <p:spPr>
            <a:xfrm>
              <a:off x="11058092" y="3363457"/>
              <a:ext cx="575945" cy="0"/>
            </a:xfrm>
            <a:custGeom>
              <a:avLst/>
              <a:gdLst/>
              <a:ahLst/>
              <a:cxnLst/>
              <a:rect l="l" t="t" r="r" b="b"/>
              <a:pathLst>
                <a:path w="575945">
                  <a:moveTo>
                    <a:pt x="0" y="0"/>
                  </a:moveTo>
                  <a:lnTo>
                    <a:pt x="549306" y="0"/>
                  </a:lnTo>
                  <a:lnTo>
                    <a:pt x="575484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607395" y="3256654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6024265" y="2435653"/>
            <a:ext cx="3279775" cy="1856105"/>
          </a:xfrm>
          <a:custGeom>
            <a:avLst/>
            <a:gdLst/>
            <a:ahLst/>
            <a:cxnLst/>
            <a:rect l="l" t="t" r="r" b="b"/>
            <a:pathLst>
              <a:path w="3279775" h="1856104">
                <a:moveTo>
                  <a:pt x="2854216" y="0"/>
                </a:moveTo>
                <a:lnTo>
                  <a:pt x="425494" y="0"/>
                </a:lnTo>
                <a:lnTo>
                  <a:pt x="356370" y="166"/>
                </a:lnTo>
                <a:lnTo>
                  <a:pt x="298036" y="1334"/>
                </a:lnTo>
                <a:lnTo>
                  <a:pt x="249291" y="4503"/>
                </a:lnTo>
                <a:lnTo>
                  <a:pt x="208937" y="10675"/>
                </a:lnTo>
                <a:lnTo>
                  <a:pt x="134531" y="40113"/>
                </a:lnTo>
                <a:lnTo>
                  <a:pt x="97685" y="65967"/>
                </a:lnTo>
                <a:lnTo>
                  <a:pt x="65968" y="97682"/>
                </a:lnTo>
                <a:lnTo>
                  <a:pt x="40112" y="134527"/>
                </a:lnTo>
                <a:lnTo>
                  <a:pt x="20847" y="175770"/>
                </a:lnTo>
                <a:lnTo>
                  <a:pt x="4503" y="249288"/>
                </a:lnTo>
                <a:lnTo>
                  <a:pt x="1334" y="298034"/>
                </a:lnTo>
                <a:lnTo>
                  <a:pt x="166" y="356369"/>
                </a:lnTo>
                <a:lnTo>
                  <a:pt x="0" y="425491"/>
                </a:lnTo>
                <a:lnTo>
                  <a:pt x="0" y="1430123"/>
                </a:lnTo>
                <a:lnTo>
                  <a:pt x="166" y="1499244"/>
                </a:lnTo>
                <a:lnTo>
                  <a:pt x="1334" y="1557578"/>
                </a:lnTo>
                <a:lnTo>
                  <a:pt x="4503" y="1606324"/>
                </a:lnTo>
                <a:lnTo>
                  <a:pt x="10673" y="1646679"/>
                </a:lnTo>
                <a:lnTo>
                  <a:pt x="40112" y="1721086"/>
                </a:lnTo>
                <a:lnTo>
                  <a:pt x="65968" y="1757929"/>
                </a:lnTo>
                <a:lnTo>
                  <a:pt x="97685" y="1789643"/>
                </a:lnTo>
                <a:lnTo>
                  <a:pt x="134531" y="1815497"/>
                </a:lnTo>
                <a:lnTo>
                  <a:pt x="175774" y="1834760"/>
                </a:lnTo>
                <a:lnTo>
                  <a:pt x="249291" y="1851105"/>
                </a:lnTo>
                <a:lnTo>
                  <a:pt x="298036" y="1854274"/>
                </a:lnTo>
                <a:lnTo>
                  <a:pt x="356370" y="1855441"/>
                </a:lnTo>
                <a:lnTo>
                  <a:pt x="425494" y="1855608"/>
                </a:lnTo>
                <a:lnTo>
                  <a:pt x="2854216" y="1855608"/>
                </a:lnTo>
                <a:lnTo>
                  <a:pt x="2923341" y="1855441"/>
                </a:lnTo>
                <a:lnTo>
                  <a:pt x="2981675" y="1854274"/>
                </a:lnTo>
                <a:lnTo>
                  <a:pt x="3030419" y="1851105"/>
                </a:lnTo>
                <a:lnTo>
                  <a:pt x="3070773" y="1844934"/>
                </a:lnTo>
                <a:lnTo>
                  <a:pt x="3145180" y="1815497"/>
                </a:lnTo>
                <a:lnTo>
                  <a:pt x="3182025" y="1789643"/>
                </a:lnTo>
                <a:lnTo>
                  <a:pt x="3213740" y="1757929"/>
                </a:lnTo>
                <a:lnTo>
                  <a:pt x="3239594" y="1721086"/>
                </a:lnTo>
                <a:lnTo>
                  <a:pt x="3258853" y="1679844"/>
                </a:lnTo>
                <a:lnTo>
                  <a:pt x="3275206" y="1606324"/>
                </a:lnTo>
                <a:lnTo>
                  <a:pt x="3278376" y="1557578"/>
                </a:lnTo>
                <a:lnTo>
                  <a:pt x="3279544" y="1499244"/>
                </a:lnTo>
                <a:lnTo>
                  <a:pt x="3279711" y="1430123"/>
                </a:lnTo>
                <a:lnTo>
                  <a:pt x="3279711" y="425491"/>
                </a:lnTo>
                <a:lnTo>
                  <a:pt x="3279544" y="356369"/>
                </a:lnTo>
                <a:lnTo>
                  <a:pt x="3278376" y="298034"/>
                </a:lnTo>
                <a:lnTo>
                  <a:pt x="3275206" y="249288"/>
                </a:lnTo>
                <a:lnTo>
                  <a:pt x="3269032" y="208933"/>
                </a:lnTo>
                <a:lnTo>
                  <a:pt x="3239594" y="134527"/>
                </a:lnTo>
                <a:lnTo>
                  <a:pt x="3213740" y="97682"/>
                </a:lnTo>
                <a:lnTo>
                  <a:pt x="3182025" y="65967"/>
                </a:lnTo>
                <a:lnTo>
                  <a:pt x="3145180" y="40113"/>
                </a:lnTo>
                <a:lnTo>
                  <a:pt x="3103936" y="20850"/>
                </a:lnTo>
                <a:lnTo>
                  <a:pt x="3030419" y="4503"/>
                </a:lnTo>
                <a:lnTo>
                  <a:pt x="2981675" y="1334"/>
                </a:lnTo>
                <a:lnTo>
                  <a:pt x="2923341" y="166"/>
                </a:lnTo>
                <a:lnTo>
                  <a:pt x="2854216" y="0"/>
                </a:lnTo>
                <a:close/>
              </a:path>
            </a:pathLst>
          </a:custGeom>
          <a:solidFill>
            <a:srgbClr val="D56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6287222" y="2810229"/>
            <a:ext cx="2753995" cy="107696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04470" marR="5080" indent="-192405">
              <a:lnSpc>
                <a:spcPts val="4120"/>
              </a:lnSpc>
              <a:spcBef>
                <a:spcPts val="235"/>
              </a:spcBef>
            </a:pPr>
            <a:r>
              <a:rPr sz="3450" b="1" spc="-65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Custom </a:t>
            </a:r>
            <a:r>
              <a:rPr sz="3450" b="1" spc="-9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Init</a:t>
            </a:r>
            <a:r>
              <a:rPr sz="34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5207809" y="3256654"/>
            <a:ext cx="763270" cy="213995"/>
            <a:chOff x="15207809" y="3256654"/>
            <a:chExt cx="763270" cy="213995"/>
          </a:xfrm>
        </p:grpSpPr>
        <p:sp>
          <p:nvSpPr>
            <p:cNvPr id="22" name="object 22"/>
            <p:cNvSpPr/>
            <p:nvPr/>
          </p:nvSpPr>
          <p:spPr>
            <a:xfrm>
              <a:off x="15207809" y="3363457"/>
              <a:ext cx="575945" cy="0"/>
            </a:xfrm>
            <a:custGeom>
              <a:avLst/>
              <a:gdLst/>
              <a:ahLst/>
              <a:cxnLst/>
              <a:rect l="l" t="t" r="r" b="b"/>
              <a:pathLst>
                <a:path w="575944">
                  <a:moveTo>
                    <a:pt x="0" y="0"/>
                  </a:moveTo>
                  <a:lnTo>
                    <a:pt x="549306" y="0"/>
                  </a:lnTo>
                  <a:lnTo>
                    <a:pt x="575484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757112" y="3256654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657496" y="5423741"/>
            <a:ext cx="5498465" cy="1816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latin typeface="Arial"/>
                <a:cs typeface="Arial"/>
              </a:rPr>
              <a:t>Bean</a:t>
            </a:r>
            <a:r>
              <a:rPr sz="3950" b="1" spc="-20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Is</a:t>
            </a:r>
            <a:r>
              <a:rPr sz="3950" b="1" spc="-10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Ready</a:t>
            </a:r>
            <a:r>
              <a:rPr sz="3950" b="1" spc="-15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For</a:t>
            </a:r>
            <a:r>
              <a:rPr sz="3950" b="1" spc="-10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Use</a:t>
            </a: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950" b="1" dirty="0">
                <a:latin typeface="Arial"/>
                <a:cs typeface="Arial"/>
              </a:rPr>
              <a:t>Container</a:t>
            </a:r>
            <a:r>
              <a:rPr sz="3950" b="1" spc="-40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Is</a:t>
            </a:r>
            <a:r>
              <a:rPr sz="3950" b="1" spc="-35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Shutdown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4355" y="6225931"/>
            <a:ext cx="8605200" cy="65659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13521221" y="4340108"/>
            <a:ext cx="4157345" cy="923925"/>
            <a:chOff x="13521221" y="4340108"/>
            <a:chExt cx="4157345" cy="923925"/>
          </a:xfrm>
        </p:grpSpPr>
        <p:sp>
          <p:nvSpPr>
            <p:cNvPr id="27" name="object 27"/>
            <p:cNvSpPr/>
            <p:nvPr/>
          </p:nvSpPr>
          <p:spPr>
            <a:xfrm>
              <a:off x="13704901" y="4366285"/>
              <a:ext cx="3947795" cy="798195"/>
            </a:xfrm>
            <a:custGeom>
              <a:avLst/>
              <a:gdLst/>
              <a:ahLst/>
              <a:cxnLst/>
              <a:rect l="l" t="t" r="r" b="b"/>
              <a:pathLst>
                <a:path w="3947794" h="798195">
                  <a:moveTo>
                    <a:pt x="3947440" y="0"/>
                  </a:moveTo>
                  <a:lnTo>
                    <a:pt x="25658" y="792850"/>
                  </a:lnTo>
                  <a:lnTo>
                    <a:pt x="0" y="798037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521221" y="5054453"/>
              <a:ext cx="231140" cy="209550"/>
            </a:xfrm>
            <a:custGeom>
              <a:avLst/>
              <a:gdLst/>
              <a:ahLst/>
              <a:cxnLst/>
              <a:rect l="l" t="t" r="r" b="b"/>
              <a:pathLst>
                <a:path w="231140" h="209550">
                  <a:moveTo>
                    <a:pt x="188203" y="0"/>
                  </a:moveTo>
                  <a:lnTo>
                    <a:pt x="0" y="147012"/>
                  </a:lnTo>
                  <a:lnTo>
                    <a:pt x="230527" y="209370"/>
                  </a:lnTo>
                  <a:lnTo>
                    <a:pt x="1882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8222796" y="8087000"/>
            <a:ext cx="3658870" cy="1856105"/>
          </a:xfrm>
          <a:custGeom>
            <a:avLst/>
            <a:gdLst/>
            <a:ahLst/>
            <a:cxnLst/>
            <a:rect l="l" t="t" r="r" b="b"/>
            <a:pathLst>
              <a:path w="3658870" h="1856104">
                <a:moveTo>
                  <a:pt x="3232980" y="0"/>
                </a:moveTo>
                <a:lnTo>
                  <a:pt x="425484" y="0"/>
                </a:lnTo>
                <a:lnTo>
                  <a:pt x="356364" y="166"/>
                </a:lnTo>
                <a:lnTo>
                  <a:pt x="298030" y="1334"/>
                </a:lnTo>
                <a:lnTo>
                  <a:pt x="249284" y="4503"/>
                </a:lnTo>
                <a:lnTo>
                  <a:pt x="208928" y="10673"/>
                </a:lnTo>
                <a:lnTo>
                  <a:pt x="134521" y="40112"/>
                </a:lnTo>
                <a:lnTo>
                  <a:pt x="97678" y="65968"/>
                </a:lnTo>
                <a:lnTo>
                  <a:pt x="65964" y="97685"/>
                </a:lnTo>
                <a:lnTo>
                  <a:pt x="40111" y="134531"/>
                </a:lnTo>
                <a:lnTo>
                  <a:pt x="20847" y="175774"/>
                </a:lnTo>
                <a:lnTo>
                  <a:pt x="4503" y="249291"/>
                </a:lnTo>
                <a:lnTo>
                  <a:pt x="1334" y="298036"/>
                </a:lnTo>
                <a:lnTo>
                  <a:pt x="166" y="356370"/>
                </a:lnTo>
                <a:lnTo>
                  <a:pt x="0" y="425494"/>
                </a:lnTo>
                <a:lnTo>
                  <a:pt x="0" y="1430123"/>
                </a:lnTo>
                <a:lnTo>
                  <a:pt x="166" y="1499244"/>
                </a:lnTo>
                <a:lnTo>
                  <a:pt x="1334" y="1557578"/>
                </a:lnTo>
                <a:lnTo>
                  <a:pt x="4503" y="1606324"/>
                </a:lnTo>
                <a:lnTo>
                  <a:pt x="10673" y="1646679"/>
                </a:lnTo>
                <a:lnTo>
                  <a:pt x="40111" y="1721087"/>
                </a:lnTo>
                <a:lnTo>
                  <a:pt x="65964" y="1757932"/>
                </a:lnTo>
                <a:lnTo>
                  <a:pt x="97678" y="1789647"/>
                </a:lnTo>
                <a:lnTo>
                  <a:pt x="134521" y="1815501"/>
                </a:lnTo>
                <a:lnTo>
                  <a:pt x="175764" y="1834760"/>
                </a:lnTo>
                <a:lnTo>
                  <a:pt x="249284" y="1851113"/>
                </a:lnTo>
                <a:lnTo>
                  <a:pt x="298030" y="1854283"/>
                </a:lnTo>
                <a:lnTo>
                  <a:pt x="356364" y="1855452"/>
                </a:lnTo>
                <a:lnTo>
                  <a:pt x="425484" y="1855618"/>
                </a:lnTo>
                <a:lnTo>
                  <a:pt x="3232980" y="1855618"/>
                </a:lnTo>
                <a:lnTo>
                  <a:pt x="3302125" y="1855452"/>
                </a:lnTo>
                <a:lnTo>
                  <a:pt x="3360465" y="1854283"/>
                </a:lnTo>
                <a:lnTo>
                  <a:pt x="3409205" y="1851113"/>
                </a:lnTo>
                <a:lnTo>
                  <a:pt x="3449551" y="1844939"/>
                </a:lnTo>
                <a:lnTo>
                  <a:pt x="3523967" y="1815501"/>
                </a:lnTo>
                <a:lnTo>
                  <a:pt x="3560811" y="1789647"/>
                </a:lnTo>
                <a:lnTo>
                  <a:pt x="3592524" y="1757932"/>
                </a:lnTo>
                <a:lnTo>
                  <a:pt x="3618386" y="1721087"/>
                </a:lnTo>
                <a:lnTo>
                  <a:pt x="3637679" y="1679844"/>
                </a:lnTo>
                <a:lnTo>
                  <a:pt x="3654016" y="1606324"/>
                </a:lnTo>
                <a:lnTo>
                  <a:pt x="3657183" y="1557578"/>
                </a:lnTo>
                <a:lnTo>
                  <a:pt x="3658350" y="1499244"/>
                </a:lnTo>
                <a:lnTo>
                  <a:pt x="3658516" y="1430123"/>
                </a:lnTo>
                <a:lnTo>
                  <a:pt x="3658516" y="425494"/>
                </a:lnTo>
                <a:lnTo>
                  <a:pt x="3658350" y="356370"/>
                </a:lnTo>
                <a:lnTo>
                  <a:pt x="3657183" y="298036"/>
                </a:lnTo>
                <a:lnTo>
                  <a:pt x="3654016" y="249291"/>
                </a:lnTo>
                <a:lnTo>
                  <a:pt x="3647848" y="208937"/>
                </a:lnTo>
                <a:lnTo>
                  <a:pt x="3618386" y="134531"/>
                </a:lnTo>
                <a:lnTo>
                  <a:pt x="3592524" y="97685"/>
                </a:lnTo>
                <a:lnTo>
                  <a:pt x="3560811" y="65968"/>
                </a:lnTo>
                <a:lnTo>
                  <a:pt x="3523967" y="40112"/>
                </a:lnTo>
                <a:lnTo>
                  <a:pt x="3482710" y="20847"/>
                </a:lnTo>
                <a:lnTo>
                  <a:pt x="3409205" y="4503"/>
                </a:lnTo>
                <a:lnTo>
                  <a:pt x="3360465" y="1334"/>
                </a:lnTo>
                <a:lnTo>
                  <a:pt x="3302125" y="166"/>
                </a:lnTo>
                <a:lnTo>
                  <a:pt x="3232980" y="0"/>
                </a:lnTo>
                <a:close/>
              </a:path>
            </a:pathLst>
          </a:custGeom>
          <a:solidFill>
            <a:srgbClr val="D56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377894" y="8461575"/>
            <a:ext cx="3348990" cy="107696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297180">
              <a:lnSpc>
                <a:spcPts val="4120"/>
              </a:lnSpc>
              <a:spcBef>
                <a:spcPts val="235"/>
              </a:spcBef>
            </a:pPr>
            <a:r>
              <a:rPr sz="3450" b="1" spc="-65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Custom </a:t>
            </a:r>
            <a:r>
              <a:rPr sz="345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Destroy</a:t>
            </a:r>
            <a:r>
              <a:rPr sz="345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918273" y="7115584"/>
            <a:ext cx="213995" cy="825500"/>
            <a:chOff x="9918273" y="7115584"/>
            <a:chExt cx="213995" cy="825500"/>
          </a:xfrm>
        </p:grpSpPr>
        <p:sp>
          <p:nvSpPr>
            <p:cNvPr id="32" name="object 32"/>
            <p:cNvSpPr/>
            <p:nvPr/>
          </p:nvSpPr>
          <p:spPr>
            <a:xfrm>
              <a:off x="10025076" y="7115584"/>
              <a:ext cx="0" cy="637540"/>
            </a:xfrm>
            <a:custGeom>
              <a:avLst/>
              <a:gdLst/>
              <a:ahLst/>
              <a:cxnLst/>
              <a:rect l="l" t="t" r="r" b="b"/>
              <a:pathLst>
                <a:path h="637540">
                  <a:moveTo>
                    <a:pt x="0" y="0"/>
                  </a:moveTo>
                  <a:lnTo>
                    <a:pt x="0" y="637472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918273" y="772688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2079423" y="7958867"/>
            <a:ext cx="4779010" cy="2112010"/>
            <a:chOff x="12079423" y="7958867"/>
            <a:chExt cx="4779010" cy="2112010"/>
          </a:xfrm>
        </p:grpSpPr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58965" y="7958867"/>
              <a:ext cx="3499275" cy="211187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2079423" y="9014804"/>
              <a:ext cx="1834514" cy="0"/>
            </a:xfrm>
            <a:custGeom>
              <a:avLst/>
              <a:gdLst/>
              <a:ahLst/>
              <a:cxnLst/>
              <a:rect l="l" t="t" r="r" b="b"/>
              <a:pathLst>
                <a:path w="1834515">
                  <a:moveTo>
                    <a:pt x="0" y="0"/>
                  </a:moveTo>
                  <a:lnTo>
                    <a:pt x="1808196" y="0"/>
                  </a:lnTo>
                  <a:lnTo>
                    <a:pt x="1834373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887535" y="8908001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108</TotalTime>
  <Words>4358</Words>
  <Application>Microsoft Office PowerPoint</Application>
  <PresentationFormat>Custom</PresentationFormat>
  <Paragraphs>1154</Paragraphs>
  <Slides>103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4" baseType="lpstr">
      <vt:lpstr>NewsPrint</vt:lpstr>
      <vt:lpstr>Inversion of Control</vt:lpstr>
      <vt:lpstr>Inversion of Control (IoC)</vt:lpstr>
      <vt:lpstr>Coding Scenario</vt:lpstr>
      <vt:lpstr>Ideal Solution</vt:lpstr>
      <vt:lpstr>Spring Container</vt:lpstr>
      <vt:lpstr>Spring Container</vt:lpstr>
      <vt:lpstr>Configuring Spring Container</vt:lpstr>
      <vt:lpstr>Spring Dependency Injection</vt:lpstr>
      <vt:lpstr>Dependency Injection</vt:lpstr>
      <vt:lpstr>Car Factory</vt:lpstr>
      <vt:lpstr>Spring Container</vt:lpstr>
      <vt:lpstr>Spring Container</vt:lpstr>
      <vt:lpstr>Demo Example</vt:lpstr>
      <vt:lpstr>Injection Types</vt:lpstr>
      <vt:lpstr>Injection Types - Which one to use?</vt:lpstr>
      <vt:lpstr>What is Spring AutoWiring</vt:lpstr>
      <vt:lpstr>Autowiring Example</vt:lpstr>
      <vt:lpstr>Example Application</vt:lpstr>
      <vt:lpstr>Development Process - Constructor Injection</vt:lpstr>
      <vt:lpstr>Step 1: Define the dependency interface and class</vt:lpstr>
      <vt:lpstr>@Component annotation</vt:lpstr>
      <vt:lpstr>Step 2: Create Demo REST Controller</vt:lpstr>
      <vt:lpstr>Step 3: Create a constructor in your class for injections</vt:lpstr>
      <vt:lpstr>Step 4: Add @GetMapping for /dailyworkout</vt:lpstr>
      <vt:lpstr>Constructor Injection  Behind the Scenes</vt:lpstr>
      <vt:lpstr>How Spring Processes your application</vt:lpstr>
      <vt:lpstr>The Spring Framework will perform operations  behind the scenes for you :-)</vt:lpstr>
      <vt:lpstr>How Spring Processes your application</vt:lpstr>
      <vt:lpstr>The “new” keyword … is that it???</vt:lpstr>
      <vt:lpstr>Spring for Enterprise applications</vt:lpstr>
      <vt:lpstr>Component Scanning</vt:lpstr>
      <vt:lpstr>Scanning for Component Classes</vt:lpstr>
      <vt:lpstr>Java Source Code</vt:lpstr>
      <vt:lpstr>Java Source Code</vt:lpstr>
      <vt:lpstr>Java Source Code</vt:lpstr>
      <vt:lpstr>Java Source Code</vt:lpstr>
      <vt:lpstr>Annotations</vt:lpstr>
      <vt:lpstr>Java Source Code</vt:lpstr>
      <vt:lpstr>Java Source Code</vt:lpstr>
      <vt:lpstr>More on Component Scanning</vt:lpstr>
      <vt:lpstr>More on Component Scanning</vt:lpstr>
      <vt:lpstr>Common Pitfall - Different location</vt:lpstr>
      <vt:lpstr>More on Component Scanning</vt:lpstr>
      <vt:lpstr>Setter Injection</vt:lpstr>
      <vt:lpstr>Spring Injection Types</vt:lpstr>
      <vt:lpstr>Inject dependencies by calling  setter method(s) on your class</vt:lpstr>
      <vt:lpstr>Autowiring Example</vt:lpstr>
      <vt:lpstr>Development Process - Setter Injection</vt:lpstr>
      <vt:lpstr>Step1: Create setter method(s) in your class for injections</vt:lpstr>
      <vt:lpstr>Step 2: Configure the dependency injection with Autowired Annotation</vt:lpstr>
      <vt:lpstr>The Spring Framework will perform operations  behind the scenes for you :-)</vt:lpstr>
      <vt:lpstr>How Spring Processes your application</vt:lpstr>
      <vt:lpstr>PowerPoint Presentation</vt:lpstr>
      <vt:lpstr>Step 2: Configure the dependency injection with Autowired Annotation</vt:lpstr>
      <vt:lpstr>Injection Types - Which one to use?</vt:lpstr>
      <vt:lpstr>Field Injection with  Annotations and Autowiring</vt:lpstr>
      <vt:lpstr>Spring Injection Types</vt:lpstr>
      <vt:lpstr>Field Injection … no longer cool</vt:lpstr>
      <vt:lpstr>PowerPoint Presentation</vt:lpstr>
      <vt:lpstr>Step 1: Configure the dependency injection with Autowired Annotation</vt:lpstr>
      <vt:lpstr>Annotation Autowiring and Qualifiers</vt:lpstr>
      <vt:lpstr>Autowiring</vt:lpstr>
      <vt:lpstr>Multiple Coach Implementations</vt:lpstr>
      <vt:lpstr>Multiple Coach Implementations</vt:lpstr>
      <vt:lpstr>Umm, we have a little problem ….</vt:lpstr>
      <vt:lpstr>Solution: Be specific! - @Qualifier</vt:lpstr>
      <vt:lpstr>For Setter Injection</vt:lpstr>
      <vt:lpstr>Setter Injection - @Qualifier</vt:lpstr>
      <vt:lpstr>@Primary annotation</vt:lpstr>
      <vt:lpstr>Resolving issue with Multiple Coach implementations</vt:lpstr>
      <vt:lpstr>Alternate solution</vt:lpstr>
      <vt:lpstr>Multiple Coach Implementations</vt:lpstr>
      <vt:lpstr>Resolved with @Primary</vt:lpstr>
      <vt:lpstr>@Primary - Only one</vt:lpstr>
      <vt:lpstr>Mixing @Primary and @Qualifier</vt:lpstr>
      <vt:lpstr>Mixing @Primary and @Qualifier</vt:lpstr>
      <vt:lpstr>Which one: @Primary or @Qualifier?</vt:lpstr>
      <vt:lpstr>Lazy Initialization</vt:lpstr>
      <vt:lpstr>Initialization</vt:lpstr>
      <vt:lpstr>Diagnostics: Add println to constructors</vt:lpstr>
      <vt:lpstr>When we start the application</vt:lpstr>
      <vt:lpstr>Lazy Initialization</vt:lpstr>
      <vt:lpstr>Lazy Initialization with @Lazy</vt:lpstr>
      <vt:lpstr>Lazy Initialization</vt:lpstr>
      <vt:lpstr>Lazy Initialization - Global configuration</vt:lpstr>
      <vt:lpstr>Add println to DemoController constructor</vt:lpstr>
      <vt:lpstr>Lazy Initialization</vt:lpstr>
      <vt:lpstr>Bean Scopes</vt:lpstr>
      <vt:lpstr>Bean Scopes</vt:lpstr>
      <vt:lpstr>PowerPoint Presentation</vt:lpstr>
      <vt:lpstr>Refresher: What Is a Singleton?</vt:lpstr>
      <vt:lpstr>What is a Singleton?</vt:lpstr>
      <vt:lpstr>Explicitly Specify Bean Scope</vt:lpstr>
      <vt:lpstr>Additional Spring Bean Scopes</vt:lpstr>
      <vt:lpstr>Prototype Scope Example</vt:lpstr>
      <vt:lpstr>Prototype Scope Example</vt:lpstr>
      <vt:lpstr>Checking on the scope</vt:lpstr>
      <vt:lpstr>Bean Lifecycle Methods - Annotations</vt:lpstr>
      <vt:lpstr>Bean Lifecycle</vt:lpstr>
      <vt:lpstr>Bean Lifecycle Methods / Hooks</vt:lpstr>
      <vt:lpstr>Init: method configuration</vt:lpstr>
      <vt:lpstr>Destroy: method configuration</vt:lpstr>
      <vt:lpstr>Development Process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Inversion of Control</dc:title>
  <dc:creator>chaddarby</dc:creator>
  <cp:lastModifiedBy>NEW</cp:lastModifiedBy>
  <cp:revision>9</cp:revision>
  <dcterms:created xsi:type="dcterms:W3CDTF">2023-06-18T05:28:46Z</dcterms:created>
  <dcterms:modified xsi:type="dcterms:W3CDTF">2023-06-18T07:20:29Z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2023-05-07T00:00:00Z</vt:filetime>
  </property>
  <property fmtid="{D5CDD505-2E9C-101B-9397-08002B2CF9AE}" pid="3" name="Creator">
    <vt:lpwstr>PDFelement Pro</vt:lpwstr>
  </property>
  <property fmtid="{D5CDD505-2E9C-101B-9397-08002B2CF9AE}" pid="4" name="LastSaved">
    <vt:filetime>2023-06-18T00:00:00Z</vt:filetime>
  </property>
</Properties>
</file>